
<file path=[Content_Types].xml><?xml version="1.0" encoding="utf-8"?>
<Types xmlns="http://schemas.openxmlformats.org/package/2006/content-types">
  <Default Extension="png" ContentType="image/png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Default Extension="bin" ContentType="application/vnd.openxmlformats-officedocument.presentationml.printerSettings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customXml/itemProps1.xml" ContentType="application/vnd.openxmlformats-officedocument.customXmlProperties+xml"/>
  <Default Extension="rels" ContentType="application/vnd.openxmlformats-package.relationships+xml"/>
  <Default Extension="jpeg" ContentType="image/jpeg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6" r:id="rId9"/>
    <p:sldId id="267" r:id="rId10"/>
    <p:sldId id="263" r:id="rId11"/>
    <p:sldId id="264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656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7" Type="http://schemas.openxmlformats.org/officeDocument/2006/relationships/slide" Target="slides/slide6.xml"/><Relationship Id="rId16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openxmlformats.org/officeDocument/2006/relationships/customXml" Target="../customXml/item2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14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5"/>
            <a:ext cx="9144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7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2/3/10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24FA-41E8-40A3-822A-AFB3DC9300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6553202"/>
            <a:ext cx="3124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Proprietary and Confidential - © Blitz Digital Studios, LLC.</a:t>
            </a:r>
          </a:p>
          <a:p>
            <a:endParaRPr lang="en-US" b="1" dirty="0"/>
          </a:p>
        </p:txBody>
      </p:sp>
      <p:pic>
        <p:nvPicPr>
          <p:cNvPr id="12" name="Picture 11" descr="BLITZlogo_bl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128381"/>
            <a:ext cx="1245268" cy="32882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2/3/10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2/3/10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5"/>
            <a:ext cx="9144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7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0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2/3/10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6553202"/>
            <a:ext cx="3124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Proprietary and Confidential - © Blitz Digital Studios, LLC.</a:t>
            </a:r>
          </a:p>
          <a:p>
            <a:endParaRPr lang="en-US" b="1" dirty="0"/>
          </a:p>
        </p:txBody>
      </p:sp>
      <p:pic>
        <p:nvPicPr>
          <p:cNvPr id="11" name="Picture 10" descr="BLITZlogo_bl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128381"/>
            <a:ext cx="1245268" cy="32882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1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FE67-D704-445B-81B9-3FD5376A3434}" type="datetimeFigureOut">
              <a:rPr lang="en-US" smtClean="0"/>
              <a:pPr/>
              <a:t>2/3/10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3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516913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2/3/10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2/3/10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2/3/10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1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2/3/10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3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5F130BB-7692-47D4-9330-5B4F4D3F5C56}" type="datetimeFigureOut">
              <a:rPr lang="en-US" smtClean="0"/>
              <a:pPr/>
              <a:t>2/3/10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5"/>
            <a:ext cx="9144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9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F4EFE67-D704-445B-81B9-3FD5376A3434}" type="datetimeFigureOut">
              <a:rPr lang="en-US" smtClean="0"/>
              <a:pPr/>
              <a:t>2/3/10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43200" y="6553202"/>
            <a:ext cx="3124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Proprietary and Confidential - © Blitz Digital Studios, LLC.</a:t>
            </a:r>
          </a:p>
          <a:p>
            <a:endParaRPr lang="en-US" b="1" dirty="0"/>
          </a:p>
        </p:txBody>
      </p:sp>
      <p:pic>
        <p:nvPicPr>
          <p:cNvPr id="13" name="Picture 12" descr="BLITZlogo_blu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72400" y="128381"/>
            <a:ext cx="1245268" cy="32882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accent1"/>
          </a:solidFill>
          <a:latin typeface="Calibri" pitchFamily="34" charset="0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youtube.com/watch?v=X85A1dCpzs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youtube.com/watch?v=b6fwZBY2O7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LARGE DISPLAYS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Channel Overview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Projector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105399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Facial Recognition</a:t>
            </a:r>
          </a:p>
          <a:p>
            <a:pPr lvl="1"/>
            <a:r>
              <a:rPr lang="en-US" dirty="0" smtClean="0">
                <a:sym typeface="Wingdings"/>
              </a:rPr>
              <a:t>Ex. Can move the perspective on the screen based on location of your face</a:t>
            </a:r>
          </a:p>
          <a:p>
            <a:r>
              <a:rPr lang="en-US" dirty="0" err="1" smtClean="0">
                <a:sym typeface="Wingdings"/>
              </a:rPr>
              <a:t>Wii</a:t>
            </a:r>
            <a:r>
              <a:rPr lang="en-US" dirty="0" smtClean="0">
                <a:sym typeface="Wingdings"/>
              </a:rPr>
              <a:t> Motes</a:t>
            </a:r>
          </a:p>
          <a:p>
            <a:pPr lvl="1"/>
            <a:r>
              <a:rPr lang="en-US" dirty="0" smtClean="0">
                <a:sym typeface="Wingdings"/>
              </a:rPr>
              <a:t>Ex. Canvas project for Adobe Max</a:t>
            </a:r>
          </a:p>
          <a:p>
            <a:r>
              <a:rPr lang="en-US" dirty="0" smtClean="0">
                <a:sym typeface="Wingdings"/>
              </a:rPr>
              <a:t>Motion Detection</a:t>
            </a:r>
          </a:p>
          <a:p>
            <a:pPr lvl="1"/>
            <a:r>
              <a:rPr lang="en-US" dirty="0" smtClean="0">
                <a:sym typeface="Wingdings"/>
              </a:rPr>
              <a:t>Ex. Based on movement you can move items</a:t>
            </a:r>
          </a:p>
          <a:p>
            <a:pPr lvl="1"/>
            <a:r>
              <a:rPr lang="en-US" dirty="0" smtClean="0">
                <a:sym typeface="Wingdings"/>
              </a:rPr>
              <a:t>Sapient example</a:t>
            </a:r>
          </a:p>
          <a:p>
            <a:endParaRPr lang="en-US" dirty="0" smtClean="0">
              <a:sym typeface="Wingdings"/>
            </a:endParaRPr>
          </a:p>
        </p:txBody>
      </p:sp>
      <p:pic>
        <p:nvPicPr>
          <p:cNvPr id="7" name="Picture 6" descr="3plato-with-facial-tracking-overla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914400"/>
            <a:ext cx="1752600" cy="2352775"/>
          </a:xfrm>
          <a:prstGeom prst="rect">
            <a:avLst/>
          </a:prstGeom>
        </p:spPr>
      </p:pic>
      <p:pic>
        <p:nvPicPr>
          <p:cNvPr id="9" name="Picture 8" descr="snag-000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19163"/>
            <a:ext cx="2001838" cy="1129037"/>
          </a:xfrm>
          <a:prstGeom prst="rect">
            <a:avLst/>
          </a:prstGeom>
        </p:spPr>
      </p:pic>
      <p:pic>
        <p:nvPicPr>
          <p:cNvPr id="10" name="Picture 9" descr="wiimote-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050" y="4953000"/>
            <a:ext cx="1758950" cy="1758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Projector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105399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Laser Pointers</a:t>
            </a:r>
          </a:p>
          <a:p>
            <a:pPr lvl="1"/>
            <a:r>
              <a:rPr lang="en-US" dirty="0" smtClean="0">
                <a:sym typeface="Wingdings"/>
              </a:rPr>
              <a:t>Work the same as a mouse</a:t>
            </a:r>
          </a:p>
          <a:p>
            <a:r>
              <a:rPr lang="en-US" dirty="0" smtClean="0">
                <a:sym typeface="Wingdings"/>
              </a:rPr>
              <a:t>Touch Screen Whiteboards</a:t>
            </a:r>
          </a:p>
          <a:p>
            <a:pPr lvl="1"/>
            <a:r>
              <a:rPr lang="en-US" dirty="0" smtClean="0">
                <a:sym typeface="Wingdings"/>
              </a:rPr>
              <a:t>Can be built for cheep with </a:t>
            </a:r>
            <a:r>
              <a:rPr lang="en-US" dirty="0" err="1" smtClean="0">
                <a:sym typeface="Wingdings"/>
              </a:rPr>
              <a:t>Wii</a:t>
            </a:r>
            <a:r>
              <a:rPr lang="en-US" dirty="0" smtClean="0">
                <a:sym typeface="Wingdings"/>
              </a:rPr>
              <a:t> mote</a:t>
            </a:r>
          </a:p>
          <a:p>
            <a:pPr lvl="1"/>
            <a:r>
              <a:rPr lang="en-US" dirty="0" smtClean="0">
                <a:sym typeface="Wingdings"/>
              </a:rPr>
              <a:t>Have more expensive pre built ones</a:t>
            </a:r>
          </a:p>
          <a:p>
            <a:pPr lvl="1"/>
            <a:endParaRPr lang="en-US" dirty="0" smtClean="0">
              <a:sym typeface="Wingdings"/>
            </a:endParaRPr>
          </a:p>
        </p:txBody>
      </p:sp>
      <p:pic>
        <p:nvPicPr>
          <p:cNvPr id="8" name="Picture 7" descr="wii mote whiteboa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048000"/>
            <a:ext cx="2474913" cy="2474913"/>
          </a:xfrm>
          <a:prstGeom prst="rect">
            <a:avLst/>
          </a:prstGeom>
        </p:spPr>
      </p:pic>
      <p:pic>
        <p:nvPicPr>
          <p:cNvPr id="11" name="Picture 10" descr="whiteboard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762000"/>
            <a:ext cx="24384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Industries / Clients does the work for?</a:t>
            </a:r>
          </a:p>
          <a:p>
            <a:pPr lvl="1"/>
            <a:r>
              <a:rPr lang="en-US" dirty="0" smtClean="0"/>
              <a:t>Almost Any</a:t>
            </a:r>
          </a:p>
          <a:p>
            <a:r>
              <a:rPr lang="en-US" dirty="0" smtClean="0"/>
              <a:t>Any Ideas?</a:t>
            </a:r>
          </a:p>
          <a:p>
            <a:pPr lvl="1"/>
            <a:r>
              <a:rPr lang="en-US" dirty="0" smtClean="0"/>
              <a:t>Mall touch screen games</a:t>
            </a:r>
          </a:p>
          <a:p>
            <a:pPr lvl="1"/>
            <a:r>
              <a:rPr lang="en-US" dirty="0" smtClean="0"/>
              <a:t>Digital outfit based on location and height in a fitting room</a:t>
            </a:r>
          </a:p>
          <a:p>
            <a:pPr lvl="1"/>
            <a:r>
              <a:rPr lang="en-US" dirty="0" smtClean="0"/>
              <a:t>Customize your car in a dealership using a touch screen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029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Because we are interactive, focusing on items with inputs</a:t>
            </a:r>
          </a:p>
          <a:p>
            <a:r>
              <a:rPr lang="en-US" dirty="0" smtClean="0"/>
              <a:t>Touch Screens</a:t>
            </a:r>
          </a:p>
          <a:p>
            <a:r>
              <a:rPr lang="en-US" dirty="0" smtClean="0"/>
              <a:t>Projectors</a:t>
            </a:r>
            <a:endParaRPr lang="en-US" dirty="0"/>
          </a:p>
        </p:txBody>
      </p:sp>
      <p:pic>
        <p:nvPicPr>
          <p:cNvPr id="7" name="Picture 6" descr="IMG_317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066800"/>
            <a:ext cx="2878931" cy="1919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891" y="3276600"/>
            <a:ext cx="2691626" cy="29625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 Screens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Stuff We Do Well</a:t>
            </a:r>
          </a:p>
          <a:p>
            <a:r>
              <a:rPr lang="en-US" dirty="0" smtClean="0"/>
              <a:t>Can build software with our current </a:t>
            </a:r>
            <a:r>
              <a:rPr lang="en-US" dirty="0" err="1" smtClean="0"/>
              <a:t>skillset</a:t>
            </a:r>
            <a:endParaRPr lang="en-US" dirty="0" smtClean="0"/>
          </a:p>
          <a:p>
            <a:pPr lvl="1"/>
            <a:r>
              <a:rPr lang="en-US" dirty="0" smtClean="0"/>
              <a:t>Flash/Air</a:t>
            </a:r>
          </a:p>
          <a:p>
            <a:pPr lvl="1"/>
            <a:r>
              <a:rPr lang="en-US" dirty="0" err="1" smtClean="0"/>
              <a:t>Silverlight</a:t>
            </a:r>
            <a:endParaRPr lang="en-US" dirty="0" smtClean="0"/>
          </a:p>
          <a:p>
            <a:r>
              <a:rPr lang="en-US" dirty="0" smtClean="0"/>
              <a:t>Design isn’t too far off from how we do things for the web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267200" y="1600201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Things To Keep In Mind</a:t>
            </a:r>
          </a:p>
          <a:p>
            <a:r>
              <a:rPr lang="en-US" dirty="0" smtClean="0"/>
              <a:t>There are significant UX changes to touch screens</a:t>
            </a:r>
          </a:p>
          <a:p>
            <a:r>
              <a:rPr lang="en-US" dirty="0" smtClean="0"/>
              <a:t>Can be a much more rich experience because we don’t have load times (if local)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 Screens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Pricing</a:t>
            </a:r>
          </a:p>
          <a:p>
            <a:pPr lvl="1"/>
            <a:r>
              <a:rPr lang="en-US" dirty="0" smtClean="0"/>
              <a:t>Not too pricy</a:t>
            </a:r>
          </a:p>
          <a:p>
            <a:pPr lvl="1"/>
            <a:r>
              <a:rPr lang="en-US" dirty="0" smtClean="0"/>
              <a:t>Found a few at 5500 for a 40 inch</a:t>
            </a:r>
          </a:p>
          <a:p>
            <a:r>
              <a:rPr lang="en-US" dirty="0" smtClean="0"/>
              <a:t>Can also modify regular displays or large monitors with overlays that respond to touch</a:t>
            </a:r>
          </a:p>
          <a:p>
            <a:pPr lvl="1"/>
            <a:r>
              <a:rPr lang="en-US" dirty="0" smtClean="0"/>
              <a:t>Example of modified 30 inch apple </a:t>
            </a:r>
            <a:r>
              <a:rPr lang="en-US" dirty="0" err="1" smtClean="0">
                <a:sym typeface="Wingdings"/>
              </a:rPr>
              <a:t>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8" name="Picture 7" descr="IMG_317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226" y="2819401"/>
            <a:ext cx="4572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 Screen 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5791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Be careful of how you develop drag and drop items</a:t>
            </a:r>
          </a:p>
          <a:p>
            <a:pPr lvl="1"/>
            <a:r>
              <a:rPr lang="en-US" dirty="0" smtClean="0"/>
              <a:t>Depending on hardware your finger can bounce as you drag</a:t>
            </a:r>
          </a:p>
          <a:p>
            <a:pPr lvl="1"/>
            <a:r>
              <a:rPr lang="en-US" dirty="0" smtClean="0"/>
              <a:t>Glass surfaces have a tendency to be much smoother than a plastic coating</a:t>
            </a:r>
          </a:p>
          <a:p>
            <a:r>
              <a:rPr lang="en-US" dirty="0" smtClean="0"/>
              <a:t>Placement of items</a:t>
            </a:r>
          </a:p>
          <a:p>
            <a:pPr lvl="1"/>
            <a:r>
              <a:rPr lang="en-US" dirty="0" smtClean="0"/>
              <a:t>You don’t want navigation on the bottom due to covering it as you click on other items</a:t>
            </a:r>
          </a:p>
          <a:p>
            <a:r>
              <a:rPr lang="en-US" dirty="0" smtClean="0"/>
              <a:t>No over states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Hardware:</a:t>
            </a:r>
          </a:p>
          <a:p>
            <a:pPr lvl="1"/>
            <a:r>
              <a:rPr lang="en-US" dirty="0" smtClean="0"/>
              <a:t>Lots of different projectors at any price range</a:t>
            </a:r>
          </a:p>
          <a:p>
            <a:pPr lvl="1"/>
            <a:r>
              <a:rPr lang="en-US" dirty="0" smtClean="0"/>
              <a:t>Range from a few hundred to a few hundred thousand </a:t>
            </a:r>
            <a:r>
              <a:rPr lang="en-US" dirty="0" err="1" smtClean="0">
                <a:sym typeface="Wingdings"/>
              </a:rPr>
              <a:t>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/>
              <a:t>(4096×2400 </a:t>
            </a:r>
            <a:r>
              <a:rPr lang="en-US" dirty="0" smtClean="0"/>
              <a:t>pixels where a 30 inch </a:t>
            </a:r>
            <a:r>
              <a:rPr lang="en-US" dirty="0" smtClean="0"/>
              <a:t>monitor is 2560x1600</a:t>
            </a:r>
            <a:r>
              <a:rPr lang="en-US" dirty="0" smtClean="0"/>
              <a:t>)</a:t>
            </a:r>
            <a:endParaRPr lang="en-US" dirty="0" smtClean="0">
              <a:sym typeface="Wingding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 options include:</a:t>
            </a:r>
          </a:p>
          <a:p>
            <a:pPr lvl="1"/>
            <a:r>
              <a:rPr lang="en-US" dirty="0" smtClean="0"/>
              <a:t>802.11 N</a:t>
            </a:r>
          </a:p>
          <a:p>
            <a:pPr lvl="1"/>
            <a:r>
              <a:rPr lang="en-US" dirty="0" smtClean="0"/>
              <a:t>HD</a:t>
            </a:r>
          </a:p>
          <a:p>
            <a:pPr lvl="1"/>
            <a:r>
              <a:rPr lang="en-US" dirty="0" smtClean="0"/>
              <a:t>3D</a:t>
            </a:r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962400"/>
            <a:ext cx="3075281" cy="20501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What have others done?</a:t>
            </a:r>
          </a:p>
          <a:p>
            <a:pPr lvl="1"/>
            <a:r>
              <a:rPr lang="en-US" dirty="0" smtClean="0">
                <a:sym typeface="Wingdings"/>
              </a:rPr>
              <a:t>Building Projections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Floor </a:t>
            </a:r>
            <a:r>
              <a:rPr lang="en-US" dirty="0" smtClean="0">
                <a:sym typeface="Wingdings"/>
              </a:rPr>
              <a:t>Projected games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Alternative </a:t>
            </a:r>
            <a:r>
              <a:rPr lang="en-US" dirty="0" smtClean="0">
                <a:sym typeface="Wingdings"/>
              </a:rPr>
              <a:t>surfaces</a:t>
            </a:r>
          </a:p>
          <a:p>
            <a:pPr lvl="2"/>
            <a:r>
              <a:rPr lang="en-US" dirty="0" smtClean="0">
                <a:sym typeface="Wingdings"/>
              </a:rPr>
              <a:t>Using blocks at lights </a:t>
            </a:r>
            <a:r>
              <a:rPr lang="en-US" dirty="0" err="1" smtClean="0">
                <a:sym typeface="Wingdings"/>
              </a:rPr>
              <a:t></a:t>
            </a:r>
            <a:endParaRPr lang="en-US" dirty="0" smtClean="0"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  <a:p>
            <a:pPr lvl="2"/>
            <a:endParaRPr lang="en-US" dirty="0" smtClean="0">
              <a:sym typeface="Wingding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057400"/>
            <a:ext cx="3393838" cy="1911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419600"/>
            <a:ext cx="2873226" cy="19078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Projector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Project a </a:t>
            </a:r>
            <a:r>
              <a:rPr lang="en-US" dirty="0" smtClean="0">
                <a:sym typeface="Wingdings"/>
              </a:rPr>
              <a:t>simulated texture on a building via projector</a:t>
            </a:r>
          </a:p>
          <a:p>
            <a:pPr lvl="1"/>
            <a:r>
              <a:rPr lang="en-US" dirty="0" smtClean="0">
                <a:sym typeface="Wingdings"/>
                <a:hlinkClick r:id="rId2"/>
              </a:rPr>
              <a:t>Link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In this example they have 7 HD projectors placed over a 6000 pixel plate.</a:t>
            </a:r>
          </a:p>
          <a:p>
            <a:pPr lvl="1"/>
            <a:r>
              <a:rPr lang="en-US" dirty="0" smtClean="0">
                <a:sym typeface="Wingdings"/>
              </a:rPr>
              <a:t>Used a mixture of 3D </a:t>
            </a:r>
            <a:r>
              <a:rPr lang="en-US" dirty="0" smtClean="0">
                <a:sym typeface="Wingdings"/>
              </a:rPr>
              <a:t>Studio Max, and </a:t>
            </a:r>
            <a:r>
              <a:rPr lang="en-US" dirty="0" err="1" smtClean="0">
                <a:sym typeface="Wingdings"/>
              </a:rPr>
              <a:t>FireFrame</a:t>
            </a:r>
            <a:r>
              <a:rPr lang="en-US" dirty="0" smtClean="0">
                <a:sym typeface="Wingdings"/>
              </a:rPr>
              <a:t> for syncing the projectors</a:t>
            </a:r>
            <a:endParaRPr lang="en-US" dirty="0" smtClean="0">
              <a:sym typeface="Wingding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00200"/>
            <a:ext cx="4064000" cy="2165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4419600"/>
            <a:ext cx="3363401" cy="1841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 Projector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ym typeface="Wingdings"/>
              </a:rPr>
              <a:t>Vertically mounted projector uses floor as surface</a:t>
            </a:r>
          </a:p>
          <a:p>
            <a:pPr lvl="1"/>
            <a:r>
              <a:rPr lang="en-US" dirty="0" smtClean="0">
                <a:sym typeface="Wingdings"/>
                <a:hlinkClick r:id="rId2"/>
              </a:rPr>
              <a:t>Link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Sensors then detect where you’re standing and allow you to interact with the projected content</a:t>
            </a:r>
          </a:p>
          <a:p>
            <a:pPr lvl="1"/>
            <a:r>
              <a:rPr lang="en-US" dirty="0" smtClean="0">
                <a:sym typeface="Wingdings"/>
              </a:rPr>
              <a:t>Useful for games, interactive advertisements or even giving directions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676400"/>
            <a:ext cx="2717219" cy="2451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4572000"/>
            <a:ext cx="2366205" cy="1682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ITZ 2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A65B29D1B76348BB4CC8F584438A7F" ma:contentTypeVersion="1" ma:contentTypeDescription="Create a new document." ma:contentTypeScope="" ma:versionID="d43e609d5a5edfbc5bcdf3a916f8f382">
  <xsd:schema xmlns:xsd="http://www.w3.org/2001/XMLSchema" xmlns:p="http://schemas.microsoft.com/office/2006/metadata/properties" targetNamespace="http://schemas.microsoft.com/office/2006/metadata/properties" ma:root="true" ma:fieldsID="52d0e424195802e8df628abe0f7a1b6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0408A28-895A-4507-99A4-06C99E9BF3DF}"/>
</file>

<file path=customXml/itemProps2.xml><?xml version="1.0" encoding="utf-8"?>
<ds:datastoreItem xmlns:ds="http://schemas.openxmlformats.org/officeDocument/2006/customXml" ds:itemID="{34C5D5CA-4DDF-4EFC-9ABC-F9AE6FF82606}"/>
</file>

<file path=customXml/itemProps3.xml><?xml version="1.0" encoding="utf-8"?>
<ds:datastoreItem xmlns:ds="http://schemas.openxmlformats.org/officeDocument/2006/customXml" ds:itemID="{40DD80DF-2BF4-4BC8-B0C3-F09AA0FD6FB5}"/>
</file>

<file path=docProps/app.xml><?xml version="1.0" encoding="utf-8"?>
<Properties xmlns="http://schemas.openxmlformats.org/officeDocument/2006/extended-properties" xmlns:vt="http://schemas.openxmlformats.org/officeDocument/2006/docPropsVTypes">
  <Template>BLITZ 2</Template>
  <TotalTime>502</TotalTime>
  <Words>423</Words>
  <Application>Microsoft Macintosh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BLITZ 2</vt:lpstr>
      <vt:lpstr>LARGE DISPLAYS</vt:lpstr>
      <vt:lpstr>Overview</vt:lpstr>
      <vt:lpstr>Touch Screens</vt:lpstr>
      <vt:lpstr>Touch Screens</vt:lpstr>
      <vt:lpstr>Touch Screen Reminders</vt:lpstr>
      <vt:lpstr>Projectors</vt:lpstr>
      <vt:lpstr>Projectors</vt:lpstr>
      <vt:lpstr>Building Projector Example</vt:lpstr>
      <vt:lpstr>Floor Projector Example</vt:lpstr>
      <vt:lpstr>Projector Inputs</vt:lpstr>
      <vt:lpstr>Projector Inputs</vt:lpstr>
      <vt:lpstr>Thoughts?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Desktop Clients and Marketing</dc:title>
  <dc:creator>Noah Gedrich | BLITZ</dc:creator>
  <cp:lastModifiedBy>Dino Petrone</cp:lastModifiedBy>
  <cp:revision>45</cp:revision>
  <dcterms:created xsi:type="dcterms:W3CDTF">2010-02-03T18:04:59Z</dcterms:created>
  <dcterms:modified xsi:type="dcterms:W3CDTF">2010-02-03T19:10:23Z</dcterms:modified>
</cp:coreProperties>
</file>