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70" r:id="rId5"/>
    <p:sldId id="274" r:id="rId6"/>
    <p:sldId id="258" r:id="rId7"/>
    <p:sldId id="267" r:id="rId8"/>
    <p:sldId id="271" r:id="rId9"/>
    <p:sldId id="272" r:id="rId10"/>
    <p:sldId id="259" r:id="rId11"/>
    <p:sldId id="268" r:id="rId12"/>
    <p:sldId id="273" r:id="rId13"/>
    <p:sldId id="260" r:id="rId14"/>
    <p:sldId id="269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354D-AEF1-4312-A982-6555351819F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00F6-C8B9-40C2-9194-1A0A5658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0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00F6-C8B9-40C2-9194-1A0A565873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4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300" dirty="0" smtClean="0"/>
              <a:t>윈도우는 </a:t>
            </a:r>
            <a:r>
              <a:rPr lang="en-US" altLang="ko-KR" sz="1300" dirty="0" smtClean="0"/>
              <a:t>3</a:t>
            </a:r>
            <a:r>
              <a:rPr lang="ko-KR" altLang="en-US" sz="1300" dirty="0" smtClean="0"/>
              <a:t>가지로 연결</a:t>
            </a:r>
            <a:endParaRPr lang="en-US" altLang="ko-KR" sz="1300" dirty="0" smtClean="0"/>
          </a:p>
          <a:p>
            <a:r>
              <a:rPr lang="ko-KR" altLang="en-US" sz="1300" dirty="0" smtClean="0"/>
              <a:t>메모리 관리 </a:t>
            </a:r>
            <a:r>
              <a:rPr lang="en-US" altLang="ko-KR" sz="1300" dirty="0" smtClean="0"/>
              <a:t>KERNEL, </a:t>
            </a:r>
            <a:r>
              <a:rPr lang="ko-KR" altLang="en-US" sz="1300" dirty="0" smtClean="0"/>
              <a:t>인터페이스 </a:t>
            </a:r>
            <a:r>
              <a:rPr lang="en-US" altLang="ko-KR" sz="1300" dirty="0" smtClean="0"/>
              <a:t>USER, </a:t>
            </a:r>
            <a:r>
              <a:rPr lang="ko-KR" altLang="en-US" sz="1300" dirty="0" smtClean="0"/>
              <a:t>그래픽 </a:t>
            </a:r>
            <a:r>
              <a:rPr lang="en-US" altLang="ko-KR" sz="1300" dirty="0" smtClean="0"/>
              <a:t>GDI</a:t>
            </a:r>
          </a:p>
          <a:p>
            <a:r>
              <a:rPr lang="en-US" altLang="ko-KR" sz="1300" dirty="0" err="1" smtClean="0"/>
              <a:t>LineTo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StartX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StartY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EndX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EndY</a:t>
            </a:r>
            <a:r>
              <a:rPr lang="en-US" altLang="ko-KR" sz="1300" dirty="0" smtClean="0"/>
              <a:t>, Color, Width, Shape, ROP, mode, …..)</a:t>
            </a:r>
          </a:p>
          <a:p>
            <a:r>
              <a:rPr lang="en-US" altLang="ko-KR" sz="1300" dirty="0" err="1" smtClean="0"/>
              <a:t>LineTo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hDC</a:t>
            </a:r>
            <a:r>
              <a:rPr lang="en-US" altLang="ko-KR" sz="1300" dirty="0" smtClean="0"/>
              <a:t>, X, Y)</a:t>
            </a:r>
          </a:p>
          <a:p>
            <a:r>
              <a:rPr lang="en-US" altLang="ko-KR" sz="1300" dirty="0" smtClean="0"/>
              <a:t>HDC </a:t>
            </a:r>
            <a:r>
              <a:rPr lang="en-US" altLang="ko-KR" sz="1300" dirty="0" err="1" smtClean="0"/>
              <a:t>hdc</a:t>
            </a:r>
            <a:r>
              <a:rPr lang="en-US" altLang="ko-KR" sz="1300" dirty="0" smtClean="0"/>
              <a:t> = </a:t>
            </a:r>
            <a:r>
              <a:rPr lang="en-US" altLang="ko-KR" sz="1300" dirty="0" err="1" smtClean="0"/>
              <a:t>GetDC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hWnd</a:t>
            </a:r>
            <a:r>
              <a:rPr lang="en-US" altLang="ko-KR" sz="1300" dirty="0" smtClean="0"/>
              <a:t>) = dc</a:t>
            </a:r>
            <a:r>
              <a:rPr lang="ko-KR" altLang="en-US" sz="1300" dirty="0" smtClean="0"/>
              <a:t>얻기</a:t>
            </a:r>
            <a:endParaRPr lang="en-US" altLang="ko-KR" sz="1300" dirty="0" smtClean="0"/>
          </a:p>
          <a:p>
            <a:r>
              <a:rPr lang="en-US" altLang="ko-KR" sz="1300" dirty="0" smtClean="0"/>
              <a:t>DC = Device Context = </a:t>
            </a:r>
            <a:r>
              <a:rPr lang="ko-KR" altLang="en-US" sz="1300" dirty="0" smtClean="0"/>
              <a:t>출력에 필요한 모든 정보</a:t>
            </a:r>
            <a:endParaRPr lang="en-US" altLang="ko-KR" sz="1300" dirty="0" smtClean="0"/>
          </a:p>
          <a:p>
            <a:endParaRPr lang="en-US" altLang="ko-KR" sz="1300" dirty="0"/>
          </a:p>
          <a:p>
            <a:r>
              <a:rPr lang="ko-KR" altLang="en-US" sz="1300" dirty="0" smtClean="0"/>
              <a:t>문자열 출력</a:t>
            </a:r>
            <a:endParaRPr lang="en-US" altLang="ko-KR" sz="1300" dirty="0" smtClean="0"/>
          </a:p>
          <a:p>
            <a:r>
              <a:rPr lang="en-US" altLang="ko-KR" sz="1300" dirty="0" err="1" smtClean="0"/>
              <a:t>TextOut</a:t>
            </a:r>
            <a:r>
              <a:rPr lang="en-US" altLang="ko-KR" sz="1300" dirty="0" smtClean="0"/>
              <a:t>(hdc,100,100,TEXT(“</a:t>
            </a:r>
            <a:r>
              <a:rPr lang="ko-KR" altLang="en-US" sz="1300" dirty="0" smtClean="0"/>
              <a:t>문자열 출력</a:t>
            </a:r>
            <a:r>
              <a:rPr lang="en-US" altLang="ko-KR" sz="1300" dirty="0" smtClean="0"/>
              <a:t>”), 15)</a:t>
            </a:r>
          </a:p>
          <a:p>
            <a:r>
              <a:rPr lang="en-US" altLang="ko-KR" sz="1300" dirty="0" err="1" smtClean="0"/>
              <a:t>ReleaseDC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hWnd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hdc</a:t>
            </a:r>
            <a:r>
              <a:rPr lang="en-US" altLang="ko-KR" sz="1300" dirty="0" smtClean="0"/>
              <a:t>) = DC </a:t>
            </a:r>
            <a:r>
              <a:rPr lang="ko-KR" altLang="en-US" sz="1300" dirty="0" smtClean="0"/>
              <a:t>메모리 해제</a:t>
            </a:r>
            <a:endParaRPr lang="en-US" altLang="ko-KR" sz="1300" dirty="0" smtClean="0"/>
          </a:p>
          <a:p>
            <a:endParaRPr lang="en-US" altLang="ko-KR" sz="1300" dirty="0"/>
          </a:p>
          <a:p>
            <a:r>
              <a:rPr lang="ko-KR" altLang="en-US" sz="1300" dirty="0" smtClean="0"/>
              <a:t>메시지</a:t>
            </a:r>
            <a:endParaRPr lang="en-US" altLang="ko-KR" sz="1300" dirty="0" smtClean="0"/>
          </a:p>
          <a:p>
            <a:r>
              <a:rPr lang="en-US" altLang="ko-KR" sz="1300" dirty="0" smtClean="0"/>
              <a:t>WM_PAINT = </a:t>
            </a:r>
            <a:r>
              <a:rPr lang="ko-KR" altLang="en-US" sz="1300" dirty="0" smtClean="0"/>
              <a:t>다시 그려라</a:t>
            </a:r>
            <a:endParaRPr lang="en-US" altLang="ko-KR" sz="1300" dirty="0" smtClean="0"/>
          </a:p>
          <a:p>
            <a:r>
              <a:rPr lang="en-US" altLang="ko-KR" sz="1300" dirty="0" smtClean="0"/>
              <a:t>PAINTSTRUCT </a:t>
            </a:r>
            <a:r>
              <a:rPr lang="en-US" altLang="ko-KR" sz="1300" dirty="0" err="1" smtClean="0"/>
              <a:t>ps</a:t>
            </a:r>
            <a:r>
              <a:rPr lang="en-US" altLang="ko-KR" sz="1300" dirty="0" smtClean="0"/>
              <a:t>;</a:t>
            </a:r>
          </a:p>
          <a:p>
            <a:r>
              <a:rPr lang="en-US" altLang="ko-KR" sz="1300" dirty="0" err="1" smtClean="0"/>
              <a:t>hdc</a:t>
            </a:r>
            <a:r>
              <a:rPr lang="en-US" altLang="ko-KR" sz="1300" dirty="0" smtClean="0"/>
              <a:t>=</a:t>
            </a:r>
            <a:r>
              <a:rPr lang="en-US" altLang="ko-KR" sz="1300" dirty="0" err="1" smtClean="0"/>
              <a:t>BeginPaint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hWnd</a:t>
            </a:r>
            <a:r>
              <a:rPr lang="en-US" altLang="ko-KR" sz="1300" dirty="0" smtClean="0"/>
              <a:t>,&amp;</a:t>
            </a:r>
            <a:r>
              <a:rPr lang="en-US" altLang="ko-KR" sz="1300" dirty="0" err="1" smtClean="0"/>
              <a:t>ps</a:t>
            </a:r>
            <a:r>
              <a:rPr lang="en-US" altLang="ko-KR" sz="1300" dirty="0" smtClean="0"/>
              <a:t>)</a:t>
            </a:r>
          </a:p>
          <a:p>
            <a:r>
              <a:rPr lang="en-US" altLang="ko-KR" sz="1300" dirty="0" err="1" smtClean="0"/>
              <a:t>TextOut</a:t>
            </a:r>
            <a:r>
              <a:rPr lang="en-US" altLang="ko-KR" sz="1300" dirty="0" smtClean="0"/>
              <a:t>(hdc,100,100,TEXT(“</a:t>
            </a:r>
            <a:r>
              <a:rPr lang="ko-KR" altLang="en-US" sz="1300" dirty="0" smtClean="0"/>
              <a:t>출력</a:t>
            </a:r>
            <a:r>
              <a:rPr lang="en-US" altLang="ko-KR" sz="1300" dirty="0" smtClean="0"/>
              <a:t>”), 15)</a:t>
            </a:r>
          </a:p>
          <a:p>
            <a:r>
              <a:rPr lang="en-US" altLang="ko-KR" sz="1300" dirty="0" err="1" smtClean="0"/>
              <a:t>EndPaint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hWnd</a:t>
            </a:r>
            <a:r>
              <a:rPr lang="en-US" altLang="ko-KR" sz="1300" dirty="0" smtClean="0"/>
              <a:t>, </a:t>
            </a:r>
            <a:r>
              <a:rPr lang="en-US" altLang="ko-KR" sz="1300" dirty="0" smtClean="0"/>
              <a:t>&amp;</a:t>
            </a:r>
            <a:r>
              <a:rPr lang="en-US" altLang="ko-KR" sz="1300" dirty="0" err="1" smtClean="0"/>
              <a:t>ps</a:t>
            </a:r>
            <a:r>
              <a:rPr lang="en-US" altLang="ko-KR" sz="1300" dirty="0" smtClean="0"/>
              <a:t>)</a:t>
            </a:r>
          </a:p>
          <a:p>
            <a:endParaRPr lang="en-US" altLang="ko-KR" sz="1300" dirty="0"/>
          </a:p>
          <a:p>
            <a:r>
              <a:rPr lang="ko-KR" altLang="en-US" sz="1300" dirty="0" smtClean="0"/>
              <a:t>예제 </a:t>
            </a:r>
            <a:r>
              <a:rPr lang="en-US" altLang="ko-KR" sz="1300" dirty="0" err="1" smtClean="0"/>
              <a:t>LineTo</a:t>
            </a:r>
            <a:r>
              <a:rPr lang="en-US" altLang="ko-KR" sz="1300" dirty="0" smtClean="0"/>
              <a:t> = </a:t>
            </a:r>
            <a:r>
              <a:rPr lang="ko-KR" altLang="en-US" sz="1300" dirty="0" smtClean="0"/>
              <a:t>삼각형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사각형 그려보기</a:t>
            </a:r>
            <a:endParaRPr lang="en-US" altLang="ko-KR" sz="1300" dirty="0" smtClean="0"/>
          </a:p>
          <a:p>
            <a:r>
              <a:rPr lang="ko-KR" altLang="en-US" sz="1300" dirty="0" smtClean="0"/>
              <a:t>도형 밑에 삼각형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사각형 문자쓰기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3807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(DC)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LRESULT CALLBACK </a:t>
            </a:r>
            <a:r>
              <a:rPr lang="en-US" altLang="ko-KR" dirty="0" err="1"/>
              <a:t>WndProc</a:t>
            </a:r>
            <a:r>
              <a:rPr lang="en-US" altLang="ko-KR" dirty="0"/>
              <a:t>(HWND </a:t>
            </a:r>
            <a:r>
              <a:rPr lang="en-US" altLang="ko-KR" dirty="0" err="1"/>
              <a:t>hWnd</a:t>
            </a:r>
            <a:r>
              <a:rPr lang="en-US" altLang="ko-KR" dirty="0"/>
              <a:t>, UINT message, WPARAM </a:t>
            </a:r>
            <a:r>
              <a:rPr lang="en-US" altLang="ko-KR" dirty="0" err="1"/>
              <a:t>wParam</a:t>
            </a:r>
            <a:r>
              <a:rPr lang="en-US" altLang="ko-KR" dirty="0"/>
              <a:t>, LPARAM </a:t>
            </a:r>
            <a:r>
              <a:rPr lang="en-US" altLang="ko-KR" dirty="0" err="1"/>
              <a:t>lParam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HDC </a:t>
            </a:r>
            <a:r>
              <a:rPr lang="en-US" altLang="ko-KR" dirty="0" err="1"/>
              <a:t>hdc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switch(message)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case WM_LBUTTONDOWN:</a:t>
            </a:r>
          </a:p>
          <a:p>
            <a:r>
              <a:rPr lang="en-US" altLang="ko-KR" dirty="0" err="1"/>
              <a:t>hdc</a:t>
            </a:r>
            <a:r>
              <a:rPr lang="en-US" altLang="ko-KR" dirty="0"/>
              <a:t> = </a:t>
            </a:r>
            <a:r>
              <a:rPr lang="en-US" altLang="ko-KR" dirty="0" err="1"/>
              <a:t>GetDC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TextOut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100, 100, TEXT("</a:t>
            </a:r>
            <a:r>
              <a:rPr lang="ko-KR" altLang="en-US" dirty="0"/>
              <a:t>출력</a:t>
            </a:r>
            <a:r>
              <a:rPr lang="en-US" altLang="ko-KR" dirty="0"/>
              <a:t>"), 15);</a:t>
            </a:r>
          </a:p>
          <a:p>
            <a:endParaRPr lang="ko-KR" altLang="en-US" dirty="0"/>
          </a:p>
          <a:p>
            <a:r>
              <a:rPr lang="en-US" altLang="ko-KR" dirty="0" err="1"/>
              <a:t>MoveToEx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100, 100, NULL);</a:t>
            </a:r>
          </a:p>
          <a:p>
            <a:r>
              <a:rPr lang="en-US" altLang="ko-KR" dirty="0" err="1"/>
              <a:t>LineTo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/>
              <a:t>, 200, 200</a:t>
            </a:r>
            <a:r>
              <a:rPr lang="en-US" altLang="ko-KR" smtClean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ReleaseDC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</a:t>
            </a:r>
            <a:r>
              <a:rPr lang="en-US" altLang="ko-KR" dirty="0" err="1"/>
              <a:t>hdc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case WM_DESTROY:</a:t>
            </a:r>
          </a:p>
          <a:p>
            <a:r>
              <a:rPr lang="en-US" altLang="ko-KR" dirty="0" err="1"/>
              <a:t>PostQuitMessage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return(</a:t>
            </a:r>
            <a:r>
              <a:rPr lang="en-US" altLang="ko-KR" dirty="0" err="1"/>
              <a:t>DefWindowProc</a:t>
            </a:r>
            <a:r>
              <a:rPr lang="en-US" altLang="ko-KR" dirty="0"/>
              <a:t>(</a:t>
            </a:r>
            <a:r>
              <a:rPr lang="en-US" altLang="ko-KR" dirty="0" err="1"/>
              <a:t>hWnd,message,wParam,lParam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25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(Paint)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LRESULT CALLBACK </a:t>
            </a:r>
            <a:r>
              <a:rPr lang="en-US" altLang="ko-KR" dirty="0" err="1"/>
              <a:t>WndProc</a:t>
            </a:r>
            <a:r>
              <a:rPr lang="en-US" altLang="ko-KR" dirty="0"/>
              <a:t>(HWND </a:t>
            </a:r>
            <a:r>
              <a:rPr lang="en-US" altLang="ko-KR" dirty="0" err="1"/>
              <a:t>hWnd</a:t>
            </a:r>
            <a:r>
              <a:rPr lang="en-US" altLang="ko-KR" dirty="0"/>
              <a:t>, UINT message, WPARAM </a:t>
            </a:r>
            <a:r>
              <a:rPr lang="en-US" altLang="ko-KR" dirty="0" err="1"/>
              <a:t>wParam</a:t>
            </a:r>
            <a:r>
              <a:rPr lang="en-US" altLang="ko-KR" dirty="0"/>
              <a:t>, LPARAM </a:t>
            </a:r>
            <a:r>
              <a:rPr lang="en-US" altLang="ko-KR" dirty="0" err="1"/>
              <a:t>lParam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HDC </a:t>
            </a:r>
            <a:r>
              <a:rPr lang="en-US" altLang="ko-KR" dirty="0" err="1"/>
              <a:t>hdc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PAINTSTRUCT </a:t>
            </a:r>
            <a:r>
              <a:rPr lang="en-US" altLang="ko-KR" dirty="0" err="1"/>
              <a:t>ps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switch(message)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case WM_PAINT:</a:t>
            </a:r>
          </a:p>
          <a:p>
            <a:r>
              <a:rPr lang="en-US" altLang="ko-KR" dirty="0" err="1"/>
              <a:t>hdc</a:t>
            </a:r>
            <a:r>
              <a:rPr lang="en-US" altLang="ko-KR" dirty="0"/>
              <a:t> = </a:t>
            </a:r>
            <a:r>
              <a:rPr lang="en-US" altLang="ko-KR" dirty="0" err="1"/>
              <a:t>BeginPaint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TextOut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100, 100, TEXT("</a:t>
            </a:r>
            <a:r>
              <a:rPr lang="ko-KR" altLang="en-US" dirty="0"/>
              <a:t>출력</a:t>
            </a:r>
            <a:r>
              <a:rPr lang="en-US" altLang="ko-KR" dirty="0"/>
              <a:t>"), 10);</a:t>
            </a:r>
          </a:p>
          <a:p>
            <a:r>
              <a:rPr lang="en-US" altLang="ko-KR" dirty="0" err="1"/>
              <a:t>EndPaint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case WM_DESTROY:</a:t>
            </a:r>
          </a:p>
          <a:p>
            <a:r>
              <a:rPr lang="en-US" altLang="ko-KR" dirty="0" err="1"/>
              <a:t>PostQuitMessage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return(</a:t>
            </a:r>
            <a:r>
              <a:rPr lang="en-US" altLang="ko-KR" dirty="0" err="1"/>
              <a:t>DefWindowProc</a:t>
            </a:r>
            <a:r>
              <a:rPr lang="en-US" altLang="ko-KR" dirty="0"/>
              <a:t>(</a:t>
            </a:r>
            <a:r>
              <a:rPr lang="en-US" altLang="ko-KR" dirty="0" err="1"/>
              <a:t>hWnd,message,wParam,lParam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61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시간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Rect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rt</a:t>
            </a:r>
            <a:r>
              <a:rPr lang="en-US" altLang="ko-KR" sz="2000" dirty="0" smtClean="0"/>
              <a:t>; //</a:t>
            </a:r>
            <a:r>
              <a:rPr lang="ko-KR" altLang="en-US" sz="2000" dirty="0" smtClean="0"/>
              <a:t>사각형</a:t>
            </a:r>
            <a:endParaRPr lang="en-US" altLang="ko-KR" sz="2000" dirty="0" smtClean="0"/>
          </a:p>
          <a:p>
            <a:r>
              <a:rPr lang="ko-KR" altLang="en-US" sz="2000" dirty="0" smtClean="0"/>
              <a:t>문자 </a:t>
            </a:r>
            <a:r>
              <a:rPr lang="en-US" altLang="ko-KR" sz="2000" dirty="0" err="1" smtClean="0"/>
              <a:t>SetTextAlign</a:t>
            </a:r>
            <a:r>
              <a:rPr lang="en-US" altLang="ko-KR" sz="2000" dirty="0" smtClean="0"/>
              <a:t>(HDC </a:t>
            </a:r>
            <a:r>
              <a:rPr lang="en-US" altLang="ko-KR" sz="2000" dirty="0" err="1" smtClean="0"/>
              <a:t>hdc</a:t>
            </a:r>
            <a:r>
              <a:rPr lang="en-US" altLang="ko-KR" sz="2000" dirty="0" smtClean="0"/>
              <a:t>, UINT </a:t>
            </a:r>
            <a:r>
              <a:rPr lang="en-US" altLang="ko-KR" sz="2000" dirty="0" err="1" smtClean="0"/>
              <a:t>fMode</a:t>
            </a:r>
            <a:r>
              <a:rPr lang="en-US" altLang="ko-KR" sz="2000" dirty="0" smtClean="0"/>
              <a:t>) = TA_TOP(</a:t>
            </a:r>
            <a:r>
              <a:rPr lang="ko-KR" altLang="en-US" sz="2000" dirty="0" smtClean="0"/>
              <a:t>위</a:t>
            </a:r>
            <a:r>
              <a:rPr lang="en-US" altLang="ko-KR" sz="2000" dirty="0" smtClean="0"/>
              <a:t>), TA_BOTTOM(</a:t>
            </a:r>
            <a:r>
              <a:rPr lang="ko-KR" altLang="en-US" sz="2000" dirty="0" smtClean="0"/>
              <a:t>아래</a:t>
            </a:r>
            <a:r>
              <a:rPr lang="en-US" altLang="ko-KR" sz="2000" dirty="0" smtClean="0"/>
              <a:t>), TA_CENTER, TA_LEFT, </a:t>
            </a:r>
            <a:r>
              <a:rPr lang="en-US" altLang="ko-KR" sz="2000" dirty="0" smtClean="0"/>
              <a:t>TA_RIGHT</a:t>
            </a:r>
          </a:p>
          <a:p>
            <a:r>
              <a:rPr lang="en-US" altLang="ko-KR" sz="2000" dirty="0" err="1"/>
              <a:t>SetTextAlign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hdc</a:t>
            </a:r>
            <a:r>
              <a:rPr lang="en-US" altLang="ko-KR" sz="2000" dirty="0"/>
              <a:t>, TA_BOTTOM);</a:t>
            </a:r>
          </a:p>
          <a:p>
            <a:r>
              <a:rPr lang="en-US" altLang="ko-KR" sz="2000" dirty="0" err="1"/>
              <a:t>TextOut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hdc</a:t>
            </a:r>
            <a:r>
              <a:rPr lang="en-US" altLang="ko-KR" sz="2000" dirty="0"/>
              <a:t>, 150, 100, Info, </a:t>
            </a:r>
            <a:r>
              <a:rPr lang="en-US" altLang="ko-KR" sz="2000" dirty="0" err="1"/>
              <a:t>wcslen</a:t>
            </a:r>
            <a:r>
              <a:rPr lang="en-US" altLang="ko-KR" sz="2000" dirty="0"/>
              <a:t>(Info));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DrawText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hdc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str</a:t>
            </a:r>
            <a:r>
              <a:rPr lang="en-US" altLang="ko-KR" sz="2000" dirty="0" smtClean="0"/>
              <a:t>, -1, &amp;</a:t>
            </a:r>
            <a:r>
              <a:rPr lang="en-US" altLang="ko-KR" sz="2000" dirty="0" err="1" smtClean="0"/>
              <a:t>rt</a:t>
            </a:r>
            <a:r>
              <a:rPr lang="en-US" altLang="ko-KR" sz="2000" dirty="0" smtClean="0"/>
              <a:t>, DT_CENTER|DT_WORDBREAK) = </a:t>
            </a:r>
            <a:r>
              <a:rPr lang="ko-KR" altLang="en-US" sz="2000" dirty="0" smtClean="0"/>
              <a:t>사각형안에 문자열을 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예제 캐릭터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능력치를</a:t>
            </a:r>
            <a:r>
              <a:rPr lang="ko-KR" altLang="en-US" sz="2000" dirty="0" smtClean="0"/>
              <a:t> 출력해본다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83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Autofit/>
          </a:bodyPr>
          <a:lstStyle/>
          <a:p>
            <a:r>
              <a:rPr lang="en-US" altLang="ko-KR" sz="1100" dirty="0"/>
              <a:t>LRESULT CALLBACK </a:t>
            </a:r>
            <a:r>
              <a:rPr lang="en-US" altLang="ko-KR" sz="1100" dirty="0" err="1"/>
              <a:t>WndProc</a:t>
            </a:r>
            <a:r>
              <a:rPr lang="en-US" altLang="ko-KR" sz="1100" dirty="0"/>
              <a:t>(HWND 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UINT message, WPARAM </a:t>
            </a:r>
            <a:r>
              <a:rPr lang="en-US" altLang="ko-KR" sz="1100" dirty="0" err="1"/>
              <a:t>wParam</a:t>
            </a:r>
            <a:r>
              <a:rPr lang="en-US" altLang="ko-KR" sz="1100" dirty="0"/>
              <a:t>, LPARAM </a:t>
            </a:r>
            <a:r>
              <a:rPr lang="en-US" altLang="ko-KR" sz="1100" dirty="0" err="1"/>
              <a:t>lParam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HDC 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PAINTSTRUCT </a:t>
            </a:r>
            <a:r>
              <a:rPr lang="en-US" altLang="ko-KR" sz="1100" dirty="0" err="1"/>
              <a:t>ps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switch(message) 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case WM_PAINT: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TCHAR Info[255] = { 0 };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wsprintf</a:t>
            </a:r>
            <a:r>
              <a:rPr lang="en-US" altLang="ko-KR" sz="1100" dirty="0"/>
              <a:t>(Info, TEXT("</a:t>
            </a:r>
            <a:r>
              <a:rPr lang="ko-KR" altLang="en-US" sz="1100" dirty="0"/>
              <a:t>출력 </a:t>
            </a:r>
            <a:r>
              <a:rPr lang="en-US" altLang="ko-KR" sz="1100" dirty="0"/>
              <a:t>= %d"), 12);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hdc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BeginPaint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&amp;</a:t>
            </a:r>
            <a:r>
              <a:rPr lang="en-US" altLang="ko-KR" sz="1100" dirty="0" err="1"/>
              <a:t>ps</a:t>
            </a:r>
            <a:r>
              <a:rPr lang="en-US" altLang="ko-KR" sz="1100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//</a:t>
            </a:r>
            <a:r>
              <a:rPr lang="en-US" altLang="ko-KR" sz="1100" dirty="0" err="1"/>
              <a:t>TextOut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, 150, 100, Info, </a:t>
            </a:r>
            <a:r>
              <a:rPr lang="en-US" altLang="ko-KR" sz="1100" dirty="0" err="1"/>
              <a:t>wcslen</a:t>
            </a:r>
            <a:r>
              <a:rPr lang="en-US" altLang="ko-KR" sz="1100" dirty="0"/>
              <a:t>(Info));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RECT </a:t>
            </a:r>
            <a:r>
              <a:rPr lang="en-US" altLang="ko-KR" sz="1100" dirty="0" err="1"/>
              <a:t>rt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rt.left</a:t>
            </a:r>
            <a:r>
              <a:rPr lang="en-US" altLang="ko-KR" sz="1100" dirty="0"/>
              <a:t> = 0;</a:t>
            </a:r>
          </a:p>
          <a:p>
            <a:r>
              <a:rPr lang="en-US" altLang="ko-KR" sz="1100" dirty="0" err="1"/>
              <a:t>rt.right</a:t>
            </a:r>
            <a:r>
              <a:rPr lang="en-US" altLang="ko-KR" sz="1100" dirty="0"/>
              <a:t> = 1024;</a:t>
            </a:r>
          </a:p>
          <a:p>
            <a:r>
              <a:rPr lang="en-US" altLang="ko-KR" sz="1100" dirty="0" err="1"/>
              <a:t>rt.top</a:t>
            </a:r>
            <a:r>
              <a:rPr lang="en-US" altLang="ko-KR" sz="1100" dirty="0"/>
              <a:t> = 0;</a:t>
            </a:r>
          </a:p>
          <a:p>
            <a:r>
              <a:rPr lang="en-US" altLang="ko-KR" sz="1100" dirty="0" err="1"/>
              <a:t>rt.bottom</a:t>
            </a:r>
            <a:r>
              <a:rPr lang="en-US" altLang="ko-KR" sz="1100" dirty="0"/>
              <a:t> = 768;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DrawText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, Info, -1, &amp;</a:t>
            </a:r>
            <a:r>
              <a:rPr lang="en-US" altLang="ko-KR" sz="1100" dirty="0" err="1"/>
              <a:t>rt</a:t>
            </a:r>
            <a:r>
              <a:rPr lang="en-US" altLang="ko-KR" sz="1100" dirty="0"/>
              <a:t>, DT_SINGLELINE | DT_TOP 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EndPaint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&amp;</a:t>
            </a:r>
            <a:r>
              <a:rPr lang="en-US" altLang="ko-KR" sz="1100" dirty="0" err="1"/>
              <a:t>ps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/>
              <a:t>break;</a:t>
            </a:r>
            <a:endParaRPr lang="en-US" altLang="ko-KR" sz="1100" dirty="0"/>
          </a:p>
          <a:p>
            <a:r>
              <a:rPr lang="en-US" altLang="ko-KR" sz="1100" dirty="0"/>
              <a:t>case WM_DESTROY:</a:t>
            </a:r>
          </a:p>
          <a:p>
            <a:r>
              <a:rPr lang="en-US" altLang="ko-KR" sz="1100" dirty="0" err="1"/>
              <a:t>PostQuitMessage</a:t>
            </a:r>
            <a:r>
              <a:rPr lang="en-US" altLang="ko-KR" sz="1100" dirty="0"/>
              <a:t>(0);</a:t>
            </a:r>
          </a:p>
          <a:p>
            <a:r>
              <a:rPr lang="en-US" altLang="ko-KR" sz="1100" dirty="0"/>
              <a:t>return 0;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return(</a:t>
            </a:r>
            <a:r>
              <a:rPr lang="en-US" altLang="ko-KR" sz="1100" dirty="0" err="1"/>
              <a:t>DefWindowProc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hWnd,message,wParam,lParam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#</a:t>
            </a:r>
            <a:r>
              <a:rPr lang="en-US" altLang="ko-KR" sz="1100" dirty="0" smtClean="0"/>
              <a:t>define </a:t>
            </a:r>
            <a:r>
              <a:rPr lang="en-US" altLang="ko-KR" sz="1100" dirty="0"/>
              <a:t>TA_NOUPDATECP                0</a:t>
            </a:r>
          </a:p>
          <a:p>
            <a:r>
              <a:rPr lang="en-US" altLang="ko-KR" sz="1100" dirty="0"/>
              <a:t>#define TA_UPDATECP                  </a:t>
            </a:r>
            <a:r>
              <a:rPr lang="en-US" altLang="ko-KR" sz="1100" dirty="0" smtClean="0"/>
              <a:t>1</a:t>
            </a:r>
            <a:endParaRPr lang="ko-KR" altLang="en-US" sz="1100" dirty="0"/>
          </a:p>
          <a:p>
            <a:r>
              <a:rPr lang="en-US" altLang="ko-KR" sz="1100" dirty="0"/>
              <a:t>#define TA_LEFT                      0</a:t>
            </a:r>
          </a:p>
          <a:p>
            <a:r>
              <a:rPr lang="en-US" altLang="ko-KR" sz="1100" dirty="0"/>
              <a:t>#define TA_RIGHT                     2</a:t>
            </a:r>
          </a:p>
          <a:p>
            <a:r>
              <a:rPr lang="en-US" altLang="ko-KR" sz="1100" dirty="0"/>
              <a:t>#define TA_CENTER                    </a:t>
            </a:r>
            <a:r>
              <a:rPr lang="en-US" altLang="ko-KR" sz="1100" dirty="0" smtClean="0"/>
              <a:t>6</a:t>
            </a:r>
            <a:endParaRPr lang="ko-KR" altLang="en-US" sz="1100" dirty="0"/>
          </a:p>
          <a:p>
            <a:r>
              <a:rPr lang="en-US" altLang="ko-KR" sz="1100" dirty="0"/>
              <a:t>#define TA_TOP                       0</a:t>
            </a:r>
          </a:p>
          <a:p>
            <a:r>
              <a:rPr lang="en-US" altLang="ko-KR" sz="1100" dirty="0"/>
              <a:t>#define TA_BOTTOM                    8</a:t>
            </a:r>
          </a:p>
          <a:p>
            <a:r>
              <a:rPr lang="en-US" altLang="ko-KR" sz="1100" dirty="0"/>
              <a:t>#define TA_BASELINE                  24</a:t>
            </a:r>
          </a:p>
          <a:p>
            <a:r>
              <a:rPr lang="en-US" altLang="ko-KR" sz="1100" dirty="0"/>
              <a:t>#if (WINVER &gt;= 0x0400)</a:t>
            </a:r>
          </a:p>
          <a:p>
            <a:r>
              <a:rPr lang="en-US" altLang="ko-KR" sz="1100" dirty="0"/>
              <a:t>#define TA_RTLREADING                256</a:t>
            </a:r>
          </a:p>
          <a:p>
            <a:r>
              <a:rPr lang="en-US" altLang="ko-KR" sz="1100" dirty="0"/>
              <a:t>#define TA_MASK       (TA_BASELINE+TA_CENTER+TA_UPDATECP+TA_RTLREADING)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64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시간</a:t>
            </a:r>
            <a:r>
              <a:rPr lang="en-US" altLang="ko-KR" dirty="0"/>
              <a:t>(</a:t>
            </a:r>
            <a:r>
              <a:rPr lang="en-US" altLang="ko-KR" dirty="0" smtClean="0"/>
              <a:t>API)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배경색을 관리하는 </a:t>
            </a:r>
            <a:r>
              <a:rPr lang="en-US" altLang="ko-KR" sz="2000" dirty="0"/>
              <a:t>c</a:t>
            </a:r>
            <a:r>
              <a:rPr lang="en-US" altLang="ko-KR" sz="2000" dirty="0" smtClean="0"/>
              <a:t>lass</a:t>
            </a:r>
            <a:r>
              <a:rPr lang="ko-KR" altLang="en-US" sz="2000" dirty="0" smtClean="0"/>
              <a:t>를 제작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5913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시간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커서를 관리하는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를 제작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377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시간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타이틀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제작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148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8</a:t>
            </a:r>
            <a:r>
              <a:rPr lang="ko-KR" altLang="en-US" dirty="0" smtClean="0"/>
              <a:t>시간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스타일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제작</a:t>
            </a:r>
            <a:endParaRPr lang="en-US" altLang="ko-KR" sz="2000" dirty="0" smtClean="0"/>
          </a:p>
          <a:p>
            <a:r>
              <a:rPr lang="en-US" altLang="ko-KR" sz="2000" dirty="0" smtClean="0"/>
              <a:t>Dc class </a:t>
            </a:r>
            <a:r>
              <a:rPr lang="ko-KR" altLang="en-US" sz="2000" dirty="0" smtClean="0"/>
              <a:t>제작</a:t>
            </a:r>
            <a:endParaRPr lang="en-US" altLang="ko-KR" sz="2000" dirty="0" smtClean="0"/>
          </a:p>
          <a:p>
            <a:r>
              <a:rPr lang="en-US" altLang="ko-KR" sz="2000" dirty="0" smtClean="0"/>
              <a:t>Text, </a:t>
            </a:r>
            <a:r>
              <a:rPr lang="en-US" altLang="ko-KR" sz="2000" dirty="0" err="1" smtClean="0"/>
              <a:t>DrawText</a:t>
            </a:r>
            <a:r>
              <a:rPr lang="en-US" altLang="ko-KR" sz="2000" dirty="0" smtClean="0"/>
              <a:t>  class </a:t>
            </a:r>
            <a:r>
              <a:rPr lang="ko-KR" altLang="en-US" sz="2000" dirty="0" smtClean="0"/>
              <a:t>제작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5694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9~10</a:t>
            </a:r>
            <a:r>
              <a:rPr lang="ko-KR" altLang="en-US" dirty="0" smtClean="0"/>
              <a:t>시간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Callback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응용프로그램이 제공하며 운영체제가 </a:t>
            </a:r>
            <a:r>
              <a:rPr lang="ko-KR" altLang="en-US" sz="2000" dirty="0" err="1" smtClean="0"/>
              <a:t>필요할대</a:t>
            </a:r>
            <a:r>
              <a:rPr lang="ko-KR" altLang="en-US" sz="2000" dirty="0" smtClean="0"/>
              <a:t> 호출 즉</a:t>
            </a:r>
            <a:r>
              <a:rPr lang="en-US" altLang="ko-KR" sz="2000" dirty="0"/>
              <a:t> </a:t>
            </a:r>
            <a:r>
              <a:rPr lang="ko-KR" altLang="en-US" sz="2000" smtClean="0"/>
              <a:t>응용프로그램이 </a:t>
            </a:r>
            <a:r>
              <a:rPr lang="ko-KR" altLang="en-US" sz="2000" dirty="0" smtClean="0"/>
              <a:t>운영체제의 내장 함수를 호출 하는 방식의 반대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모든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Windows text </a:t>
            </a:r>
            <a:r>
              <a:rPr lang="ko-KR" altLang="en-US" sz="2000" dirty="0" smtClean="0"/>
              <a:t>게임제작</a:t>
            </a:r>
            <a:endParaRPr lang="en-US" altLang="ko-KR" sz="2000" dirty="0" smtClean="0"/>
          </a:p>
          <a:p>
            <a:r>
              <a:rPr lang="ko-KR" altLang="en-US" sz="2000" dirty="0" smtClean="0"/>
              <a:t>캐릭터 </a:t>
            </a:r>
            <a:r>
              <a:rPr lang="en-US" altLang="ko-KR" sz="2000" dirty="0" smtClean="0"/>
              <a:t>class =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atk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def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 =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atk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def</a:t>
            </a:r>
            <a:endParaRPr lang="en-US" altLang="ko-KR" sz="2000" dirty="0" smtClean="0"/>
          </a:p>
          <a:p>
            <a:r>
              <a:rPr lang="ko-KR" altLang="en-US" sz="2000" dirty="0" smtClean="0"/>
              <a:t>랜덤으로 공격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 = 0</a:t>
            </a:r>
            <a:r>
              <a:rPr lang="ko-KR" altLang="en-US" sz="2000" dirty="0" smtClean="0"/>
              <a:t>이면 게임종료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Mp</a:t>
            </a:r>
            <a:r>
              <a:rPr lang="en-US" altLang="ko-KR" sz="2000" dirty="0" smtClean="0"/>
              <a:t> = </a:t>
            </a:r>
            <a:r>
              <a:rPr lang="ko-KR" altLang="en-US" sz="2000" dirty="0" smtClean="0"/>
              <a:t>일정시간이 지나면 발동하는 </a:t>
            </a:r>
            <a:r>
              <a:rPr lang="ko-KR" altLang="en-US" sz="2000" dirty="0" err="1" smtClean="0"/>
              <a:t>필살기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atk</a:t>
            </a:r>
            <a:r>
              <a:rPr lang="en-US" altLang="ko-KR" sz="2000" dirty="0" smtClean="0"/>
              <a:t>*2</a:t>
            </a:r>
            <a:r>
              <a:rPr lang="ko-KR" altLang="en-US" sz="2000" dirty="0" smtClean="0"/>
              <a:t>배</a:t>
            </a:r>
            <a:endParaRPr lang="en-US" altLang="ko-KR" sz="2000" dirty="0" smtClean="0"/>
          </a:p>
          <a:p>
            <a:r>
              <a:rPr lang="ko-KR" altLang="en-US" sz="2000" dirty="0" smtClean="0"/>
              <a:t>모든 </a:t>
            </a:r>
            <a:r>
              <a:rPr lang="en-US" altLang="ko-KR" sz="2000" dirty="0" smtClean="0"/>
              <a:t>text </a:t>
            </a:r>
            <a:r>
              <a:rPr lang="ko-KR" altLang="en-US" sz="2000" dirty="0" smtClean="0"/>
              <a:t>출력 </a:t>
            </a:r>
            <a:r>
              <a:rPr lang="en-US" altLang="ko-KR" sz="2000" dirty="0" smtClean="0"/>
              <a:t>= </a:t>
            </a:r>
            <a:r>
              <a:rPr lang="ko-KR" altLang="en-US" sz="2000" dirty="0" err="1" smtClean="0"/>
              <a:t>일정줄이상</a:t>
            </a:r>
            <a:r>
              <a:rPr lang="ko-KR" altLang="en-US" sz="2000" dirty="0" smtClean="0"/>
              <a:t> 차면 삭제하고 다시 출</a:t>
            </a:r>
            <a:r>
              <a:rPr lang="ko-KR" altLang="en-US" sz="2000" dirty="0"/>
              <a:t>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30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r>
              <a:rPr lang="ko-KR" altLang="en-US" dirty="0"/>
              <a:t>간</a:t>
            </a:r>
            <a:r>
              <a:rPr lang="en-US" altLang="ko-KR" dirty="0" smtClean="0"/>
              <a:t>(API)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700" dirty="0" smtClean="0"/>
              <a:t>API (APPLICATION PROGRAMMING INTERFACE)= </a:t>
            </a:r>
            <a:r>
              <a:rPr lang="ko-KR" altLang="en-US" sz="1700" dirty="0" smtClean="0"/>
              <a:t>그래픽 기반의 운영체제</a:t>
            </a:r>
            <a:r>
              <a:rPr lang="en-US" altLang="ko-KR" sz="1700" dirty="0" smtClean="0"/>
              <a:t>(GUI),</a:t>
            </a:r>
            <a:r>
              <a:rPr lang="ko-KR" altLang="en-US" sz="1700" dirty="0" err="1" smtClean="0"/>
              <a:t>멀티태스킹</a:t>
            </a:r>
            <a:r>
              <a:rPr lang="en-US" altLang="ko-KR" sz="1700" dirty="0" smtClean="0"/>
              <a:t>, </a:t>
            </a:r>
            <a:r>
              <a:rPr lang="en-US" altLang="ko-KR" sz="1700" dirty="0" err="1" smtClean="0"/>
              <a:t>apl</a:t>
            </a:r>
            <a:r>
              <a:rPr lang="ko-KR" altLang="en-US" sz="1700" dirty="0" smtClean="0"/>
              <a:t> 구동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장치에 독립적</a:t>
            </a:r>
            <a:endParaRPr lang="en-US" altLang="ko-KR" sz="1700" dirty="0" smtClean="0"/>
          </a:p>
          <a:p>
            <a:r>
              <a:rPr lang="ko-KR" altLang="en-US" sz="1700" dirty="0" smtClean="0"/>
              <a:t>운영제제가 제공하는 함수들</a:t>
            </a:r>
            <a:endParaRPr lang="en-US" altLang="ko-KR" sz="1700" dirty="0" smtClean="0"/>
          </a:p>
          <a:p>
            <a:r>
              <a:rPr lang="en-US" altLang="ko-KR" sz="1700" dirty="0" smtClean="0"/>
              <a:t>SDK = </a:t>
            </a:r>
            <a:r>
              <a:rPr lang="ko-KR" altLang="en-US" sz="1700" dirty="0" smtClean="0"/>
              <a:t>라이브러리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헤더파일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문서등의</a:t>
            </a:r>
            <a:r>
              <a:rPr lang="ko-KR" altLang="en-US" sz="1700" dirty="0" smtClean="0"/>
              <a:t> 개발 툴 </a:t>
            </a:r>
            <a:r>
              <a:rPr lang="ko-KR" altLang="en-US" sz="1700" dirty="0" err="1" smtClean="0"/>
              <a:t>킷</a:t>
            </a:r>
            <a:endParaRPr lang="en-US" altLang="ko-KR" sz="1700" dirty="0" smtClean="0"/>
          </a:p>
          <a:p>
            <a:r>
              <a:rPr lang="ko-KR" altLang="en-US" sz="1700" dirty="0" smtClean="0"/>
              <a:t>변수 </a:t>
            </a:r>
            <a:r>
              <a:rPr lang="en-US" altLang="ko-KR" sz="1700" dirty="0" smtClean="0"/>
              <a:t>= </a:t>
            </a:r>
            <a:r>
              <a:rPr lang="en-US" altLang="ko-KR" sz="1700" dirty="0" err="1" smtClean="0"/>
              <a:t>cb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바이트</a:t>
            </a:r>
            <a:r>
              <a:rPr lang="en-US" altLang="ko-KR" sz="1700" dirty="0" smtClean="0"/>
              <a:t>), </a:t>
            </a:r>
            <a:r>
              <a:rPr lang="en-US" altLang="ko-KR" sz="1700" dirty="0" err="1" smtClean="0"/>
              <a:t>dw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부호없는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long</a:t>
            </a:r>
            <a:r>
              <a:rPr lang="ko-KR" altLang="en-US" sz="1700" dirty="0" smtClean="0"/>
              <a:t>정수</a:t>
            </a:r>
            <a:r>
              <a:rPr lang="en-US" altLang="ko-KR" sz="1700" dirty="0" smtClean="0"/>
              <a:t>), h(</a:t>
            </a:r>
            <a:r>
              <a:rPr lang="ko-KR" altLang="en-US" sz="1700" dirty="0" smtClean="0"/>
              <a:t>윈도우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비트맵등의</a:t>
            </a:r>
            <a:r>
              <a:rPr lang="ko-KR" altLang="en-US" sz="1700" dirty="0" smtClean="0"/>
              <a:t> 핸들</a:t>
            </a:r>
            <a:r>
              <a:rPr lang="en-US" altLang="ko-KR" sz="1700" dirty="0" smtClean="0"/>
              <a:t>),</a:t>
            </a:r>
            <a:r>
              <a:rPr lang="en-US" altLang="ko-KR" sz="1700" dirty="0" err="1" smtClean="0"/>
              <a:t>sz</a:t>
            </a:r>
            <a:r>
              <a:rPr lang="en-US" altLang="ko-KR" sz="1700" dirty="0" smtClean="0"/>
              <a:t>(null</a:t>
            </a:r>
            <a:r>
              <a:rPr lang="ko-KR" altLang="en-US" sz="1700" dirty="0" smtClean="0"/>
              <a:t>종료 문자열</a:t>
            </a:r>
            <a:r>
              <a:rPr lang="en-US" altLang="ko-KR" sz="1700" dirty="0" smtClean="0"/>
              <a:t>),</a:t>
            </a:r>
            <a:r>
              <a:rPr lang="en-US" altLang="ko-KR" sz="1700" dirty="0" err="1" smtClean="0"/>
              <a:t>ch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배열</a:t>
            </a:r>
            <a:r>
              <a:rPr lang="en-US" altLang="ko-KR" sz="1700" dirty="0" smtClean="0"/>
              <a:t>) </a:t>
            </a:r>
            <a:r>
              <a:rPr lang="ko-KR" altLang="en-US" sz="1700" dirty="0" smtClean="0"/>
              <a:t>등</a:t>
            </a:r>
            <a:endParaRPr lang="en-US" altLang="ko-KR" sz="1700" dirty="0" smtClean="0"/>
          </a:p>
          <a:p>
            <a:r>
              <a:rPr lang="en-US" altLang="ko-KR" sz="1700" dirty="0" smtClean="0"/>
              <a:t>BYTE = unsigned char, CHAR = char, WORD = unsigned short, DWORD = unsigned long</a:t>
            </a:r>
          </a:p>
          <a:p>
            <a:r>
              <a:rPr lang="ko-KR" altLang="en-US" sz="1700" dirty="0" smtClean="0"/>
              <a:t>핸들 </a:t>
            </a:r>
            <a:r>
              <a:rPr lang="en-US" altLang="ko-KR" sz="1700" dirty="0" smtClean="0"/>
              <a:t>= </a:t>
            </a:r>
            <a:r>
              <a:rPr lang="ko-KR" altLang="en-US" sz="1700" dirty="0" smtClean="0"/>
              <a:t>번호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정수</a:t>
            </a:r>
            <a:r>
              <a:rPr lang="ko-KR" altLang="en-US" sz="1700" dirty="0" err="1"/>
              <a:t>값</a:t>
            </a:r>
            <a:r>
              <a:rPr lang="en-US" altLang="ko-KR" sz="1700" dirty="0" smtClean="0"/>
              <a:t>)</a:t>
            </a:r>
          </a:p>
          <a:p>
            <a:r>
              <a:rPr lang="ko-KR" altLang="en-US" sz="1700" dirty="0" smtClean="0"/>
              <a:t>색 </a:t>
            </a:r>
            <a:r>
              <a:rPr lang="en-US" altLang="ko-KR" sz="1700" dirty="0" smtClean="0"/>
              <a:t>RGB = </a:t>
            </a:r>
            <a:r>
              <a:rPr lang="ko-KR" altLang="en-US" sz="1700" dirty="0" smtClean="0"/>
              <a:t>삼원색</a:t>
            </a:r>
            <a:endParaRPr lang="en-US" altLang="ko-KR" sz="1700" dirty="0" smtClean="0"/>
          </a:p>
          <a:p>
            <a:r>
              <a:rPr lang="en-US" altLang="ko-KR" sz="1700" dirty="0" smtClean="0"/>
              <a:t>R = Red, G = Green, B = Blue</a:t>
            </a:r>
            <a:endParaRPr lang="en-US" altLang="ko-KR" sz="1700" dirty="0"/>
          </a:p>
          <a:p>
            <a:r>
              <a:rPr lang="en-US" altLang="ko-KR" sz="1700" dirty="0" err="1" smtClean="0"/>
              <a:t>WndClass.hbrBackground</a:t>
            </a:r>
            <a:r>
              <a:rPr lang="en-US" altLang="ko-KR" sz="1700" dirty="0" smtClean="0"/>
              <a:t>=(HBRUSH)</a:t>
            </a:r>
            <a:r>
              <a:rPr lang="en-US" altLang="ko-KR" sz="1700" dirty="0" err="1" smtClean="0"/>
              <a:t>GetStockObject</a:t>
            </a:r>
            <a:r>
              <a:rPr lang="en-US" altLang="ko-KR" sz="1700" dirty="0" smtClean="0"/>
              <a:t>(WHITE_BRUSH)</a:t>
            </a:r>
          </a:p>
          <a:p>
            <a:r>
              <a:rPr lang="en-US" altLang="ko-KR" sz="1700" dirty="0" smtClean="0"/>
              <a:t>=</a:t>
            </a:r>
            <a:r>
              <a:rPr lang="en-US" altLang="ko-KR" sz="1700" dirty="0" err="1" smtClean="0"/>
              <a:t>CreateHatchBrush</a:t>
            </a:r>
            <a:r>
              <a:rPr lang="en-US" altLang="ko-KR" sz="1700" dirty="0" smtClean="0"/>
              <a:t>(HS_DIAGCROSS, RGB(255,0,0))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브러시로 배경색 바꾸기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223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windows.h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LRESULT CALLBACK </a:t>
            </a:r>
            <a:r>
              <a:rPr lang="en-US" altLang="ko-KR" dirty="0" err="1"/>
              <a:t>WndProc</a:t>
            </a:r>
            <a:r>
              <a:rPr lang="en-US" altLang="ko-KR" dirty="0"/>
              <a:t>(HWND </a:t>
            </a:r>
            <a:r>
              <a:rPr lang="en-US" altLang="ko-KR" dirty="0" err="1"/>
              <a:t>hWnd</a:t>
            </a:r>
            <a:r>
              <a:rPr lang="en-US" altLang="ko-KR" dirty="0"/>
              <a:t>, UINT message, WPARAM </a:t>
            </a:r>
            <a:r>
              <a:rPr lang="en-US" altLang="ko-KR" dirty="0" err="1"/>
              <a:t>wParam</a:t>
            </a:r>
            <a:r>
              <a:rPr lang="en-US" altLang="ko-KR" dirty="0"/>
              <a:t>, LPARAM </a:t>
            </a:r>
            <a:r>
              <a:rPr lang="en-US" altLang="ko-KR" dirty="0" err="1"/>
              <a:t>lParam</a:t>
            </a:r>
            <a:r>
              <a:rPr lang="en-US" altLang="ko-KR" dirty="0"/>
              <a:t>);//</a:t>
            </a:r>
            <a:r>
              <a:rPr lang="ko-KR" altLang="en-US" dirty="0" err="1"/>
              <a:t>콜백함수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메시지 처리 함수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INT WINAPI </a:t>
            </a:r>
            <a:r>
              <a:rPr lang="en-US" altLang="ko-KR" dirty="0" err="1"/>
              <a:t>WinMain</a:t>
            </a:r>
            <a:r>
              <a:rPr lang="en-US" altLang="ko-KR" dirty="0"/>
              <a:t>(HINSTANCE </a:t>
            </a:r>
            <a:r>
              <a:rPr lang="en-US" altLang="ko-KR" dirty="0" err="1"/>
              <a:t>hInstance,HINSTANCE,LPSTR,INT</a:t>
            </a:r>
            <a:r>
              <a:rPr lang="en-US" altLang="ko-KR" dirty="0"/>
              <a:t>)//</a:t>
            </a:r>
            <a:r>
              <a:rPr lang="ko-KR" altLang="en-US" dirty="0"/>
              <a:t>시작점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WNDCLASS </a:t>
            </a:r>
            <a:r>
              <a:rPr lang="en-US" altLang="ko-KR" dirty="0" err="1" smtClean="0"/>
              <a:t>WndClass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WndClass.cbClsExtra</a:t>
            </a:r>
            <a:r>
              <a:rPr lang="en-US" altLang="ko-KR" dirty="0"/>
              <a:t>= 0;//</a:t>
            </a:r>
          </a:p>
          <a:p>
            <a:r>
              <a:rPr lang="en-US" altLang="ko-KR" dirty="0" err="1"/>
              <a:t>WndClass.cbWndExtra</a:t>
            </a:r>
            <a:r>
              <a:rPr lang="en-US" altLang="ko-KR" dirty="0"/>
              <a:t>= 0;</a:t>
            </a:r>
          </a:p>
          <a:p>
            <a:r>
              <a:rPr lang="en-US" altLang="ko-KR" dirty="0" err="1"/>
              <a:t>WndClass.hbrBackground</a:t>
            </a:r>
            <a:r>
              <a:rPr lang="en-US" altLang="ko-KR" dirty="0"/>
              <a:t> = (HBRUSH)</a:t>
            </a:r>
            <a:r>
              <a:rPr lang="en-US" altLang="ko-KR" dirty="0" err="1"/>
              <a:t>GetStockObject</a:t>
            </a:r>
            <a:r>
              <a:rPr lang="en-US" altLang="ko-KR" dirty="0"/>
              <a:t>(COLOR_WINDOW+1);//</a:t>
            </a:r>
            <a:r>
              <a:rPr lang="ko-KR" altLang="en-US" dirty="0"/>
              <a:t>윈도우 </a:t>
            </a:r>
          </a:p>
          <a:p>
            <a:r>
              <a:rPr lang="en-US" altLang="ko-KR" dirty="0" err="1"/>
              <a:t>WndClass.hCursor</a:t>
            </a:r>
            <a:r>
              <a:rPr lang="en-US" altLang="ko-KR" dirty="0"/>
              <a:t>= (HCURSOR)</a:t>
            </a:r>
            <a:r>
              <a:rPr lang="en-US" altLang="ko-KR" dirty="0" err="1"/>
              <a:t>LoadCursor</a:t>
            </a:r>
            <a:r>
              <a:rPr lang="en-US" altLang="ko-KR" dirty="0"/>
              <a:t>(NULL,IDC_ARROW); </a:t>
            </a:r>
            <a:r>
              <a:rPr lang="en-US" altLang="ko-KR" dirty="0" smtClean="0"/>
              <a:t>//</a:t>
            </a:r>
            <a:r>
              <a:rPr lang="ko-KR" altLang="en-US" dirty="0" smtClean="0"/>
              <a:t>마우스 커서</a:t>
            </a:r>
            <a:endParaRPr lang="ko-KR" altLang="en-US" dirty="0"/>
          </a:p>
          <a:p>
            <a:r>
              <a:rPr lang="en-US" altLang="ko-KR" dirty="0" err="1"/>
              <a:t>WndClass.hIcon</a:t>
            </a:r>
            <a:r>
              <a:rPr lang="en-US" altLang="ko-KR" dirty="0"/>
              <a:t>= (HICON)</a:t>
            </a:r>
            <a:r>
              <a:rPr lang="en-US" altLang="ko-KR" dirty="0" err="1"/>
              <a:t>LoadIcon</a:t>
            </a:r>
            <a:r>
              <a:rPr lang="en-US" altLang="ko-KR" dirty="0"/>
              <a:t>(NULL,IDI_APPLICATION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마우스 아이콘</a:t>
            </a:r>
            <a:endParaRPr lang="ko-KR" altLang="en-US" dirty="0"/>
          </a:p>
          <a:p>
            <a:r>
              <a:rPr lang="en-US" altLang="ko-KR" dirty="0" err="1"/>
              <a:t>WndClass.hInstance</a:t>
            </a:r>
            <a:r>
              <a:rPr lang="en-US" altLang="ko-KR" dirty="0"/>
              <a:t>= </a:t>
            </a:r>
            <a:r>
              <a:rPr lang="en-US" altLang="ko-KR" dirty="0" err="1"/>
              <a:t>hInstance</a:t>
            </a:r>
            <a:r>
              <a:rPr lang="en-US" altLang="ko-KR" dirty="0"/>
              <a:t>;//</a:t>
            </a:r>
            <a:r>
              <a:rPr lang="ko-KR" altLang="en-US" dirty="0" err="1"/>
              <a:t>인스턴스</a:t>
            </a:r>
            <a:r>
              <a:rPr lang="ko-KR" altLang="en-US" dirty="0"/>
              <a:t> 핸들 자기자신의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번호</a:t>
            </a:r>
            <a:endParaRPr lang="ko-KR" altLang="en-US" dirty="0"/>
          </a:p>
          <a:p>
            <a:r>
              <a:rPr lang="en-US" altLang="ko-KR" dirty="0" err="1"/>
              <a:t>WndClass.lpfnWndProc</a:t>
            </a:r>
            <a:r>
              <a:rPr lang="en-US" altLang="ko-KR" dirty="0"/>
              <a:t>= </a:t>
            </a:r>
            <a:r>
              <a:rPr lang="en-US" altLang="ko-KR" dirty="0" err="1"/>
              <a:t>WndProc</a:t>
            </a:r>
            <a:r>
              <a:rPr lang="en-US" altLang="ko-KR" dirty="0"/>
              <a:t>; //</a:t>
            </a:r>
            <a:r>
              <a:rPr lang="ko-KR" altLang="en-US" dirty="0"/>
              <a:t>메시지 </a:t>
            </a:r>
            <a:r>
              <a:rPr lang="ko-KR" altLang="en-US" dirty="0" err="1"/>
              <a:t>콜백</a:t>
            </a:r>
            <a:endParaRPr lang="ko-KR" altLang="en-US" dirty="0"/>
          </a:p>
          <a:p>
            <a:r>
              <a:rPr lang="en-US" altLang="ko-KR" dirty="0" err="1"/>
              <a:t>WndClass.lpszClassName</a:t>
            </a:r>
            <a:r>
              <a:rPr lang="en-US" altLang="ko-KR" dirty="0"/>
              <a:t>= TEXT("Win32"); //</a:t>
            </a:r>
            <a:r>
              <a:rPr lang="ko-KR" altLang="en-US" dirty="0"/>
              <a:t>윈도우 이름</a:t>
            </a:r>
          </a:p>
          <a:p>
            <a:r>
              <a:rPr lang="en-US" altLang="ko-KR" dirty="0" err="1"/>
              <a:t>WndClass.lpszMenuName</a:t>
            </a:r>
            <a:r>
              <a:rPr lang="en-US" altLang="ko-KR" dirty="0"/>
              <a:t>= NULL; //</a:t>
            </a:r>
            <a:r>
              <a:rPr lang="ko-KR" altLang="en-US" dirty="0"/>
              <a:t>메뉴 </a:t>
            </a:r>
            <a:r>
              <a:rPr lang="en-US" altLang="ko-KR" dirty="0"/>
              <a:t>= </a:t>
            </a:r>
            <a:r>
              <a:rPr lang="ko-KR" altLang="en-US" dirty="0"/>
              <a:t>리소스메뉴와 합쳐진다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WndClass.style</a:t>
            </a:r>
            <a:r>
              <a:rPr lang="en-US" altLang="ko-KR" dirty="0"/>
              <a:t>= CS_HREDRAW | CS_VREDRAW;</a:t>
            </a:r>
          </a:p>
          <a:p>
            <a:endParaRPr lang="ko-KR" altLang="en-US" dirty="0"/>
          </a:p>
          <a:p>
            <a:r>
              <a:rPr lang="en-US" altLang="ko-KR" dirty="0" err="1"/>
              <a:t>RegisterClass</a:t>
            </a:r>
            <a:r>
              <a:rPr lang="en-US" altLang="ko-KR" dirty="0"/>
              <a:t>(&amp;</a:t>
            </a:r>
            <a:r>
              <a:rPr lang="en-US" altLang="ko-KR" dirty="0" err="1"/>
              <a:t>WndClass</a:t>
            </a:r>
            <a:r>
              <a:rPr lang="en-US" altLang="ko-KR" dirty="0"/>
              <a:t>);//</a:t>
            </a:r>
            <a:r>
              <a:rPr lang="ko-KR" altLang="en-US" dirty="0"/>
              <a:t>윈도우 클래스 등록</a:t>
            </a:r>
          </a:p>
          <a:p>
            <a:endParaRPr lang="ko-KR" altLang="en-US" dirty="0"/>
          </a:p>
          <a:p>
            <a:r>
              <a:rPr lang="en-US" altLang="ko-KR" dirty="0"/>
              <a:t>HWND </a:t>
            </a:r>
            <a:r>
              <a:rPr lang="en-US" altLang="ko-KR" dirty="0" err="1"/>
              <a:t>hWnd</a:t>
            </a:r>
            <a:r>
              <a:rPr lang="en-US" altLang="ko-KR" dirty="0"/>
              <a:t> = </a:t>
            </a:r>
            <a:r>
              <a:rPr lang="en-US" altLang="ko-KR" dirty="0" err="1"/>
              <a:t>CreateWindow</a:t>
            </a:r>
            <a:r>
              <a:rPr lang="en-US" altLang="ko-KR" dirty="0"/>
              <a:t>(TEXT("Win32"),</a:t>
            </a:r>
          </a:p>
          <a:p>
            <a:r>
              <a:rPr lang="en-US" altLang="ko-KR" dirty="0"/>
              <a:t>TEXT("Win32"),</a:t>
            </a:r>
          </a:p>
          <a:p>
            <a:r>
              <a:rPr lang="en-US" altLang="ko-KR" dirty="0"/>
              <a:t>WS_OVERLAPPEDWINDOW,</a:t>
            </a:r>
          </a:p>
          <a:p>
            <a:r>
              <a:rPr lang="en-US" altLang="ko-KR" dirty="0"/>
              <a:t>CW_USEDEFAULT,</a:t>
            </a:r>
          </a:p>
          <a:p>
            <a:r>
              <a:rPr lang="en-US" altLang="ko-KR" dirty="0"/>
              <a:t>CW_USEDEFAULT,</a:t>
            </a:r>
          </a:p>
          <a:p>
            <a:r>
              <a:rPr lang="en-US" altLang="ko-KR" dirty="0"/>
              <a:t>800,//</a:t>
            </a:r>
            <a:r>
              <a:rPr lang="ko-KR" altLang="en-US" dirty="0"/>
              <a:t>속성값은 멤버변수로</a:t>
            </a:r>
          </a:p>
          <a:p>
            <a:r>
              <a:rPr lang="en-US" altLang="ko-KR" dirty="0"/>
              <a:t>600,</a:t>
            </a:r>
          </a:p>
          <a:p>
            <a:r>
              <a:rPr lang="en-US" altLang="ko-KR" dirty="0"/>
              <a:t>NULL,(HMENU)</a:t>
            </a:r>
            <a:r>
              <a:rPr lang="en-US" altLang="ko-KR" dirty="0" err="1"/>
              <a:t>NULL,hInstance,NULL</a:t>
            </a:r>
            <a:r>
              <a:rPr lang="en-US" altLang="ko-KR" dirty="0"/>
              <a:t>);//</a:t>
            </a:r>
            <a:r>
              <a:rPr lang="ko-KR" altLang="en-US" dirty="0"/>
              <a:t>클래스이름</a:t>
            </a:r>
            <a:r>
              <a:rPr lang="en-US" altLang="ko-KR" dirty="0"/>
              <a:t>, </a:t>
            </a:r>
            <a:r>
              <a:rPr lang="ko-KR" altLang="en-US" dirty="0"/>
              <a:t>윈도우타이틀 이름</a:t>
            </a:r>
            <a:r>
              <a:rPr lang="en-US" altLang="ko-KR" dirty="0"/>
              <a:t>, </a:t>
            </a:r>
            <a:r>
              <a:rPr lang="ko-KR" altLang="en-US" dirty="0"/>
              <a:t>스타일</a:t>
            </a:r>
            <a:r>
              <a:rPr lang="en-US" altLang="ko-KR" dirty="0"/>
              <a:t>, </a:t>
            </a:r>
            <a:r>
              <a:rPr lang="ko-KR" altLang="en-US" dirty="0"/>
              <a:t>윈도우 크기와 위치</a:t>
            </a:r>
            <a:r>
              <a:rPr lang="en-US" altLang="ko-KR" dirty="0"/>
              <a:t>, </a:t>
            </a:r>
            <a:r>
              <a:rPr lang="ko-KR" altLang="en-US" dirty="0"/>
              <a:t>부모윈도우 핸들</a:t>
            </a:r>
            <a:r>
              <a:rPr lang="en-US" altLang="ko-KR" dirty="0"/>
              <a:t>, </a:t>
            </a:r>
            <a:r>
              <a:rPr lang="ko-KR" altLang="en-US" dirty="0"/>
              <a:t>윈도우 메뉴</a:t>
            </a:r>
            <a:r>
              <a:rPr lang="en-US" altLang="ko-KR" dirty="0"/>
              <a:t>, </a:t>
            </a:r>
            <a:r>
              <a:rPr lang="ko-KR" altLang="en-US" dirty="0"/>
              <a:t>자신의 핸들</a:t>
            </a:r>
            <a:r>
              <a:rPr lang="en-US" altLang="ko-KR" dirty="0"/>
              <a:t>, 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err="1"/>
              <a:t>ShowWindow</a:t>
            </a:r>
            <a:r>
              <a:rPr lang="en-US" altLang="ko-KR" dirty="0"/>
              <a:t>(hWnd,1);</a:t>
            </a:r>
          </a:p>
          <a:p>
            <a:r>
              <a:rPr lang="en-US" altLang="ko-KR" dirty="0" err="1"/>
              <a:t>UpdateWindow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smtClean="0"/>
              <a:t>MSG </a:t>
            </a:r>
            <a:r>
              <a:rPr lang="en-US" altLang="ko-KR" dirty="0" err="1" smtClean="0"/>
              <a:t>Msg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while(1)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메시지가 있다면 처리한다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if( </a:t>
            </a:r>
            <a:r>
              <a:rPr lang="en-US" altLang="ko-KR" dirty="0" err="1"/>
              <a:t>PeekMessage</a:t>
            </a:r>
            <a:r>
              <a:rPr lang="en-US" altLang="ko-KR" dirty="0"/>
              <a:t>( &amp;</a:t>
            </a:r>
            <a:r>
              <a:rPr lang="en-US" altLang="ko-KR" dirty="0" err="1"/>
              <a:t>Msg</a:t>
            </a:r>
            <a:r>
              <a:rPr lang="en-US" altLang="ko-KR" dirty="0"/>
              <a:t>, NULL, 0, 0, PM_REMOVE)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if(</a:t>
            </a:r>
            <a:r>
              <a:rPr lang="en-US" altLang="ko-KR" dirty="0" err="1"/>
              <a:t>Msg.message</a:t>
            </a:r>
            <a:r>
              <a:rPr lang="en-US" altLang="ko-KR" dirty="0"/>
              <a:t> == WM_QUIT)</a:t>
            </a:r>
          </a:p>
          <a:p>
            <a:r>
              <a:rPr lang="en-US" altLang="ko-KR" dirty="0"/>
              <a:t>break;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메시지 처리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TranslateMessage</a:t>
            </a:r>
            <a:r>
              <a:rPr lang="en-US" altLang="ko-KR" dirty="0"/>
              <a:t>(&amp;</a:t>
            </a:r>
            <a:r>
              <a:rPr lang="en-US" altLang="ko-KR" dirty="0" err="1"/>
              <a:t>Msg</a:t>
            </a:r>
            <a:r>
              <a:rPr lang="en-US" altLang="ko-KR" dirty="0"/>
              <a:t>); // </a:t>
            </a:r>
            <a:r>
              <a:rPr lang="ko-KR" altLang="en-US" dirty="0"/>
              <a:t>메시지 번역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 err="1"/>
              <a:t>DispatchMessage</a:t>
            </a:r>
            <a:r>
              <a:rPr lang="en-US" altLang="ko-KR" dirty="0"/>
              <a:t>(&amp;</a:t>
            </a:r>
            <a:r>
              <a:rPr lang="en-US" altLang="ko-KR" dirty="0" err="1"/>
              <a:t>Msg</a:t>
            </a:r>
            <a:r>
              <a:rPr lang="en-US" altLang="ko-KR" dirty="0"/>
              <a:t>);  // </a:t>
            </a:r>
            <a:r>
              <a:rPr lang="ko-KR" altLang="en-US" dirty="0"/>
              <a:t>번역된 메시지 전달</a:t>
            </a:r>
            <a:r>
              <a:rPr lang="en-US" altLang="ko-KR" dirty="0" smtClean="0"/>
              <a:t>.(</a:t>
            </a:r>
            <a:r>
              <a:rPr lang="ko-KR" altLang="en-US" dirty="0" smtClean="0"/>
              <a:t>메시지 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return (INT)</a:t>
            </a:r>
            <a:r>
              <a:rPr lang="en-US" altLang="ko-KR" dirty="0" err="1"/>
              <a:t>Msg.wParam</a:t>
            </a:r>
            <a:r>
              <a:rPr lang="en-US" altLang="ko-KR" dirty="0"/>
              <a:t>; //</a:t>
            </a:r>
            <a:r>
              <a:rPr lang="ko-KR" altLang="en-US" dirty="0" err="1"/>
              <a:t>메세지에러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LRESULT CALLBACK </a:t>
            </a:r>
            <a:r>
              <a:rPr lang="en-US" altLang="ko-KR" dirty="0" err="1"/>
              <a:t>WndProc</a:t>
            </a:r>
            <a:r>
              <a:rPr lang="en-US" altLang="ko-KR" dirty="0"/>
              <a:t>(HWND </a:t>
            </a:r>
            <a:r>
              <a:rPr lang="en-US" altLang="ko-KR" dirty="0" err="1"/>
              <a:t>hWnd</a:t>
            </a:r>
            <a:r>
              <a:rPr lang="en-US" altLang="ko-KR" dirty="0"/>
              <a:t>, UINT message, WPARAM </a:t>
            </a:r>
            <a:r>
              <a:rPr lang="en-US" altLang="ko-KR" dirty="0" err="1"/>
              <a:t>wParam</a:t>
            </a:r>
            <a:r>
              <a:rPr lang="en-US" altLang="ko-KR" dirty="0"/>
              <a:t>, LPARAM </a:t>
            </a:r>
            <a:r>
              <a:rPr lang="en-US" altLang="ko-KR" dirty="0" err="1"/>
              <a:t>lParam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switch(message)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case WM_DESTROY:</a:t>
            </a:r>
          </a:p>
          <a:p>
            <a:r>
              <a:rPr lang="en-US" altLang="ko-KR" dirty="0" err="1"/>
              <a:t>PostQuitMessage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return(</a:t>
            </a:r>
            <a:r>
              <a:rPr lang="en-US" altLang="ko-KR" dirty="0" err="1"/>
              <a:t>DefWindowProc</a:t>
            </a:r>
            <a:r>
              <a:rPr lang="en-US" altLang="ko-KR" dirty="0"/>
              <a:t>(</a:t>
            </a:r>
            <a:r>
              <a:rPr lang="en-US" altLang="ko-KR" dirty="0" err="1"/>
              <a:t>hWnd,message,wParam,lParam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19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WndClass.hbrBackground</a:t>
            </a:r>
            <a:r>
              <a:rPr lang="en-US" altLang="ko-KR" dirty="0"/>
              <a:t> = </a:t>
            </a:r>
            <a:r>
              <a:rPr lang="en-US" altLang="ko-KR" dirty="0" err="1"/>
              <a:t>CreateSolidBrush</a:t>
            </a:r>
            <a:r>
              <a:rPr lang="en-US" altLang="ko-KR" dirty="0"/>
              <a:t>(RGB(0, 0, 255));//(HBRUSH)</a:t>
            </a:r>
            <a:r>
              <a:rPr lang="en-US" altLang="ko-KR" dirty="0" err="1"/>
              <a:t>GetStockObject</a:t>
            </a:r>
            <a:r>
              <a:rPr lang="en-US" altLang="ko-KR" dirty="0"/>
              <a:t>(COLOR_WINDOW+1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err="1"/>
              <a:t>WndClass.hbrBackground</a:t>
            </a:r>
            <a:r>
              <a:rPr lang="en-US" altLang="ko-KR" dirty="0"/>
              <a:t> = </a:t>
            </a:r>
            <a:r>
              <a:rPr lang="en-US" altLang="ko-KR" dirty="0" err="1"/>
              <a:t>CreateHatchBrush</a:t>
            </a:r>
            <a:r>
              <a:rPr lang="en-US" altLang="ko-KR" dirty="0"/>
              <a:t>(HS_DIAGCROSS, RGB(255,0,0));//(HBRUSH)</a:t>
            </a:r>
            <a:r>
              <a:rPr lang="en-US" altLang="ko-KR" dirty="0" err="1"/>
              <a:t>GetStockObject</a:t>
            </a:r>
            <a:r>
              <a:rPr lang="en-US" altLang="ko-KR" dirty="0"/>
              <a:t>(COLOR_WINDOW+1);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0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TCHAR Info[255]</a:t>
            </a:r>
          </a:p>
          <a:p>
            <a:r>
              <a:rPr lang="en-US" altLang="ko-KR" dirty="0" err="1" smtClean="0"/>
              <a:t>wsprintf</a:t>
            </a:r>
            <a:r>
              <a:rPr lang="en-US" altLang="ko-KR" dirty="0" smtClean="0"/>
              <a:t>(Info, “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= %d”, 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35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case WM_DESTROY</a:t>
            </a:r>
            <a:r>
              <a:rPr lang="en-US" altLang="ko-KR" sz="1800" dirty="0" smtClean="0"/>
              <a:t>: //</a:t>
            </a:r>
            <a:r>
              <a:rPr lang="ko-KR" altLang="en-US" sz="1800" dirty="0" smtClean="0"/>
              <a:t>윈도우가 </a:t>
            </a:r>
            <a:r>
              <a:rPr lang="ko-KR" altLang="en-US" sz="1800" dirty="0" err="1" smtClean="0"/>
              <a:t>파괴될때</a:t>
            </a:r>
            <a:r>
              <a:rPr lang="ko-KR" altLang="en-US" sz="1800" dirty="0" smtClean="0"/>
              <a:t> 호출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메모리 </a:t>
            </a:r>
            <a:r>
              <a:rPr lang="ko-KR" altLang="en-US" sz="1800" dirty="0" err="1" smtClean="0"/>
              <a:t>해제시</a:t>
            </a:r>
            <a:r>
              <a:rPr lang="ko-KR" altLang="en-US" sz="1800" dirty="0" smtClean="0"/>
              <a:t> 이곳에서 처리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r>
              <a:rPr lang="en-US" altLang="ko-KR" sz="1800" dirty="0"/>
              <a:t>{</a:t>
            </a:r>
          </a:p>
          <a:p>
            <a:r>
              <a:rPr lang="en-US" altLang="ko-KR" sz="1800" dirty="0" err="1"/>
              <a:t>PostQuitMessage</a:t>
            </a:r>
            <a:r>
              <a:rPr lang="en-US" altLang="ko-KR" sz="1800" dirty="0"/>
              <a:t>(0);</a:t>
            </a:r>
          </a:p>
          <a:p>
            <a:r>
              <a:rPr lang="en-US" altLang="ko-KR" sz="1800" dirty="0" smtClean="0"/>
              <a:t>}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커서 </a:t>
            </a:r>
            <a:r>
              <a:rPr lang="ko-KR" altLang="en-US" sz="1800" dirty="0" smtClean="0"/>
              <a:t>바꾸기</a:t>
            </a:r>
            <a:endParaRPr lang="en-US" altLang="ko-KR" sz="1800" dirty="0" smtClean="0"/>
          </a:p>
          <a:p>
            <a:r>
              <a:rPr lang="en-US" altLang="ko-KR" sz="1800" dirty="0" err="1" smtClean="0"/>
              <a:t>WndClass.hCursor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LoadCursor</a:t>
            </a:r>
            <a:r>
              <a:rPr lang="en-US" altLang="ko-KR" sz="1800" dirty="0" smtClean="0"/>
              <a:t>(NULL, IDC_ARROW)</a:t>
            </a:r>
          </a:p>
          <a:p>
            <a:r>
              <a:rPr lang="en-US" altLang="ko-KR" sz="1800" dirty="0" smtClean="0"/>
              <a:t>ARROW = </a:t>
            </a:r>
            <a:r>
              <a:rPr lang="ko-KR" altLang="en-US" sz="1800" dirty="0" smtClean="0"/>
              <a:t>화살표</a:t>
            </a:r>
            <a:r>
              <a:rPr lang="en-US" altLang="ko-KR" sz="1800" dirty="0" smtClean="0"/>
              <a:t>, CROSS=</a:t>
            </a:r>
            <a:r>
              <a:rPr lang="ko-KR" altLang="en-US" sz="1800" dirty="0" smtClean="0"/>
              <a:t>십자</a:t>
            </a:r>
            <a:r>
              <a:rPr lang="en-US" altLang="ko-KR" sz="1800" dirty="0" smtClean="0"/>
              <a:t>, IBEAM=I</a:t>
            </a:r>
            <a:r>
              <a:rPr lang="ko-KR" altLang="en-US" sz="1800" dirty="0" smtClean="0"/>
              <a:t>자</a:t>
            </a:r>
            <a:r>
              <a:rPr lang="en-US" altLang="ko-KR" sz="1800" dirty="0" smtClean="0"/>
              <a:t>, NO=</a:t>
            </a:r>
            <a:r>
              <a:rPr lang="ko-KR" altLang="en-US" sz="1800" dirty="0" smtClean="0"/>
              <a:t>빗금</a:t>
            </a:r>
            <a:r>
              <a:rPr lang="en-US" altLang="ko-KR" sz="1800" dirty="0" smtClean="0"/>
              <a:t>, WAIT=</a:t>
            </a:r>
            <a:r>
              <a:rPr lang="ko-KR" altLang="en-US" sz="1800" dirty="0" smtClean="0"/>
              <a:t>모래시계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타이틀 바꾸기</a:t>
            </a:r>
            <a:endParaRPr lang="en-US" altLang="ko-KR" sz="1800" dirty="0" smtClean="0"/>
          </a:p>
          <a:p>
            <a:r>
              <a:rPr lang="en-US" altLang="ko-KR" sz="1800" dirty="0" err="1" smtClean="0"/>
              <a:t>hWnd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CreateWindow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lpszClass</a:t>
            </a:r>
            <a:r>
              <a:rPr lang="en-US" altLang="ko-KR" sz="1800" dirty="0" smtClean="0"/>
              <a:t>, TEXT(“</a:t>
            </a:r>
            <a:r>
              <a:rPr lang="ko-KR" altLang="en-US" sz="1800" dirty="0" smtClean="0"/>
              <a:t>타이틀</a:t>
            </a:r>
            <a:r>
              <a:rPr lang="en-US" altLang="ko-KR" sz="1800" dirty="0" smtClean="0"/>
              <a:t>”),WS_OVERLAPPEDWINDOW, 100, 100,</a:t>
            </a:r>
          </a:p>
          <a:p>
            <a:r>
              <a:rPr lang="en-US" altLang="ko-KR" sz="1800" dirty="0" smtClean="0"/>
              <a:t>300, 200, NULL,(HMENU)NULL, </a:t>
            </a:r>
            <a:r>
              <a:rPr lang="en-US" altLang="ko-KR" sz="1800" dirty="0" err="1" smtClean="0"/>
              <a:t>hInstance</a:t>
            </a:r>
            <a:r>
              <a:rPr lang="en-US" altLang="ko-KR" sz="1800" dirty="0" smtClean="0"/>
              <a:t>, NULL)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스타일 바꾸기</a:t>
            </a:r>
            <a:endParaRPr lang="en-US" altLang="ko-KR" sz="1800" dirty="0" smtClean="0"/>
          </a:p>
          <a:p>
            <a:r>
              <a:rPr lang="en-US" altLang="ko-KR" sz="1800" dirty="0" smtClean="0"/>
              <a:t>CS_HREDRAW |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CS_VREDRAW = </a:t>
            </a:r>
            <a:r>
              <a:rPr lang="ko-KR" altLang="en-US" sz="1800" dirty="0" smtClean="0"/>
              <a:t>클라이언트 변경된 영역을 다시 그린다</a:t>
            </a:r>
            <a:r>
              <a:rPr lang="en-US" altLang="ko-KR" sz="1800" dirty="0" smtClean="0"/>
              <a:t>.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52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IDC_ARROW</a:t>
            </a:r>
          </a:p>
          <a:p>
            <a:r>
              <a:rPr lang="en-US" altLang="ko-KR" dirty="0" smtClean="0"/>
              <a:t>IDC_CROSS</a:t>
            </a:r>
          </a:p>
          <a:p>
            <a:r>
              <a:rPr lang="en-US" altLang="ko-KR" dirty="0" smtClean="0"/>
              <a:t>IDC_IBEAM</a:t>
            </a:r>
          </a:p>
          <a:p>
            <a:r>
              <a:rPr lang="en-US" altLang="ko-KR" dirty="0" smtClean="0"/>
              <a:t>IDC_WAIT</a:t>
            </a:r>
          </a:p>
          <a:p>
            <a:r>
              <a:rPr lang="en-US" altLang="ko-KR" dirty="0" smtClean="0"/>
              <a:t>IDC_CROSS</a:t>
            </a:r>
          </a:p>
          <a:p>
            <a:r>
              <a:rPr lang="en-US" altLang="ko-KR" dirty="0" smtClean="0"/>
              <a:t>IDC_UPARROW</a:t>
            </a:r>
          </a:p>
          <a:p>
            <a:r>
              <a:rPr lang="en-US" altLang="ko-KR" dirty="0" smtClean="0"/>
              <a:t>IDC_SIZE</a:t>
            </a:r>
          </a:p>
          <a:p>
            <a:r>
              <a:rPr lang="en-US" altLang="ko-KR" dirty="0"/>
              <a:t>IDC_ICON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28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TEXT("Win32</a:t>
            </a:r>
            <a:r>
              <a:rPr lang="en-US" altLang="ko-KR" dirty="0" smtClean="0"/>
              <a:t>")</a:t>
            </a:r>
          </a:p>
          <a:p>
            <a:endParaRPr lang="en-US" altLang="ko-KR" dirty="0" smtClean="0"/>
          </a:p>
          <a:p>
            <a:r>
              <a:rPr lang="en-US" altLang="ko-KR" dirty="0"/>
              <a:t>#define PROJECTNAME TEXT("</a:t>
            </a:r>
            <a:r>
              <a:rPr lang="en-US" altLang="ko-KR" dirty="0" smtClean="0"/>
              <a:t>Process")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7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#define WS_OVERLAPPED       0x00000000L</a:t>
            </a:r>
          </a:p>
          <a:p>
            <a:r>
              <a:rPr lang="en-US" altLang="ko-KR" dirty="0"/>
              <a:t>#define WS_POPUP            0x80000000L</a:t>
            </a:r>
          </a:p>
          <a:p>
            <a:r>
              <a:rPr lang="en-US" altLang="ko-KR" dirty="0"/>
              <a:t>#define WS_CHILD            0x40000000L</a:t>
            </a:r>
          </a:p>
          <a:p>
            <a:r>
              <a:rPr lang="en-US" altLang="ko-KR" dirty="0"/>
              <a:t>#define WS_MINIMIZE         0x20000000L</a:t>
            </a:r>
          </a:p>
          <a:p>
            <a:r>
              <a:rPr lang="en-US" altLang="ko-KR" dirty="0"/>
              <a:t>#define WS_VISIBLE          0x10000000L</a:t>
            </a:r>
          </a:p>
          <a:p>
            <a:r>
              <a:rPr lang="en-US" altLang="ko-KR" dirty="0"/>
              <a:t>#define WS_DISABLED         0x08000000L</a:t>
            </a:r>
          </a:p>
          <a:p>
            <a:r>
              <a:rPr lang="en-US" altLang="ko-KR" dirty="0"/>
              <a:t>#define WS_CLIPSIBLINGS     0x04000000L</a:t>
            </a:r>
          </a:p>
          <a:p>
            <a:r>
              <a:rPr lang="en-US" altLang="ko-KR" dirty="0"/>
              <a:t>#define WS_CLIPCHILDREN     0x02000000L</a:t>
            </a:r>
          </a:p>
          <a:p>
            <a:r>
              <a:rPr lang="en-US" altLang="ko-KR" dirty="0"/>
              <a:t>#define WS_MAXIMIZE         0x01000000L</a:t>
            </a:r>
          </a:p>
          <a:p>
            <a:r>
              <a:rPr lang="en-US" altLang="ko-KR" dirty="0"/>
              <a:t>#define WS_CAPTION          0x00C00000L     /* WS_BORDER | WS_DLGFRAME  */</a:t>
            </a:r>
          </a:p>
          <a:p>
            <a:r>
              <a:rPr lang="en-US" altLang="ko-KR" dirty="0"/>
              <a:t>#define WS_BORDER           0x00800000L</a:t>
            </a:r>
          </a:p>
          <a:p>
            <a:r>
              <a:rPr lang="en-US" altLang="ko-KR" dirty="0"/>
              <a:t>#define WS_DLGFRAME         0x00400000L</a:t>
            </a:r>
          </a:p>
          <a:p>
            <a:r>
              <a:rPr lang="en-US" altLang="ko-KR" dirty="0"/>
              <a:t>#define WS_VSCROLL          0x00200000L</a:t>
            </a:r>
          </a:p>
          <a:p>
            <a:r>
              <a:rPr lang="en-US" altLang="ko-KR" dirty="0"/>
              <a:t>#define WS_HSCROLL          0x00100000L</a:t>
            </a:r>
          </a:p>
          <a:p>
            <a:r>
              <a:rPr lang="en-US" altLang="ko-KR" dirty="0"/>
              <a:t>#define WS_SYSMENU          0x00080000L</a:t>
            </a:r>
          </a:p>
          <a:p>
            <a:r>
              <a:rPr lang="en-US" altLang="ko-KR" dirty="0"/>
              <a:t>#define WS_THICKFRAME       0x00040000L</a:t>
            </a:r>
          </a:p>
          <a:p>
            <a:r>
              <a:rPr lang="en-US" altLang="ko-KR" dirty="0"/>
              <a:t>#define WS_GROUP            0x00020000L</a:t>
            </a:r>
          </a:p>
          <a:p>
            <a:r>
              <a:rPr lang="en-US" altLang="ko-KR" dirty="0"/>
              <a:t>#define WS_TABSTOP          0x00010000L</a:t>
            </a:r>
          </a:p>
          <a:p>
            <a:endParaRPr lang="ko-KR" altLang="en-US" dirty="0"/>
          </a:p>
          <a:p>
            <a:r>
              <a:rPr lang="en-US" altLang="ko-KR" dirty="0"/>
              <a:t>#define WS_MINIMIZEBOX      0x00020000L</a:t>
            </a:r>
          </a:p>
          <a:p>
            <a:r>
              <a:rPr lang="en-US" altLang="ko-KR" dirty="0"/>
              <a:t>#define WS_MAXIMIZEBOX      0x00010000L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89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1251</Words>
  <Application>Microsoft Office PowerPoint</Application>
  <PresentationFormat>화면 슬라이드 쇼(4:3)</PresentationFormat>
  <Paragraphs>275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API</vt:lpstr>
      <vt:lpstr>1주차 1시간(API)</vt:lpstr>
      <vt:lpstr>PowerPoint 프레젠테이션</vt:lpstr>
      <vt:lpstr>실행</vt:lpstr>
      <vt:lpstr>실행</vt:lpstr>
      <vt:lpstr>1주차 2시간(API)</vt:lpstr>
      <vt:lpstr>실행(커서)</vt:lpstr>
      <vt:lpstr>실행(타이틀)</vt:lpstr>
      <vt:lpstr>실행(스타일)</vt:lpstr>
      <vt:lpstr>1주차 3시간(API)</vt:lpstr>
      <vt:lpstr>실행(DC)</vt:lpstr>
      <vt:lpstr>실행(Paint)</vt:lpstr>
      <vt:lpstr>1주차 4시간(API)</vt:lpstr>
      <vt:lpstr>PowerPoint 프레젠테이션</vt:lpstr>
      <vt:lpstr>1주차 5시간(API)</vt:lpstr>
      <vt:lpstr>1주차 6시간(API)</vt:lpstr>
      <vt:lpstr>1주차 7시간(API)</vt:lpstr>
      <vt:lpstr>1주차 8시간(API)</vt:lpstr>
      <vt:lpstr>1주차 9~10시간(API)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Customer</cp:lastModifiedBy>
  <cp:revision>161</cp:revision>
  <dcterms:created xsi:type="dcterms:W3CDTF">2006-10-05T04:04:58Z</dcterms:created>
  <dcterms:modified xsi:type="dcterms:W3CDTF">2018-05-25T12:37:43Z</dcterms:modified>
</cp:coreProperties>
</file>