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7" r:id="rId5"/>
    <p:sldId id="258" r:id="rId6"/>
    <p:sldId id="268" r:id="rId7"/>
    <p:sldId id="278" r:id="rId8"/>
    <p:sldId id="259" r:id="rId9"/>
    <p:sldId id="269" r:id="rId10"/>
    <p:sldId id="285" r:id="rId11"/>
    <p:sldId id="275" r:id="rId12"/>
    <p:sldId id="260" r:id="rId13"/>
    <p:sldId id="270" r:id="rId14"/>
    <p:sldId id="271" r:id="rId15"/>
    <p:sldId id="266" r:id="rId16"/>
    <p:sldId id="276" r:id="rId17"/>
    <p:sldId id="261" r:id="rId18"/>
    <p:sldId id="283" r:id="rId19"/>
    <p:sldId id="284" r:id="rId20"/>
    <p:sldId id="272" r:id="rId21"/>
    <p:sldId id="279" r:id="rId22"/>
    <p:sldId id="262" r:id="rId23"/>
    <p:sldId id="286" r:id="rId24"/>
    <p:sldId id="264" r:id="rId25"/>
    <p:sldId id="288" r:id="rId26"/>
    <p:sldId id="263" r:id="rId27"/>
    <p:sldId id="273" r:id="rId28"/>
    <p:sldId id="280" r:id="rId29"/>
    <p:sldId id="265" r:id="rId30"/>
    <p:sldId id="274" r:id="rId31"/>
    <p:sldId id="282" r:id="rId32"/>
    <p:sldId id="289" r:id="rId33"/>
    <p:sldId id="287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API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smtClean="0"/>
              <a:t>개월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43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case WM_COMMAND: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wmId</a:t>
            </a:r>
            <a:r>
              <a:rPr lang="en-US" altLang="ko-KR" dirty="0"/>
              <a:t>    = LOWORD(</a:t>
            </a:r>
            <a:r>
              <a:rPr lang="en-US" altLang="ko-KR" dirty="0" err="1"/>
              <a:t>wParam</a:t>
            </a:r>
            <a:r>
              <a:rPr lang="en-US" altLang="ko-KR" dirty="0" smtClean="0"/>
              <a:t>);  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en-US" altLang="ko-KR" dirty="0" err="1"/>
              <a:t>wmEvent</a:t>
            </a:r>
            <a:r>
              <a:rPr lang="en-US" altLang="ko-KR" dirty="0"/>
              <a:t> = HIWORD(</a:t>
            </a:r>
            <a:r>
              <a:rPr lang="en-US" altLang="ko-KR" dirty="0" err="1"/>
              <a:t>wParam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// </a:t>
            </a:r>
            <a:r>
              <a:rPr lang="ko-KR" altLang="en-US" dirty="0"/>
              <a:t>메뉴의 선택 영역을 구문 분석합니다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switch (</a:t>
            </a:r>
            <a:r>
              <a:rPr lang="en-US" altLang="ko-KR" dirty="0" err="1"/>
              <a:t>wmId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	{</a:t>
            </a:r>
          </a:p>
          <a:p>
            <a:r>
              <a:rPr lang="en-US" altLang="ko-KR" dirty="0"/>
              <a:t>		case IDM_ABOUT:</a:t>
            </a:r>
          </a:p>
          <a:p>
            <a:r>
              <a:rPr lang="en-US" altLang="ko-KR" dirty="0"/>
              <a:t>		</a:t>
            </a:r>
            <a:r>
              <a:rPr lang="en-US" altLang="ko-KR" dirty="0" err="1" smtClean="0"/>
              <a:t>DialogBox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hInst</a:t>
            </a:r>
            <a:r>
              <a:rPr lang="en-US" altLang="ko-KR" dirty="0"/>
              <a:t>, MAKEINTRESOURCE(IDD_ABOUTBOX</a:t>
            </a:r>
            <a:r>
              <a:rPr lang="en-US" altLang="ko-KR" dirty="0" smtClean="0"/>
              <a:t>),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About);</a:t>
            </a:r>
            <a:endParaRPr lang="en-US" altLang="ko-KR" dirty="0"/>
          </a:p>
          <a:p>
            <a:r>
              <a:rPr lang="en-US" altLang="ko-KR" dirty="0"/>
              <a:t>			break;</a:t>
            </a:r>
          </a:p>
          <a:p>
            <a:r>
              <a:rPr lang="en-US" altLang="ko-KR" dirty="0"/>
              <a:t>		case IDM_EXIT:</a:t>
            </a:r>
          </a:p>
          <a:p>
            <a:r>
              <a:rPr lang="en-US" altLang="ko-KR" dirty="0"/>
              <a:t>		</a:t>
            </a:r>
            <a:r>
              <a:rPr lang="en-US" altLang="ko-KR" dirty="0" err="1" smtClean="0"/>
              <a:t>DestroyWindow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hWnd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break;</a:t>
            </a:r>
          </a:p>
          <a:p>
            <a:r>
              <a:rPr lang="en-US" altLang="ko-KR" dirty="0"/>
              <a:t>		default: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return </a:t>
            </a:r>
            <a:r>
              <a:rPr lang="en-US" altLang="ko-KR" dirty="0" err="1"/>
              <a:t>DefWindowProc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message, </a:t>
            </a:r>
            <a:r>
              <a:rPr lang="en-US" altLang="ko-KR" dirty="0" err="1"/>
              <a:t>wParam</a:t>
            </a:r>
            <a:r>
              <a:rPr lang="en-US" altLang="ko-KR" dirty="0"/>
              <a:t>, </a:t>
            </a:r>
            <a:r>
              <a:rPr lang="en-US" altLang="ko-KR" dirty="0" err="1"/>
              <a:t>lParam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break;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57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단축키 입력 제작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게임 시작</a:t>
            </a:r>
            <a:endParaRPr lang="en-US" altLang="ko-KR" dirty="0" smtClean="0"/>
          </a:p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재시작</a:t>
            </a:r>
            <a:endParaRPr lang="en-US" altLang="ko-KR" dirty="0" smtClean="0"/>
          </a:p>
          <a:p>
            <a:r>
              <a:rPr lang="ko-KR" altLang="en-US" dirty="0" smtClean="0"/>
              <a:t>게임 종료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입력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화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216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</a:t>
            </a:r>
            <a:r>
              <a:rPr lang="en-US" altLang="ko-KR" dirty="0"/>
              <a:t>4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(Mouse)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WM_LBUTTONDOWN = </a:t>
            </a:r>
            <a:r>
              <a:rPr lang="ko-KR" altLang="en-US" dirty="0" smtClean="0"/>
              <a:t>왼쪽 버튼</a:t>
            </a:r>
            <a:endParaRPr lang="en-US" altLang="ko-KR" dirty="0" smtClean="0"/>
          </a:p>
          <a:p>
            <a:r>
              <a:rPr lang="en-US" altLang="ko-KR" dirty="0" smtClean="0"/>
              <a:t>WM_RBUTTONDOWN = </a:t>
            </a:r>
            <a:r>
              <a:rPr lang="ko-KR" altLang="en-US" dirty="0" smtClean="0"/>
              <a:t>오른쪽 버튼</a:t>
            </a:r>
            <a:endParaRPr lang="en-US" altLang="ko-KR" dirty="0" smtClean="0"/>
          </a:p>
          <a:p>
            <a:r>
              <a:rPr lang="en-US" altLang="ko-KR" dirty="0" smtClean="0"/>
              <a:t>WM_MBUTTONDOWN = </a:t>
            </a:r>
            <a:r>
              <a:rPr lang="ko-KR" altLang="en-US" dirty="0" smtClean="0"/>
              <a:t>가운데 버튼</a:t>
            </a:r>
            <a:endParaRPr lang="en-US" altLang="ko-KR" dirty="0" smtClean="0"/>
          </a:p>
          <a:p>
            <a:r>
              <a:rPr lang="en-US" altLang="ko-KR" dirty="0" smtClean="0"/>
              <a:t>WM_LBUTTONDBLCLK = </a:t>
            </a:r>
            <a:r>
              <a:rPr lang="ko-KR" altLang="en-US" dirty="0" smtClean="0"/>
              <a:t>더블클릭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21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switch(</a:t>
            </a:r>
            <a:r>
              <a:rPr lang="en-US" altLang="ko-KR" dirty="0" err="1"/>
              <a:t>iMessage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case </a:t>
            </a:r>
            <a:r>
              <a:rPr lang="en-US" altLang="ko-KR" dirty="0" smtClean="0"/>
              <a:t>WM_LBUTTONDOWN: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x = LOWORD(</a:t>
            </a:r>
            <a:r>
              <a:rPr lang="en-US" altLang="ko-KR" dirty="0" err="1" smtClean="0"/>
              <a:t>lParam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y = HIWORD(</a:t>
            </a:r>
            <a:r>
              <a:rPr lang="en-US" altLang="ko-KR" dirty="0" err="1" smtClean="0"/>
              <a:t>lParam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 smtClean="0"/>
              <a:t>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break;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case WM_LBUTTONUP:</a:t>
            </a:r>
          </a:p>
          <a:p>
            <a:r>
              <a:rPr lang="en-US" altLang="ko-KR" dirty="0" smtClean="0"/>
              <a:t> { </a:t>
            </a:r>
          </a:p>
          <a:p>
            <a:r>
              <a:rPr lang="en-US" altLang="ko-KR" dirty="0" smtClean="0"/>
              <a:t>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break;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ase WM_MOUSEMOVE: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GetDC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MoveToEx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x = LOWORD(</a:t>
            </a:r>
            <a:r>
              <a:rPr lang="en-US" altLang="ko-KR" dirty="0" err="1" smtClean="0"/>
              <a:t>lParam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y = HIWORD(</a:t>
            </a:r>
            <a:r>
              <a:rPr lang="en-US" altLang="ko-KR" dirty="0" err="1" smtClean="0"/>
              <a:t>lParam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LineTo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, x, y);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ReleaseDC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/>
              <a:t>b</a:t>
            </a:r>
            <a:r>
              <a:rPr lang="en-US" altLang="ko-KR" dirty="0" smtClean="0"/>
              <a:t>reak;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123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마우스로 선 그리기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LOWORD(</a:t>
            </a:r>
            <a:r>
              <a:rPr lang="en-US" altLang="ko-KR" dirty="0" err="1" smtClean="0"/>
              <a:t>lParam</a:t>
            </a:r>
            <a:r>
              <a:rPr lang="en-US" altLang="ko-KR" smtClean="0"/>
              <a:t>); = x</a:t>
            </a:r>
            <a:endParaRPr lang="en-US" altLang="ko-KR" dirty="0" smtClean="0"/>
          </a:p>
          <a:p>
            <a:r>
              <a:rPr lang="en-US" altLang="ko-KR" dirty="0" smtClean="0"/>
              <a:t>HIWORD(</a:t>
            </a:r>
            <a:r>
              <a:rPr lang="en-US" altLang="ko-KR" dirty="0" err="1" smtClean="0"/>
              <a:t>lParam</a:t>
            </a:r>
            <a:r>
              <a:rPr lang="en-US" altLang="ko-KR" dirty="0" smtClean="0"/>
              <a:t>); = y</a:t>
            </a:r>
          </a:p>
          <a:p>
            <a:endParaRPr lang="en-US" altLang="ko-KR" dirty="0"/>
          </a:p>
          <a:p>
            <a:r>
              <a:rPr lang="en-US" altLang="ko-KR" dirty="0" smtClean="0"/>
              <a:t>WM_LBUTTONDOWN:</a:t>
            </a:r>
          </a:p>
          <a:p>
            <a:endParaRPr lang="en-US" altLang="ko-KR" dirty="0"/>
          </a:p>
          <a:p>
            <a:r>
              <a:rPr lang="en-US" altLang="ko-KR" dirty="0" smtClean="0"/>
              <a:t>WM_LBUTTONUP: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868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마우스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306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</a:t>
            </a:r>
            <a:r>
              <a:rPr lang="en-US" altLang="ko-KR" dirty="0"/>
              <a:t>5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타이머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 smtClean="0"/>
              <a:t>일정한 시간간격을 두고 발생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SetTimer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1, 1000, NULL) = </a:t>
            </a:r>
            <a:r>
              <a:rPr lang="ko-KR" altLang="en-US" dirty="0" smtClean="0"/>
              <a:t>타이머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r>
              <a:rPr lang="en-US" altLang="ko-KR" dirty="0" err="1" smtClean="0"/>
              <a:t>KillTimer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1) = id</a:t>
            </a:r>
            <a:r>
              <a:rPr lang="ko-KR" altLang="en-US" dirty="0" smtClean="0"/>
              <a:t>로 삭제</a:t>
            </a:r>
            <a:endParaRPr lang="en-US" altLang="ko-KR" dirty="0" smtClean="0"/>
          </a:p>
          <a:p>
            <a:r>
              <a:rPr lang="en-US" altLang="ko-KR" dirty="0" err="1" smtClean="0"/>
              <a:t>SendMessage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WM_TIMER, 1, 0)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InvalidateRect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NULL, TRUE) = </a:t>
            </a:r>
            <a:r>
              <a:rPr lang="ko-KR" altLang="en-US" dirty="0" smtClean="0"/>
              <a:t>화면을 다시 그림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SYSTEMTIME </a:t>
            </a:r>
            <a:r>
              <a:rPr lang="en-US" altLang="ko-KR" dirty="0" err="1" smtClean="0"/>
              <a:t>st</a:t>
            </a:r>
            <a:r>
              <a:rPr lang="en-US" altLang="ko-KR" dirty="0" smtClean="0"/>
              <a:t>; = </a:t>
            </a:r>
            <a:r>
              <a:rPr lang="ko-KR" altLang="en-US" dirty="0" smtClean="0"/>
              <a:t>시간을 가져온다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err="1" smtClean="0"/>
              <a:t>GetLocalTime</a:t>
            </a:r>
            <a:r>
              <a:rPr lang="en-US" altLang="ko-KR" dirty="0" smtClean="0"/>
              <a:t>(&amp;</a:t>
            </a:r>
            <a:r>
              <a:rPr lang="en-US" altLang="ko-KR" dirty="0" err="1" smtClean="0"/>
              <a:t>st</a:t>
            </a:r>
            <a:r>
              <a:rPr lang="en-US" altLang="ko-KR" dirty="0" smtClean="0"/>
              <a:t>); </a:t>
            </a:r>
          </a:p>
          <a:p>
            <a:endParaRPr lang="en-US" altLang="ko-KR" dirty="0"/>
          </a:p>
          <a:p>
            <a:r>
              <a:rPr lang="en-US" altLang="ko-KR" dirty="0" smtClean="0"/>
              <a:t>Sleep(3000) = </a:t>
            </a:r>
            <a:r>
              <a:rPr lang="ko-KR" altLang="en-US" dirty="0" smtClean="0"/>
              <a:t>일회용 타이머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lParam</a:t>
            </a:r>
            <a:r>
              <a:rPr lang="en-US" altLang="ko-KR" dirty="0"/>
              <a:t> 64</a:t>
            </a:r>
            <a:r>
              <a:rPr lang="ko-KR" altLang="en-US" dirty="0"/>
              <a:t>비트 </a:t>
            </a:r>
            <a:r>
              <a:rPr lang="en-US" altLang="ko-KR" dirty="0"/>
              <a:t>y=32</a:t>
            </a:r>
            <a:r>
              <a:rPr lang="ko-KR" altLang="en-US" dirty="0"/>
              <a:t>비트 </a:t>
            </a:r>
            <a:r>
              <a:rPr lang="en-US" altLang="ko-KR" dirty="0"/>
              <a:t>(</a:t>
            </a:r>
            <a:r>
              <a:rPr lang="ko-KR" altLang="en-US" dirty="0"/>
              <a:t>앞</a:t>
            </a:r>
            <a:r>
              <a:rPr lang="en-US" altLang="ko-KR" dirty="0"/>
              <a:t>) x=32</a:t>
            </a:r>
            <a:r>
              <a:rPr lang="ko-KR" altLang="en-US" dirty="0"/>
              <a:t>비트 </a:t>
            </a:r>
            <a:r>
              <a:rPr lang="en-US" altLang="ko-KR" dirty="0"/>
              <a:t>(</a:t>
            </a:r>
            <a:r>
              <a:rPr lang="ko-KR" altLang="en-US" dirty="0"/>
              <a:t>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WM_TIMER = </a:t>
            </a:r>
            <a:r>
              <a:rPr lang="en-US" altLang="ko-KR" dirty="0" err="1"/>
              <a:t>SetTimer</a:t>
            </a:r>
            <a:r>
              <a:rPr lang="ko-KR" altLang="en-US" dirty="0"/>
              <a:t>에서 설정된 값에 의해 계속 호출되는 </a:t>
            </a:r>
            <a:r>
              <a:rPr lang="ko-KR" altLang="en-US" dirty="0" smtClean="0"/>
              <a:t>메시지</a:t>
            </a:r>
            <a:endParaRPr lang="en-US" altLang="ko-KR" dirty="0"/>
          </a:p>
          <a:p>
            <a:r>
              <a:rPr lang="en-US" altLang="ko-KR" dirty="0"/>
              <a:t>WM_SIZE = </a:t>
            </a:r>
            <a:r>
              <a:rPr lang="ko-KR" altLang="en-US" dirty="0"/>
              <a:t>윈도우 크기 </a:t>
            </a:r>
            <a:r>
              <a:rPr lang="ko-KR" altLang="en-US" dirty="0" err="1" smtClean="0"/>
              <a:t>변경시</a:t>
            </a:r>
            <a:endParaRPr lang="en-US" altLang="ko-KR" dirty="0"/>
          </a:p>
          <a:p>
            <a:r>
              <a:rPr lang="en-US" altLang="ko-KR" dirty="0"/>
              <a:t>WM_CREATE = </a:t>
            </a:r>
            <a:r>
              <a:rPr lang="ko-KR" altLang="en-US" dirty="0"/>
              <a:t>윈도우가 </a:t>
            </a:r>
            <a:r>
              <a:rPr lang="ko-KR" altLang="en-US" dirty="0" err="1"/>
              <a:t>생성될때</a:t>
            </a:r>
            <a:r>
              <a:rPr lang="ko-KR" altLang="en-US" dirty="0"/>
              <a:t>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r>
              <a:rPr lang="en-US" altLang="ko-KR" dirty="0"/>
              <a:t>WM_QUIT //</a:t>
            </a:r>
            <a:r>
              <a:rPr lang="ko-KR" altLang="en-US" dirty="0"/>
              <a:t>종료</a:t>
            </a:r>
          </a:p>
          <a:p>
            <a:r>
              <a:rPr lang="en-US" altLang="ko-KR" dirty="0"/>
              <a:t>WM_LBUTTONDOWN //</a:t>
            </a:r>
            <a:r>
              <a:rPr lang="ko-KR" altLang="en-US" dirty="0"/>
              <a:t>마우스 좌측</a:t>
            </a:r>
          </a:p>
          <a:p>
            <a:r>
              <a:rPr lang="en-US" altLang="ko-KR" dirty="0"/>
              <a:t>WM_KEYDOWN  //</a:t>
            </a:r>
            <a:r>
              <a:rPr lang="ko-KR" altLang="en-US" dirty="0"/>
              <a:t>키보드 키 </a:t>
            </a:r>
            <a:r>
              <a:rPr lang="ko-KR" altLang="en-US" dirty="0" err="1"/>
              <a:t>눌름</a:t>
            </a:r>
            <a:endParaRPr lang="ko-KR" altLang="en-US" dirty="0"/>
          </a:p>
          <a:p>
            <a:r>
              <a:rPr lang="en-US" altLang="ko-KR" dirty="0"/>
              <a:t>WM_CHAR //</a:t>
            </a:r>
            <a:r>
              <a:rPr lang="ko-KR" altLang="en-US" dirty="0"/>
              <a:t>키보드로부터 문자가 </a:t>
            </a:r>
            <a:r>
              <a:rPr lang="ko-KR" altLang="en-US" dirty="0" err="1"/>
              <a:t>입력될때</a:t>
            </a:r>
            <a:endParaRPr lang="ko-KR" altLang="en-US" dirty="0"/>
          </a:p>
          <a:p>
            <a:r>
              <a:rPr lang="en-US" altLang="ko-KR" dirty="0"/>
              <a:t>WM_PAINT //</a:t>
            </a:r>
            <a:r>
              <a:rPr lang="ko-KR" altLang="en-US" dirty="0"/>
              <a:t>화면을 다시 그려야 </a:t>
            </a:r>
            <a:r>
              <a:rPr lang="ko-KR" altLang="en-US" dirty="0" err="1" smtClean="0"/>
              <a:t>할때</a:t>
            </a:r>
            <a:endParaRPr lang="en-US" altLang="ko-KR" dirty="0" smtClean="0"/>
          </a:p>
          <a:p>
            <a:r>
              <a:rPr lang="en-US" altLang="ko-KR" dirty="0" smtClean="0"/>
              <a:t>WM_DESTROY </a:t>
            </a:r>
            <a:r>
              <a:rPr lang="en-US" altLang="ko-KR" dirty="0"/>
              <a:t>//</a:t>
            </a:r>
            <a:r>
              <a:rPr lang="ko-KR" altLang="en-US" dirty="0"/>
              <a:t>윈도우가 메모리에서 </a:t>
            </a:r>
            <a:r>
              <a:rPr lang="ko-KR" altLang="en-US" dirty="0" err="1"/>
              <a:t>파괴될때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6231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SYSTEMTIME </a:t>
            </a:r>
            <a:r>
              <a:rPr lang="en-US" altLang="ko-KR" dirty="0" err="1" smtClean="0"/>
              <a:t>st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TCHAR </a:t>
            </a:r>
            <a:r>
              <a:rPr lang="en-US" altLang="ko-KR" dirty="0" err="1" smtClean="0"/>
              <a:t>sTime</a:t>
            </a:r>
            <a:r>
              <a:rPr lang="en-US" altLang="ko-KR" dirty="0" smtClean="0"/>
              <a:t>[255];</a:t>
            </a:r>
          </a:p>
          <a:p>
            <a:endParaRPr lang="en-US" altLang="ko-KR" dirty="0" smtClean="0"/>
          </a:p>
          <a:p>
            <a:r>
              <a:rPr lang="en-US" altLang="ko-KR" dirty="0"/>
              <a:t>c</a:t>
            </a:r>
            <a:r>
              <a:rPr lang="en-US" altLang="ko-KR" dirty="0" smtClean="0"/>
              <a:t>ase WM_CREATE:</a:t>
            </a:r>
          </a:p>
          <a:p>
            <a:pPr marL="457200" lvl="1" indent="0">
              <a:buNone/>
            </a:pPr>
            <a:r>
              <a:rPr lang="en-US" altLang="ko-KR" dirty="0" err="1" smtClean="0"/>
              <a:t>SetTimer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1, 1000, NULL);</a:t>
            </a:r>
          </a:p>
          <a:p>
            <a:r>
              <a:rPr lang="en-US" altLang="ko-KR" dirty="0"/>
              <a:t>b</a:t>
            </a:r>
            <a:r>
              <a:rPr lang="en-US" altLang="ko-KR" dirty="0" smtClean="0"/>
              <a:t>reak;</a:t>
            </a:r>
          </a:p>
          <a:p>
            <a:r>
              <a:rPr lang="en-US" altLang="ko-KR" dirty="0" smtClean="0"/>
              <a:t>case WM_TIME: //</a:t>
            </a:r>
            <a:r>
              <a:rPr lang="ko-KR" altLang="en-US" dirty="0" smtClean="0"/>
              <a:t>타이머가 들어오는 곳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GetLocalTime</a:t>
            </a:r>
            <a:r>
              <a:rPr lang="en-US" altLang="ko-KR" dirty="0" smtClean="0"/>
              <a:t>(&amp;</a:t>
            </a:r>
            <a:r>
              <a:rPr lang="en-US" altLang="ko-KR" dirty="0" err="1" smtClean="0"/>
              <a:t>st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wsprintf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sTime</a:t>
            </a:r>
            <a:r>
              <a:rPr lang="en-US" altLang="ko-KR" dirty="0" smtClean="0"/>
              <a:t>, TEXT(“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%d %d %d”), </a:t>
            </a:r>
            <a:r>
              <a:rPr lang="en-US" altLang="ko-KR" dirty="0" err="1" smtClean="0"/>
              <a:t>st.wHour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st.wMinute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st.wSecond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InvalidateRect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NULL, TRUE);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ase WM_DESTROY: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KillTimer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1) = id</a:t>
            </a:r>
            <a:r>
              <a:rPr lang="ko-KR" altLang="en-US" dirty="0"/>
              <a:t>로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en-US" altLang="ko-KR" dirty="0"/>
              <a:t>b</a:t>
            </a:r>
            <a:r>
              <a:rPr lang="en-US" altLang="ko-KR" dirty="0" smtClean="0"/>
              <a:t>reak;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481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case WM_TIME: 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switch(</a:t>
            </a:r>
            <a:r>
              <a:rPr lang="en-US" altLang="ko-KR" dirty="0" err="1" smtClean="0"/>
              <a:t>wParam</a:t>
            </a:r>
            <a:r>
              <a:rPr lang="en-US" altLang="ko-KR" dirty="0" smtClean="0"/>
              <a:t>)</a:t>
            </a:r>
            <a:r>
              <a:rPr lang="en-US" altLang="ko-KR" dirty="0"/>
              <a:t> //</a:t>
            </a:r>
            <a:r>
              <a:rPr lang="ko-KR" altLang="en-US" dirty="0" err="1"/>
              <a:t>두개</a:t>
            </a:r>
            <a:r>
              <a:rPr lang="ko-KR" altLang="en-US" dirty="0"/>
              <a:t> </a:t>
            </a:r>
            <a:r>
              <a:rPr lang="ko-KR" altLang="en-US"/>
              <a:t>이상 </a:t>
            </a:r>
            <a:r>
              <a:rPr lang="ko-KR" altLang="en-US" smtClean="0"/>
              <a:t>타이머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case 1: //</a:t>
            </a:r>
            <a:r>
              <a:rPr lang="ko-KR" altLang="en-US" dirty="0" smtClean="0"/>
              <a:t>타이머 인덱스 </a:t>
            </a:r>
            <a:r>
              <a:rPr lang="en-US" altLang="ko-KR" dirty="0" smtClean="0"/>
              <a:t>1</a:t>
            </a:r>
          </a:p>
          <a:p>
            <a:pPr marL="457200" lvl="1" indent="0">
              <a:buNone/>
            </a:pPr>
            <a:r>
              <a:rPr lang="en-US" altLang="ko-KR" dirty="0" smtClean="0"/>
              <a:t>break;</a:t>
            </a:r>
          </a:p>
          <a:p>
            <a:r>
              <a:rPr lang="en-US" altLang="ko-KR" dirty="0" smtClean="0"/>
              <a:t> case 2://</a:t>
            </a:r>
            <a:r>
              <a:rPr lang="ko-KR" altLang="en-US" dirty="0" smtClean="0"/>
              <a:t>타이머 인덱스 </a:t>
            </a:r>
            <a:r>
              <a:rPr lang="en-US" altLang="ko-KR" dirty="0" smtClean="0"/>
              <a:t>2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break;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break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62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메시지 박스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사용자에게 별도의 윈도우를 열어 정보를 전달하거나 질문하는 장치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MessageBox</a:t>
            </a:r>
            <a:r>
              <a:rPr lang="en-US" altLang="ko-KR" dirty="0" smtClean="0"/>
              <a:t>(HWND 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LPCTSTR </a:t>
            </a:r>
            <a:r>
              <a:rPr lang="en-US" altLang="ko-KR" dirty="0" err="1" smtClean="0"/>
              <a:t>lpText</a:t>
            </a:r>
            <a:r>
              <a:rPr lang="en-US" altLang="ko-KR" dirty="0" smtClean="0"/>
              <a:t>, LPCTSTR </a:t>
            </a:r>
            <a:r>
              <a:rPr lang="en-US" altLang="ko-KR" dirty="0" err="1" smtClean="0"/>
              <a:t>lpCaption</a:t>
            </a:r>
            <a:r>
              <a:rPr lang="en-US" altLang="ko-KR" dirty="0" smtClean="0"/>
              <a:t>, UINT </a:t>
            </a:r>
            <a:r>
              <a:rPr lang="en-US" altLang="ko-KR" dirty="0" err="1" smtClean="0"/>
              <a:t>uType</a:t>
            </a:r>
            <a:r>
              <a:rPr lang="en-US" altLang="ko-KR" smtClean="0"/>
              <a:t>);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-MB_ABORTRETRYIGNORE = </a:t>
            </a:r>
            <a:r>
              <a:rPr lang="ko-KR" altLang="en-US" dirty="0" err="1" smtClean="0"/>
              <a:t>세개의</a:t>
            </a:r>
            <a:r>
              <a:rPr lang="ko-KR" altLang="en-US" dirty="0" smtClean="0"/>
              <a:t> 버튼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-MB_OK = OK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-MB_OKCANCEL = OK, Cancel</a:t>
            </a:r>
          </a:p>
          <a:p>
            <a:pPr marL="0" indent="0">
              <a:buNone/>
            </a:pPr>
            <a:r>
              <a:rPr lang="en-US" altLang="ko-KR" dirty="0" smtClean="0"/>
              <a:t>-MB_YESNO = YES, 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090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static </a:t>
            </a:r>
            <a:r>
              <a:rPr lang="en-US" altLang="ko-KR" dirty="0" smtClean="0"/>
              <a:t>RECT </a:t>
            </a:r>
            <a:r>
              <a:rPr lang="en-US" altLang="ko-KR" dirty="0" err="1" smtClean="0"/>
              <a:t>rt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case WM_SIZE: //</a:t>
            </a:r>
            <a:r>
              <a:rPr lang="ko-KR" altLang="en-US" dirty="0" smtClean="0"/>
              <a:t>작업영역이 </a:t>
            </a:r>
            <a:r>
              <a:rPr lang="ko-KR" altLang="en-US" dirty="0" err="1" smtClean="0"/>
              <a:t>바뀔때마다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위치값을</a:t>
            </a:r>
            <a:r>
              <a:rPr lang="ko-KR" altLang="en-US" dirty="0" smtClean="0"/>
              <a:t> 다시 구하기 위해 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GetClientRect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&amp;</a:t>
            </a:r>
            <a:r>
              <a:rPr lang="en-US" altLang="ko-KR" dirty="0" err="1" smtClean="0"/>
              <a:t>rt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InvalidateRect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NUL, TRUE);</a:t>
            </a:r>
          </a:p>
          <a:p>
            <a:r>
              <a:rPr lang="en-US" altLang="ko-KR" dirty="0" smtClean="0"/>
              <a:t> }</a:t>
            </a:r>
          </a:p>
          <a:p>
            <a:r>
              <a:rPr lang="en-US" altLang="ko-KR" dirty="0"/>
              <a:t>b</a:t>
            </a:r>
            <a:r>
              <a:rPr lang="en-US" altLang="ko-KR" dirty="0" smtClean="0"/>
              <a:t>reak;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612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타이머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936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– 6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리소스 편집기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리소스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r>
              <a:rPr lang="ko-KR" altLang="en-US" dirty="0" smtClean="0"/>
              <a:t>메뉴 편집기</a:t>
            </a:r>
            <a:endParaRPr lang="en-US" altLang="ko-KR" dirty="0" smtClean="0"/>
          </a:p>
          <a:p>
            <a:r>
              <a:rPr lang="ko-KR" altLang="en-US" dirty="0" smtClean="0"/>
              <a:t>아이콘 커서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/>
              <a:t>WndClass.lpszMenuName</a:t>
            </a:r>
            <a:r>
              <a:rPr lang="en-US" altLang="ko-KR" dirty="0"/>
              <a:t> = MAKEINTRESOURCE(IDR_MENU1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ko-KR" altLang="en-US" dirty="0" err="1"/>
              <a:t>리소스뷰에서</a:t>
            </a:r>
            <a:r>
              <a:rPr lang="ko-KR" altLang="en-US" dirty="0"/>
              <a:t> </a:t>
            </a:r>
            <a:r>
              <a:rPr lang="ko-KR" altLang="en-US" dirty="0" err="1"/>
              <a:t>리소스툴을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(</a:t>
            </a:r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/>
              <a:t>아이콘</a:t>
            </a:r>
            <a:r>
              <a:rPr lang="en-US" altLang="ko-KR" dirty="0"/>
              <a:t>, Bitmap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-caption = </a:t>
            </a:r>
            <a:r>
              <a:rPr lang="ko-KR" altLang="en-US" dirty="0"/>
              <a:t>보이는 이름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-id = </a:t>
            </a:r>
            <a:r>
              <a:rPr lang="ko-KR" altLang="en-US" dirty="0"/>
              <a:t>소스에서 제어할 </a:t>
            </a:r>
            <a:r>
              <a:rPr lang="en-US" altLang="ko-KR" dirty="0" smtClean="0"/>
              <a:t>id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WndClass.hIcon</a:t>
            </a:r>
            <a:r>
              <a:rPr lang="en-US" altLang="ko-KR" dirty="0" smtClean="0"/>
              <a:t> </a:t>
            </a:r>
            <a:r>
              <a:rPr lang="en-US" altLang="ko-KR" dirty="0"/>
              <a:t>= (HICON)</a:t>
            </a:r>
            <a:r>
              <a:rPr lang="en-US" altLang="ko-KR" dirty="0" err="1"/>
              <a:t>LoadIcon</a:t>
            </a:r>
            <a:r>
              <a:rPr lang="en-US" altLang="ko-KR" dirty="0"/>
              <a:t>(</a:t>
            </a:r>
            <a:r>
              <a:rPr lang="en-US" altLang="ko-KR" dirty="0" err="1"/>
              <a:t>hInstance</a:t>
            </a:r>
            <a:r>
              <a:rPr lang="en-US" altLang="ko-KR" dirty="0"/>
              <a:t>, MAKEINTRESOURCE(IDI_ICON1));//</a:t>
            </a:r>
            <a:r>
              <a:rPr lang="ko-KR" altLang="en-US" dirty="0"/>
              <a:t>마우스 </a:t>
            </a:r>
            <a:r>
              <a:rPr lang="ko-KR" altLang="en-US" dirty="0" smtClean="0"/>
              <a:t>아이콘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901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case </a:t>
            </a:r>
            <a:r>
              <a:rPr lang="en-US" altLang="ko-KR" dirty="0"/>
              <a:t>WM_COMMAND: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switch (LOWORD(</a:t>
            </a:r>
            <a:r>
              <a:rPr lang="en-US" altLang="ko-KR" dirty="0" err="1"/>
              <a:t>wParam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case ID_FILE_ROAD://</a:t>
            </a:r>
            <a:r>
              <a:rPr lang="ko-KR" altLang="en-US" dirty="0"/>
              <a:t>리소스 파일 로드</a:t>
            </a:r>
          </a:p>
          <a:p>
            <a:r>
              <a:rPr lang="en-US" altLang="ko-KR" dirty="0" err="1"/>
              <a:t>MessageBox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TEXT("</a:t>
            </a:r>
            <a:r>
              <a:rPr lang="ko-KR" altLang="en-US" dirty="0"/>
              <a:t>로드</a:t>
            </a:r>
            <a:r>
              <a:rPr lang="en-US" altLang="ko-KR" dirty="0"/>
              <a:t>"), TEXT("</a:t>
            </a:r>
            <a:r>
              <a:rPr lang="ko-KR" altLang="en-US" dirty="0"/>
              <a:t>파일로드</a:t>
            </a:r>
            <a:r>
              <a:rPr lang="en-US" altLang="ko-KR" dirty="0"/>
              <a:t>"), MB_OK);</a:t>
            </a:r>
          </a:p>
          <a:p>
            <a:r>
              <a:rPr lang="en-US" altLang="ko-KR" dirty="0"/>
              <a:t>break;</a:t>
            </a:r>
          </a:p>
          <a:p>
            <a:r>
              <a:rPr lang="en-US" altLang="ko-KR" dirty="0"/>
              <a:t>case ID_FILE_SAVE://</a:t>
            </a:r>
            <a:r>
              <a:rPr lang="ko-KR" altLang="en-US" dirty="0"/>
              <a:t>리소스 파일 저장</a:t>
            </a:r>
          </a:p>
          <a:p>
            <a:r>
              <a:rPr lang="en-US" altLang="ko-KR" dirty="0" err="1"/>
              <a:t>MessageBox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TEXT("</a:t>
            </a:r>
            <a:r>
              <a:rPr lang="ko-KR" altLang="en-US" dirty="0"/>
              <a:t>저장</a:t>
            </a:r>
            <a:r>
              <a:rPr lang="en-US" altLang="ko-KR" dirty="0"/>
              <a:t>"), TEXT("</a:t>
            </a:r>
            <a:r>
              <a:rPr lang="ko-KR" altLang="en-US" dirty="0"/>
              <a:t>파일저장</a:t>
            </a:r>
            <a:r>
              <a:rPr lang="en-US" altLang="ko-KR" dirty="0"/>
              <a:t>"), MB_OK);</a:t>
            </a:r>
          </a:p>
          <a:p>
            <a:r>
              <a:rPr lang="en-US" altLang="ko-KR" dirty="0"/>
              <a:t>break;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break;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952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– 7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t</a:t>
            </a:r>
            <a:r>
              <a:rPr lang="en-US" altLang="ko-KR" dirty="0" err="1" smtClean="0"/>
              <a:t>ypedef</a:t>
            </a:r>
            <a:r>
              <a:rPr lang="en-US" altLang="ko-KR" dirty="0" smtClean="0"/>
              <a:t> </a:t>
            </a:r>
            <a:r>
              <a:rPr lang="en-US" altLang="ko-KR" dirty="0" smtClean="0"/>
              <a:t>DWORD COLORREF = </a:t>
            </a:r>
            <a:r>
              <a:rPr lang="ko-KR" altLang="en-US" dirty="0" err="1" smtClean="0"/>
              <a:t>부호헚는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 크기의 정수형</a:t>
            </a:r>
            <a:r>
              <a:rPr lang="en-US" altLang="ko-KR" dirty="0" smtClean="0"/>
              <a:t>, 8</a:t>
            </a:r>
            <a:r>
              <a:rPr lang="ko-KR" altLang="en-US" dirty="0" smtClean="0"/>
              <a:t>비트씩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파로 상위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비트는 사용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0~255</a:t>
            </a:r>
            <a:r>
              <a:rPr lang="ko-KR" altLang="en-US" dirty="0" smtClean="0"/>
              <a:t>까지의 농도를 표현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#define RGB(</a:t>
            </a:r>
            <a:r>
              <a:rPr lang="en-US" altLang="ko-KR" dirty="0" err="1" smtClean="0"/>
              <a:t>r,g,b</a:t>
            </a:r>
            <a:r>
              <a:rPr lang="en-US" altLang="ko-KR" dirty="0" smtClean="0"/>
              <a:t>) ((COLORREF)(((BYTE)(r) | ((WORD)((BYTE)(g))&lt;&lt;8)) | (((DWORD)(BYTE)(b))&lt;&lt;16))) = </a:t>
            </a:r>
            <a:r>
              <a:rPr lang="ko-KR" altLang="en-US" dirty="0" smtClean="0"/>
              <a:t>매크로를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RGB(255,255,255) = </a:t>
            </a:r>
            <a:r>
              <a:rPr lang="ko-KR" altLang="en-US" dirty="0" smtClean="0"/>
              <a:t>흰색</a:t>
            </a:r>
            <a:endParaRPr lang="en-US" altLang="ko-KR" dirty="0" smtClean="0"/>
          </a:p>
          <a:p>
            <a:r>
              <a:rPr lang="en-US" altLang="ko-KR" dirty="0" smtClean="0"/>
              <a:t>RGB(0,0,0) = </a:t>
            </a:r>
            <a:r>
              <a:rPr lang="ko-KR" altLang="en-US" dirty="0" smtClean="0"/>
              <a:t>검정색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160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RGB(0,0,0) = </a:t>
            </a:r>
            <a:r>
              <a:rPr lang="ko-KR" altLang="en-US" dirty="0" smtClean="0"/>
              <a:t>검정</a:t>
            </a:r>
            <a:endParaRPr lang="en-US" altLang="ko-KR" dirty="0" smtClean="0"/>
          </a:p>
          <a:p>
            <a:r>
              <a:rPr lang="en-US" altLang="ko-KR" dirty="0" smtClean="0"/>
              <a:t>RGB(255,255,255) </a:t>
            </a:r>
            <a:r>
              <a:rPr lang="en-US" altLang="ko-KR" dirty="0"/>
              <a:t>= </a:t>
            </a:r>
            <a:r>
              <a:rPr lang="ko-KR" altLang="en-US" dirty="0" smtClean="0"/>
              <a:t>흰색</a:t>
            </a:r>
            <a:endParaRPr lang="en-US" altLang="ko-KR" dirty="0"/>
          </a:p>
          <a:p>
            <a:r>
              <a:rPr lang="en-US" altLang="ko-KR" dirty="0" smtClean="0"/>
              <a:t>RGB(128,128,128) </a:t>
            </a:r>
            <a:r>
              <a:rPr lang="en-US" altLang="ko-KR" dirty="0"/>
              <a:t>= </a:t>
            </a:r>
            <a:r>
              <a:rPr lang="ko-KR" altLang="en-US" dirty="0" smtClean="0"/>
              <a:t>회색</a:t>
            </a:r>
            <a:endParaRPr lang="en-US" altLang="ko-KR" dirty="0"/>
          </a:p>
          <a:p>
            <a:r>
              <a:rPr lang="en-US" altLang="ko-KR" dirty="0" smtClean="0"/>
              <a:t>RGB(255,0,0</a:t>
            </a:r>
            <a:r>
              <a:rPr lang="en-US" altLang="ko-KR" dirty="0"/>
              <a:t>) = </a:t>
            </a:r>
            <a:r>
              <a:rPr lang="ko-KR" altLang="en-US" dirty="0"/>
              <a:t>빨</a:t>
            </a:r>
            <a:endParaRPr lang="en-US" altLang="ko-KR" dirty="0"/>
          </a:p>
          <a:p>
            <a:r>
              <a:rPr lang="en-US" altLang="ko-KR" dirty="0" smtClean="0"/>
              <a:t>RGB(0,255,0</a:t>
            </a:r>
            <a:r>
              <a:rPr lang="en-US" altLang="ko-KR" dirty="0"/>
              <a:t>) = </a:t>
            </a:r>
            <a:r>
              <a:rPr lang="ko-KR" altLang="en-US" dirty="0" smtClean="0"/>
              <a:t>초</a:t>
            </a:r>
            <a:endParaRPr lang="en-US" altLang="ko-KR" dirty="0"/>
          </a:p>
          <a:p>
            <a:r>
              <a:rPr lang="en-US" altLang="ko-KR" dirty="0" smtClean="0"/>
              <a:t>RGB(0,0,255) </a:t>
            </a:r>
            <a:r>
              <a:rPr lang="en-US" altLang="ko-KR" dirty="0"/>
              <a:t>= </a:t>
            </a:r>
            <a:r>
              <a:rPr lang="ko-KR" altLang="en-US" dirty="0" smtClean="0"/>
              <a:t>파</a:t>
            </a:r>
            <a:endParaRPr lang="en-US" altLang="ko-KR" dirty="0"/>
          </a:p>
          <a:p>
            <a:r>
              <a:rPr lang="en-US" altLang="ko-KR" dirty="0" smtClean="0"/>
              <a:t>RGB(255,255,0</a:t>
            </a:r>
            <a:r>
              <a:rPr lang="en-US" altLang="ko-KR" dirty="0"/>
              <a:t>) = </a:t>
            </a:r>
            <a:r>
              <a:rPr lang="ko-KR" altLang="en-US" dirty="0" smtClean="0"/>
              <a:t>노</a:t>
            </a:r>
            <a:endParaRPr lang="en-US" altLang="ko-KR" dirty="0"/>
          </a:p>
          <a:p>
            <a:r>
              <a:rPr lang="en-US" altLang="ko-KR" dirty="0" smtClean="0"/>
              <a:t>RGB(255,0,255) </a:t>
            </a:r>
            <a:r>
              <a:rPr lang="en-US" altLang="ko-KR" dirty="0"/>
              <a:t>= </a:t>
            </a:r>
            <a:r>
              <a:rPr lang="ko-KR" altLang="en-US" dirty="0" smtClean="0"/>
              <a:t>분홍</a:t>
            </a:r>
            <a:endParaRPr lang="en-US" altLang="ko-KR" dirty="0"/>
          </a:p>
          <a:p>
            <a:r>
              <a:rPr lang="en-US" altLang="ko-KR" dirty="0" smtClean="0"/>
              <a:t>RGB(0,255,255) </a:t>
            </a:r>
            <a:r>
              <a:rPr lang="en-US" altLang="ko-KR" dirty="0"/>
              <a:t>= </a:t>
            </a:r>
            <a:r>
              <a:rPr lang="ko-KR" altLang="en-US" dirty="0" smtClean="0"/>
              <a:t>하늘색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373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– 8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(GDI, </a:t>
            </a:r>
            <a:r>
              <a:rPr lang="ko-KR" altLang="en-US" dirty="0" smtClean="0"/>
              <a:t>브러시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Graphic Device Interface =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프린터 등의 모든 출력 장치를 제어하는 윈도우의 핵심 모듈 중 하나</a:t>
            </a:r>
            <a:endParaRPr lang="en-US" altLang="ko-KR" dirty="0" smtClean="0"/>
          </a:p>
          <a:p>
            <a:r>
              <a:rPr lang="en-US" altLang="ko-KR" dirty="0" smtClean="0"/>
              <a:t>HPEN		= </a:t>
            </a:r>
            <a:r>
              <a:rPr lang="ko-KR" altLang="en-US" dirty="0" smtClean="0"/>
              <a:t>펜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선을 </a:t>
            </a:r>
            <a:r>
              <a:rPr lang="ko-KR" altLang="en-US" dirty="0" err="1" smtClean="0"/>
              <a:t>그을때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HBRUSH		= </a:t>
            </a:r>
            <a:r>
              <a:rPr lang="ko-KR" altLang="en-US" dirty="0" smtClean="0"/>
              <a:t>브러시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면을 </a:t>
            </a:r>
            <a:r>
              <a:rPr lang="ko-KR" altLang="en-US" dirty="0" err="1" smtClean="0"/>
              <a:t>채울때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HFONT		= </a:t>
            </a:r>
            <a:r>
              <a:rPr lang="ko-KR" altLang="en-US" dirty="0" smtClean="0"/>
              <a:t>폰트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 출력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HBITMAP	= </a:t>
            </a:r>
            <a:r>
              <a:rPr lang="ko-KR" altLang="en-US" dirty="0" smtClean="0"/>
              <a:t>비트맵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비트맵 이미지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HPALETTE	= </a:t>
            </a:r>
            <a:r>
              <a:rPr lang="ko-KR" altLang="en-US" dirty="0" smtClean="0"/>
              <a:t>팔레트</a:t>
            </a:r>
            <a:endParaRPr lang="en-US" altLang="ko-KR" dirty="0" smtClean="0"/>
          </a:p>
          <a:p>
            <a:r>
              <a:rPr lang="en-US" altLang="ko-KR" dirty="0" smtClean="0"/>
              <a:t>HRGN		= </a:t>
            </a:r>
            <a:r>
              <a:rPr lang="ko-KR" altLang="en-US" dirty="0" err="1" smtClean="0"/>
              <a:t>리전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화면상의 영역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BLACK_BRUSH = </a:t>
            </a:r>
            <a:r>
              <a:rPr lang="ko-KR" altLang="en-US" dirty="0" smtClean="0"/>
              <a:t>검정</a:t>
            </a:r>
            <a:endParaRPr lang="en-US" altLang="ko-KR" dirty="0"/>
          </a:p>
          <a:p>
            <a:r>
              <a:rPr lang="en-US" altLang="ko-KR" dirty="0" smtClean="0"/>
              <a:t>GRAY_BRUSH  =</a:t>
            </a:r>
            <a:r>
              <a:rPr lang="ko-KR" altLang="en-US" dirty="0" smtClean="0"/>
              <a:t>회색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BLACK_PEN = </a:t>
            </a:r>
            <a:r>
              <a:rPr lang="ko-KR" altLang="en-US" dirty="0" smtClean="0"/>
              <a:t>검정</a:t>
            </a:r>
            <a:endParaRPr lang="en-US" altLang="ko-KR" dirty="0"/>
          </a:p>
          <a:p>
            <a:r>
              <a:rPr lang="en-US" altLang="ko-KR" dirty="0" smtClean="0"/>
              <a:t>WHITE_PEN = </a:t>
            </a:r>
            <a:r>
              <a:rPr lang="ko-KR" altLang="en-US" dirty="0" smtClean="0"/>
              <a:t>흰색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212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HDC 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PAINTSTRUCT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HBRUSH </a:t>
            </a:r>
            <a:r>
              <a:rPr lang="en-US" altLang="ko-KR" dirty="0" err="1" smtClean="0"/>
              <a:t>MyBrush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OldBrush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/>
              <a:t>c</a:t>
            </a:r>
            <a:r>
              <a:rPr lang="en-US" altLang="ko-KR" dirty="0" smtClean="0"/>
              <a:t>ase </a:t>
            </a:r>
            <a:r>
              <a:rPr lang="en-US" altLang="ko-KR" dirty="0" smtClean="0"/>
              <a:t>WM_PAINT:</a:t>
            </a:r>
          </a:p>
          <a:p>
            <a:r>
              <a:rPr lang="en-US" altLang="ko-KR" dirty="0" err="1"/>
              <a:t>h</a:t>
            </a:r>
            <a:r>
              <a:rPr lang="en-US" altLang="ko-KR" dirty="0" err="1" smtClean="0"/>
              <a:t>dc</a:t>
            </a:r>
            <a:r>
              <a:rPr lang="en-US" altLang="ko-KR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BeginPaint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&amp;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MyBrush</a:t>
            </a:r>
            <a:r>
              <a:rPr lang="en-US" altLang="ko-KR" dirty="0" smtClean="0"/>
              <a:t> =(HBRUSH)</a:t>
            </a:r>
            <a:r>
              <a:rPr lang="en-US" altLang="ko-KR" dirty="0" err="1" smtClean="0"/>
              <a:t>GetStockObject</a:t>
            </a:r>
            <a:r>
              <a:rPr lang="en-US" altLang="ko-KR" dirty="0" smtClean="0"/>
              <a:t>(GRAY_BRUSH); //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브러쉬</a:t>
            </a:r>
            <a:endParaRPr lang="en-US" altLang="ko-KR" dirty="0" smtClean="0"/>
          </a:p>
          <a:p>
            <a:r>
              <a:rPr lang="en-US" altLang="ko-KR" dirty="0" err="1" smtClean="0"/>
              <a:t>OldBrush</a:t>
            </a:r>
            <a:r>
              <a:rPr lang="en-US" altLang="ko-KR" dirty="0" smtClean="0"/>
              <a:t>=(HBRUSH)</a:t>
            </a:r>
            <a:r>
              <a:rPr lang="en-US" altLang="ko-KR" dirty="0" err="1" smtClean="0"/>
              <a:t>SelectObject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MyBrush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현재 선택된 </a:t>
            </a:r>
            <a:r>
              <a:rPr lang="ko-KR" altLang="en-US" dirty="0" err="1" smtClean="0"/>
              <a:t>브러쉬</a:t>
            </a:r>
            <a:endParaRPr lang="en-US" altLang="ko-KR" dirty="0" smtClean="0"/>
          </a:p>
          <a:p>
            <a:r>
              <a:rPr lang="en-US" altLang="ko-KR" dirty="0" smtClean="0"/>
              <a:t>Rectangle(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, 50,50,300,200);</a:t>
            </a:r>
          </a:p>
          <a:p>
            <a:r>
              <a:rPr lang="en-US" altLang="ko-KR" dirty="0" err="1" smtClean="0"/>
              <a:t>SelectObject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OldBrush</a:t>
            </a:r>
            <a:r>
              <a:rPr lang="en-US" altLang="ko-KR" dirty="0" smtClean="0"/>
              <a:t>);//</a:t>
            </a:r>
            <a:r>
              <a:rPr lang="ko-KR" altLang="en-US" dirty="0" smtClean="0"/>
              <a:t>현재 선택된 </a:t>
            </a:r>
            <a:r>
              <a:rPr lang="ko-KR" altLang="en-US" dirty="0" err="1" smtClean="0"/>
              <a:t>브러쉬</a:t>
            </a:r>
            <a:endParaRPr lang="en-US" altLang="ko-KR" dirty="0" smtClean="0"/>
          </a:p>
          <a:p>
            <a:r>
              <a:rPr lang="en-US" altLang="ko-KR" dirty="0" err="1" smtClean="0"/>
              <a:t>DeleteObject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MyBrush</a:t>
            </a:r>
            <a:r>
              <a:rPr lang="en-US" altLang="ko-KR" dirty="0" smtClean="0"/>
              <a:t>);//</a:t>
            </a:r>
            <a:r>
              <a:rPr lang="ko-KR" altLang="en-US" dirty="0" smtClean="0"/>
              <a:t>현재 선택된 </a:t>
            </a:r>
            <a:r>
              <a:rPr lang="ko-KR" altLang="en-US" dirty="0" err="1" smtClean="0"/>
              <a:t>브러쉬는</a:t>
            </a:r>
            <a:r>
              <a:rPr lang="ko-KR" altLang="en-US" dirty="0" smtClean="0"/>
              <a:t> 지울 수 없다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EndPaint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&amp;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320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GDI, </a:t>
            </a:r>
            <a:r>
              <a:rPr lang="ko-KR" altLang="en-US" dirty="0" smtClean="0"/>
              <a:t>브러시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07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펜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선을 그을 때 사용되는 </a:t>
            </a:r>
            <a:r>
              <a:rPr lang="en-US" altLang="ko-KR" dirty="0" smtClean="0"/>
              <a:t>GDI</a:t>
            </a:r>
            <a:r>
              <a:rPr lang="ko-KR" altLang="en-US" dirty="0" err="1" smtClean="0"/>
              <a:t>오브젝</a:t>
            </a:r>
            <a:endParaRPr lang="en-US" altLang="ko-KR" dirty="0" smtClean="0"/>
          </a:p>
          <a:p>
            <a:r>
              <a:rPr lang="en-US" altLang="ko-KR" dirty="0" err="1" smtClean="0"/>
              <a:t>fnPenStyle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선의 모양을 지정하며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변경시</a:t>
            </a:r>
            <a:r>
              <a:rPr lang="ko-KR" altLang="en-US" dirty="0" smtClean="0"/>
              <a:t> 실선뿐만 아니라 다양한 형태의 선을 만들 수 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일점</a:t>
            </a:r>
            <a:r>
              <a:rPr lang="ko-KR" altLang="en-US" dirty="0" smtClean="0"/>
              <a:t> 쇄선 등등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(PS_SOLID, PS_DASH, PS_DOT, PS_DASHDOT, PS_DASHDOTDOT)</a:t>
            </a:r>
          </a:p>
          <a:p>
            <a:r>
              <a:rPr lang="en-US" altLang="ko-KR" dirty="0" err="1" smtClean="0"/>
              <a:t>nWidth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선의 폭으로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디폴트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변경하면 두꺼워 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crColor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선의 색상 </a:t>
            </a:r>
            <a:r>
              <a:rPr lang="en-US" altLang="ko-KR" dirty="0" smtClean="0"/>
              <a:t>RGB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89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MessageBox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TEXT(“</a:t>
            </a:r>
            <a:r>
              <a:rPr lang="ko-KR" altLang="en-US" dirty="0" smtClean="0"/>
              <a:t>버튼을 눌러주세요</a:t>
            </a:r>
            <a:r>
              <a:rPr lang="en-US" altLang="ko-KR" dirty="0" smtClean="0"/>
              <a:t>”), TEXT(“</a:t>
            </a:r>
            <a:r>
              <a:rPr lang="ko-KR" altLang="en-US" dirty="0" smtClean="0"/>
              <a:t>메시지 박스</a:t>
            </a:r>
            <a:r>
              <a:rPr lang="en-US" altLang="ko-KR" dirty="0" smtClean="0"/>
              <a:t>”), MB_OK);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680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HDC </a:t>
            </a:r>
            <a:r>
              <a:rPr lang="en-US" altLang="ko-KR" dirty="0" err="1"/>
              <a:t>hdc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PAINTSTRUCT </a:t>
            </a:r>
            <a:r>
              <a:rPr lang="en-US" altLang="ko-KR" dirty="0" err="1"/>
              <a:t>ps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HPEN </a:t>
            </a:r>
            <a:r>
              <a:rPr lang="en-US" altLang="ko-KR" dirty="0" err="1" smtClean="0"/>
              <a:t>MyPen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OldPen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/>
              <a:t>Case WM_PAINT:</a:t>
            </a:r>
          </a:p>
          <a:p>
            <a:r>
              <a:rPr lang="en-US" altLang="ko-KR" dirty="0" err="1"/>
              <a:t>Hdc</a:t>
            </a:r>
            <a:r>
              <a:rPr lang="en-US" altLang="ko-KR" dirty="0"/>
              <a:t> = </a:t>
            </a:r>
            <a:r>
              <a:rPr lang="en-US" altLang="ko-KR" dirty="0" err="1"/>
              <a:t>BeginPaint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&amp;</a:t>
            </a:r>
            <a:r>
              <a:rPr lang="en-US" altLang="ko-KR" dirty="0" err="1"/>
              <a:t>ps</a:t>
            </a:r>
            <a:r>
              <a:rPr lang="en-US" altLang="ko-KR" dirty="0"/>
              <a:t>);</a:t>
            </a:r>
          </a:p>
          <a:p>
            <a:r>
              <a:rPr lang="en-US" altLang="ko-KR" dirty="0" err="1" smtClean="0"/>
              <a:t>MyPen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CreatePen</a:t>
            </a:r>
            <a:r>
              <a:rPr lang="en-US" altLang="ko-KR" dirty="0" smtClean="0"/>
              <a:t>(PS_SOLID, 5, RGB(0,0,255));</a:t>
            </a:r>
            <a:endParaRPr lang="en-US" altLang="ko-KR" dirty="0"/>
          </a:p>
          <a:p>
            <a:r>
              <a:rPr lang="en-US" altLang="ko-KR" dirty="0" err="1"/>
              <a:t>OldPen</a:t>
            </a:r>
            <a:r>
              <a:rPr lang="en-US" altLang="ko-KR" dirty="0"/>
              <a:t> </a:t>
            </a:r>
            <a:r>
              <a:rPr lang="en-US" altLang="ko-KR" dirty="0" smtClean="0"/>
              <a:t>=(</a:t>
            </a:r>
            <a:r>
              <a:rPr lang="en-US" altLang="ko-KR" dirty="0" smtClean="0"/>
              <a:t>HPEN)</a:t>
            </a:r>
            <a:r>
              <a:rPr lang="en-US" altLang="ko-KR" dirty="0" err="1" smtClean="0"/>
              <a:t>SelectObject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MyPen</a:t>
            </a:r>
            <a:r>
              <a:rPr lang="en-US" altLang="ko-KR" dirty="0" smtClean="0"/>
              <a:t>);//</a:t>
            </a:r>
            <a:r>
              <a:rPr lang="ko-KR" altLang="en-US" dirty="0" smtClean="0"/>
              <a:t>선택</a:t>
            </a:r>
            <a:endParaRPr lang="en-US" altLang="ko-KR" dirty="0"/>
          </a:p>
          <a:p>
            <a:r>
              <a:rPr lang="en-US" altLang="ko-KR" dirty="0"/>
              <a:t>Rectangle(</a:t>
            </a:r>
            <a:r>
              <a:rPr lang="en-US" altLang="ko-KR" dirty="0" err="1"/>
              <a:t>hdc</a:t>
            </a:r>
            <a:r>
              <a:rPr lang="en-US" altLang="ko-KR" dirty="0"/>
              <a:t>, 50,50,300,200);</a:t>
            </a:r>
          </a:p>
          <a:p>
            <a:r>
              <a:rPr lang="en-US" altLang="ko-KR" dirty="0" err="1"/>
              <a:t>SelectObject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</a:t>
            </a:r>
            <a:r>
              <a:rPr lang="en-US" altLang="ko-KR" dirty="0" err="1" smtClean="0"/>
              <a:t>OldPen</a:t>
            </a:r>
            <a:r>
              <a:rPr lang="en-US" altLang="ko-KR" dirty="0" smtClean="0"/>
              <a:t>); //</a:t>
            </a:r>
            <a:r>
              <a:rPr lang="ko-KR" altLang="en-US" dirty="0" smtClean="0"/>
              <a:t>현재 선택된 펜</a:t>
            </a:r>
            <a:endParaRPr lang="en-US" altLang="ko-KR" dirty="0" smtClean="0"/>
          </a:p>
          <a:p>
            <a:r>
              <a:rPr lang="en-US" altLang="ko-KR" dirty="0" err="1" smtClean="0"/>
              <a:t>DeleteObject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MyPen</a:t>
            </a:r>
            <a:r>
              <a:rPr lang="en-US" altLang="ko-KR" dirty="0" smtClean="0"/>
              <a:t>); //</a:t>
            </a:r>
            <a:r>
              <a:rPr lang="ko-KR" altLang="en-US" dirty="0" smtClean="0"/>
              <a:t>현재 선택된 펜은 지울 수 없다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OldPen</a:t>
            </a:r>
            <a:r>
              <a:rPr lang="ko-KR" altLang="en-US" dirty="0" smtClean="0"/>
              <a:t>이 현재 선택된 펜이라 </a:t>
            </a:r>
            <a:r>
              <a:rPr lang="ko-KR" altLang="en-US" dirty="0" err="1" smtClean="0"/>
              <a:t>지울수</a:t>
            </a:r>
            <a:r>
              <a:rPr lang="ko-KR" altLang="en-US" dirty="0" err="1"/>
              <a:t>없</a:t>
            </a:r>
            <a:r>
              <a:rPr lang="ko-KR" altLang="en-US" dirty="0" err="1" smtClean="0"/>
              <a:t>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err="1"/>
              <a:t>EndPaint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&amp;</a:t>
            </a:r>
            <a:r>
              <a:rPr lang="en-US" altLang="ko-KR" dirty="0" err="1"/>
              <a:t>ps</a:t>
            </a:r>
            <a:r>
              <a:rPr lang="en-US" altLang="ko-KR" dirty="0"/>
              <a:t>);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425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356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/>
              <a:t>HDC 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PAINTSTRUCT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HBRUSH </a:t>
            </a:r>
            <a:r>
              <a:rPr lang="en-US" altLang="ko-KR" dirty="0" err="1" smtClean="0"/>
              <a:t>MyBrush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OldBrush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HPEN </a:t>
            </a:r>
            <a:r>
              <a:rPr lang="en-US" altLang="ko-KR" dirty="0" err="1" smtClean="0"/>
              <a:t>MyPen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OldPen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case </a:t>
            </a:r>
            <a:r>
              <a:rPr lang="en-US" altLang="ko-KR" dirty="0" smtClean="0"/>
              <a:t>WM_PAINT: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hdc</a:t>
            </a:r>
            <a:r>
              <a:rPr lang="en-US" altLang="ko-KR" dirty="0"/>
              <a:t> = </a:t>
            </a:r>
            <a:r>
              <a:rPr lang="en-US" altLang="ko-KR" dirty="0" err="1"/>
              <a:t>BeginPaint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&amp;</a:t>
            </a:r>
            <a:r>
              <a:rPr lang="en-US" altLang="ko-KR" dirty="0" err="1"/>
              <a:t>ps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MyBrush</a:t>
            </a:r>
            <a:r>
              <a:rPr lang="en-US" altLang="ko-KR" dirty="0"/>
              <a:t> = </a:t>
            </a:r>
            <a:r>
              <a:rPr lang="en-US" altLang="ko-KR" dirty="0" err="1"/>
              <a:t>CreateHatchBrush</a:t>
            </a:r>
            <a:r>
              <a:rPr lang="en-US" altLang="ko-KR" dirty="0"/>
              <a:t>(HS_BDIAGONAL, RGB(255, 0, 255));</a:t>
            </a:r>
          </a:p>
          <a:p>
            <a:r>
              <a:rPr lang="en-US" altLang="ko-KR" dirty="0" err="1"/>
              <a:t>OldBrush</a:t>
            </a:r>
            <a:r>
              <a:rPr lang="en-US" altLang="ko-KR" dirty="0"/>
              <a:t> = (HBRUSH)</a:t>
            </a:r>
            <a:r>
              <a:rPr lang="en-US" altLang="ko-KR" dirty="0" err="1"/>
              <a:t>SelectObject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</a:t>
            </a:r>
            <a:r>
              <a:rPr lang="en-US" altLang="ko-KR" dirty="0" err="1"/>
              <a:t>MyBrush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MyPen</a:t>
            </a:r>
            <a:r>
              <a:rPr lang="en-US" altLang="ko-KR" dirty="0"/>
              <a:t> = </a:t>
            </a:r>
            <a:r>
              <a:rPr lang="en-US" altLang="ko-KR" dirty="0" err="1"/>
              <a:t>CreatePen</a:t>
            </a:r>
            <a:r>
              <a:rPr lang="en-US" altLang="ko-KR" dirty="0"/>
              <a:t>(PS_SOLID, 5, RGB(0, 0, 255));</a:t>
            </a:r>
          </a:p>
          <a:p>
            <a:r>
              <a:rPr lang="en-US" altLang="ko-KR" dirty="0" err="1"/>
              <a:t>OldPen</a:t>
            </a:r>
            <a:r>
              <a:rPr lang="en-US" altLang="ko-KR" dirty="0"/>
              <a:t> = (HPEN)</a:t>
            </a:r>
            <a:r>
              <a:rPr lang="en-US" altLang="ko-KR" dirty="0" err="1"/>
              <a:t>SelectObject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</a:t>
            </a:r>
            <a:r>
              <a:rPr lang="en-US" altLang="ko-KR" dirty="0" err="1"/>
              <a:t>MyPen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/>
              <a:t>Rectangle(</a:t>
            </a:r>
            <a:r>
              <a:rPr lang="en-US" altLang="ko-KR" dirty="0" err="1"/>
              <a:t>hdc</a:t>
            </a:r>
            <a:r>
              <a:rPr lang="en-US" altLang="ko-KR" dirty="0"/>
              <a:t>, 50, 50, 300, 200);</a:t>
            </a:r>
          </a:p>
          <a:p>
            <a:endParaRPr lang="ko-KR" altLang="en-US" dirty="0"/>
          </a:p>
          <a:p>
            <a:r>
              <a:rPr lang="en-US" altLang="ko-KR" dirty="0" err="1"/>
              <a:t>SelectObject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</a:t>
            </a:r>
            <a:r>
              <a:rPr lang="en-US" altLang="ko-KR" dirty="0" err="1"/>
              <a:t>OldBrush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SelectObject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</a:t>
            </a:r>
            <a:r>
              <a:rPr lang="en-US" altLang="ko-KR" dirty="0" err="1"/>
              <a:t>OldPen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DeleteObject</a:t>
            </a:r>
            <a:r>
              <a:rPr lang="en-US" altLang="ko-KR" dirty="0"/>
              <a:t>(</a:t>
            </a:r>
            <a:r>
              <a:rPr lang="en-US" altLang="ko-KR" dirty="0" err="1"/>
              <a:t>MyBrush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DeleteObject</a:t>
            </a:r>
            <a:r>
              <a:rPr lang="en-US" altLang="ko-KR" dirty="0"/>
              <a:t>(</a:t>
            </a:r>
            <a:r>
              <a:rPr lang="en-US" altLang="ko-KR" dirty="0" err="1"/>
              <a:t>MyPen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EndPaint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&amp;</a:t>
            </a:r>
            <a:r>
              <a:rPr lang="en-US" altLang="ko-KR" dirty="0" err="1"/>
              <a:t>ps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230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– 10</a:t>
            </a:r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Mouse class</a:t>
            </a:r>
          </a:p>
          <a:p>
            <a:r>
              <a:rPr lang="en-US" altLang="ko-KR" smtClean="0"/>
              <a:t>Key class</a:t>
            </a:r>
            <a:endParaRPr lang="en-US" altLang="ko-KR" dirty="0" smtClean="0"/>
          </a:p>
          <a:p>
            <a:r>
              <a:rPr lang="en-US" altLang="ko-KR" dirty="0" smtClean="0"/>
              <a:t>Icon class</a:t>
            </a:r>
          </a:p>
          <a:p>
            <a:r>
              <a:rPr lang="en-US" altLang="ko-KR" dirty="0" smtClean="0"/>
              <a:t>Timer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38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메시지 박스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28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COLORREF </a:t>
            </a:r>
            <a:r>
              <a:rPr lang="en-US" altLang="ko-KR" dirty="0" err="1" smtClean="0"/>
              <a:t>SetPixel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nXPos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nYPos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clrref</a:t>
            </a:r>
            <a:r>
              <a:rPr lang="en-US" altLang="ko-KR" dirty="0" smtClean="0"/>
              <a:t>) = </a:t>
            </a:r>
            <a:r>
              <a:rPr lang="ko-KR" altLang="en-US" dirty="0" smtClean="0"/>
              <a:t>화면에 점 출력</a:t>
            </a:r>
            <a:endParaRPr lang="en-US" altLang="ko-KR" dirty="0" smtClean="0"/>
          </a:p>
          <a:p>
            <a:r>
              <a:rPr lang="en-US" altLang="ko-KR" dirty="0" smtClean="0"/>
              <a:t>DWORD </a:t>
            </a:r>
            <a:r>
              <a:rPr lang="en-US" altLang="ko-KR" dirty="0" err="1" smtClean="0"/>
              <a:t>MoveToEx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, x, y, </a:t>
            </a:r>
            <a:r>
              <a:rPr lang="en-US" altLang="ko-KR" dirty="0" err="1" smtClean="0"/>
              <a:t>lpPoint</a:t>
            </a:r>
            <a:r>
              <a:rPr lang="en-US" altLang="ko-KR" dirty="0" smtClean="0"/>
              <a:t>) = </a:t>
            </a:r>
            <a:r>
              <a:rPr lang="ko-KR" altLang="en-US" dirty="0" smtClean="0"/>
              <a:t>선을 그을 때 사용</a:t>
            </a:r>
            <a:endParaRPr lang="en-US" altLang="ko-KR" dirty="0" smtClean="0"/>
          </a:p>
          <a:p>
            <a:r>
              <a:rPr lang="en-US" altLang="ko-KR" dirty="0" smtClean="0"/>
              <a:t>BOOL </a:t>
            </a:r>
            <a:r>
              <a:rPr lang="en-US" altLang="ko-KR" dirty="0" err="1" smtClean="0"/>
              <a:t>LineTo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xEnd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yEnd</a:t>
            </a:r>
            <a:r>
              <a:rPr lang="en-US" altLang="ko-KR" dirty="0" smtClean="0"/>
              <a:t>) = </a:t>
            </a:r>
            <a:r>
              <a:rPr lang="ko-KR" altLang="en-US" dirty="0" smtClean="0"/>
              <a:t>선을 </a:t>
            </a:r>
            <a:r>
              <a:rPr lang="ko-KR" altLang="en-US" dirty="0" err="1" smtClean="0"/>
              <a:t>그을때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en-US" altLang="ko-KR" dirty="0" smtClean="0"/>
              <a:t>BOOL Rectangle(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nLeftRect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nTopRect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nRightRect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nBottomRect</a:t>
            </a:r>
            <a:r>
              <a:rPr lang="en-US" altLang="ko-KR" dirty="0" smtClean="0"/>
              <a:t>) = </a:t>
            </a:r>
            <a:r>
              <a:rPr lang="ko-KR" altLang="en-US" dirty="0" smtClean="0"/>
              <a:t>사각형을 그린다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BOOL Ellipse(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nLeftRect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nTopRect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nRightRect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nBottomRect</a:t>
            </a:r>
            <a:r>
              <a:rPr lang="en-US" altLang="ko-KR" dirty="0" smtClean="0"/>
              <a:t>) = </a:t>
            </a:r>
            <a:r>
              <a:rPr lang="ko-KR" altLang="en-US" dirty="0" smtClean="0"/>
              <a:t>타원을 그리는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41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void Line(HDC 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x2,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y2)</a:t>
            </a:r>
          </a:p>
          <a:p>
            <a:r>
              <a:rPr lang="en-US" altLang="ko-KR" dirty="0"/>
              <a:t>{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MoveToEX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, x1, y1, NULL);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LineTo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, x2, y2);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2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lass</a:t>
            </a:r>
            <a:r>
              <a:rPr lang="ko-KR" altLang="en-US" dirty="0" smtClean="0"/>
              <a:t>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69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3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TranslateMessage</a:t>
            </a:r>
            <a:r>
              <a:rPr lang="en-US" altLang="ko-KR" dirty="0" smtClean="0"/>
              <a:t>,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TranslateMessage</a:t>
            </a:r>
            <a:r>
              <a:rPr lang="en-US" altLang="ko-KR" dirty="0" smtClean="0"/>
              <a:t> = Key </a:t>
            </a:r>
            <a:r>
              <a:rPr lang="ko-KR" altLang="en-US" dirty="0" smtClean="0"/>
              <a:t>입력을 </a:t>
            </a:r>
            <a:r>
              <a:rPr lang="en-US" altLang="ko-KR" dirty="0" err="1" smtClean="0"/>
              <a:t>WndProc</a:t>
            </a:r>
            <a:r>
              <a:rPr lang="ko-KR" altLang="en-US" dirty="0" smtClean="0"/>
              <a:t>으로 전달하는 역할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Key = </a:t>
            </a:r>
            <a:r>
              <a:rPr lang="ko-KR" altLang="en-US" dirty="0" smtClean="0"/>
              <a:t>키보드로부터 입력을 받는다</a:t>
            </a:r>
            <a:r>
              <a:rPr lang="en-US" altLang="ko-KR" dirty="0" smtClean="0"/>
              <a:t>. WM_KEYDOWN, WM_CHAR, WM_COMMOND</a:t>
            </a:r>
          </a:p>
          <a:p>
            <a:endParaRPr lang="en-US" altLang="ko-KR" dirty="0"/>
          </a:p>
          <a:p>
            <a:r>
              <a:rPr lang="en-US" altLang="ko-KR" dirty="0" smtClean="0"/>
              <a:t>VK_RETURN = Enter</a:t>
            </a:r>
          </a:p>
          <a:p>
            <a:r>
              <a:rPr lang="en-US" altLang="ko-KR" dirty="0" smtClean="0"/>
              <a:t>VK_LEFT = </a:t>
            </a:r>
            <a:r>
              <a:rPr lang="ko-KR" altLang="en-US" dirty="0" smtClean="0"/>
              <a:t>좌측 커서 이동키</a:t>
            </a:r>
            <a:endParaRPr lang="en-US" altLang="ko-KR" dirty="0" smtClean="0"/>
          </a:p>
          <a:p>
            <a:r>
              <a:rPr lang="en-US" altLang="ko-KR" dirty="0" smtClean="0"/>
              <a:t>VK_ </a:t>
            </a:r>
            <a:r>
              <a:rPr lang="ko-KR" altLang="en-US" dirty="0" smtClean="0"/>
              <a:t>등의 입력키들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LOWORD(</a:t>
            </a:r>
            <a:r>
              <a:rPr lang="en-US" altLang="ko-KR" dirty="0" err="1" smtClean="0"/>
              <a:t>wParam</a:t>
            </a:r>
            <a:r>
              <a:rPr lang="en-US" altLang="ko-KR" dirty="0" smtClean="0"/>
              <a:t>) = </a:t>
            </a:r>
            <a:r>
              <a:rPr lang="ko-KR" altLang="en-US" dirty="0" smtClean="0"/>
              <a:t>메뉴나 컨트롤의 </a:t>
            </a:r>
            <a:r>
              <a:rPr lang="en-US" altLang="ko-KR" dirty="0" smtClean="0"/>
              <a:t>ID, </a:t>
            </a:r>
            <a:r>
              <a:rPr lang="ko-KR" altLang="en-US" dirty="0" err="1" smtClean="0"/>
              <a:t>엑설러레이트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단축키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HIWORD(</a:t>
            </a:r>
            <a:r>
              <a:rPr lang="en-US" altLang="ko-KR" dirty="0" err="1" smtClean="0"/>
              <a:t>wParam</a:t>
            </a:r>
            <a:r>
              <a:rPr lang="en-US" altLang="ko-KR" dirty="0" smtClean="0"/>
              <a:t>) = </a:t>
            </a:r>
            <a:r>
              <a:rPr lang="ko-KR" altLang="en-US" dirty="0" smtClean="0"/>
              <a:t>컨트롤이 보내는 통지 메시지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엑설러레이트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단축키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93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switch(</a:t>
            </a:r>
            <a:r>
              <a:rPr lang="en-US" altLang="ko-KR" dirty="0" err="1" smtClean="0"/>
              <a:t>iMessage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case WM_KEYDOWN:</a:t>
            </a:r>
          </a:p>
          <a:p>
            <a:r>
              <a:rPr lang="en-US" altLang="ko-KR" dirty="0" smtClean="0"/>
              <a:t>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switch(</a:t>
            </a:r>
            <a:r>
              <a:rPr lang="en-US" altLang="ko-KR" dirty="0" err="1" smtClean="0"/>
              <a:t>wParam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case VK_LEFT: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break;</a:t>
            </a:r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55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1261</Words>
  <Application>Microsoft Office PowerPoint</Application>
  <PresentationFormat>화면 슬라이드 쇼(4:3)</PresentationFormat>
  <Paragraphs>315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API</vt:lpstr>
      <vt:lpstr>2주차 1시간(메시지 박스)</vt:lpstr>
      <vt:lpstr>실행</vt:lpstr>
      <vt:lpstr>실행</vt:lpstr>
      <vt:lpstr>2주차 2시간(그래픽)</vt:lpstr>
      <vt:lpstr>실행</vt:lpstr>
      <vt:lpstr>실행</vt:lpstr>
      <vt:lpstr>2주차 3시간(TranslateMessage, Key)</vt:lpstr>
      <vt:lpstr>실행</vt:lpstr>
      <vt:lpstr>실행</vt:lpstr>
      <vt:lpstr>예제</vt:lpstr>
      <vt:lpstr>2주차 4시간(Mouse)</vt:lpstr>
      <vt:lpstr>실행</vt:lpstr>
      <vt:lpstr>실행</vt:lpstr>
      <vt:lpstr>실행</vt:lpstr>
      <vt:lpstr>실행</vt:lpstr>
      <vt:lpstr>2주차 5시간(타이머)</vt:lpstr>
      <vt:lpstr>실행</vt:lpstr>
      <vt:lpstr>실행</vt:lpstr>
      <vt:lpstr>실행</vt:lpstr>
      <vt:lpstr>실행</vt:lpstr>
      <vt:lpstr>2주차 – 6시간(리소스 편집기)</vt:lpstr>
      <vt:lpstr>실행</vt:lpstr>
      <vt:lpstr>2주차 – 7시간(색상)</vt:lpstr>
      <vt:lpstr>실행</vt:lpstr>
      <vt:lpstr>2주차 – 8시간(GDI, 브러시)</vt:lpstr>
      <vt:lpstr>실행</vt:lpstr>
      <vt:lpstr>실행</vt:lpstr>
      <vt:lpstr>2주차 – 9시간(펜)</vt:lpstr>
      <vt:lpstr>실행</vt:lpstr>
      <vt:lpstr>실행</vt:lpstr>
      <vt:lpstr>실행</vt:lpstr>
      <vt:lpstr>2주차 – 10시간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클라이언트</dc:title>
  <dc:creator>Microsoft Corporation</dc:creator>
  <cp:lastModifiedBy>Customer</cp:lastModifiedBy>
  <cp:revision>199</cp:revision>
  <dcterms:created xsi:type="dcterms:W3CDTF">2006-10-05T04:04:58Z</dcterms:created>
  <dcterms:modified xsi:type="dcterms:W3CDTF">2018-05-16T07:58:21Z</dcterms:modified>
</cp:coreProperties>
</file>