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6" r:id="rId6"/>
    <p:sldId id="288" r:id="rId7"/>
    <p:sldId id="269" r:id="rId8"/>
    <p:sldId id="259" r:id="rId9"/>
    <p:sldId id="270" r:id="rId10"/>
    <p:sldId id="275" r:id="rId11"/>
    <p:sldId id="271" r:id="rId12"/>
    <p:sldId id="260" r:id="rId13"/>
    <p:sldId id="272" r:id="rId14"/>
    <p:sldId id="261" r:id="rId15"/>
    <p:sldId id="274" r:id="rId16"/>
    <p:sldId id="276" r:id="rId17"/>
    <p:sldId id="262" r:id="rId18"/>
    <p:sldId id="273" r:id="rId19"/>
    <p:sldId id="263" r:id="rId20"/>
    <p:sldId id="277" r:id="rId21"/>
    <p:sldId id="279" r:id="rId22"/>
    <p:sldId id="280" r:id="rId23"/>
    <p:sldId id="283" r:id="rId24"/>
    <p:sldId id="281" r:id="rId25"/>
    <p:sldId id="282" r:id="rId26"/>
    <p:sldId id="264" r:id="rId27"/>
    <p:sldId id="278" r:id="rId28"/>
    <p:sldId id="284" r:id="rId29"/>
    <p:sldId id="285" r:id="rId30"/>
    <p:sldId id="286" r:id="rId31"/>
    <p:sldId id="287" r:id="rId32"/>
    <p:sldId id="265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smtClean="0"/>
              <a:t>개월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3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HDC 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PAINTSTRUCT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TCHAR *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TEXT(“</a:t>
            </a:r>
            <a:r>
              <a:rPr lang="ko-KR" altLang="en-US" dirty="0" smtClean="0"/>
              <a:t>폰트</a:t>
            </a:r>
            <a:r>
              <a:rPr lang="en-US" altLang="ko-KR" dirty="0" smtClean="0"/>
              <a:t>”);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en-US" altLang="ko-KR" dirty="0" smtClean="0"/>
              <a:t>ase WM_PAINT: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err="1" smtClean="0"/>
              <a:t>Hdc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BeginPaint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&amp;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hFont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CreateFont</a:t>
            </a:r>
            <a:r>
              <a:rPr lang="en-US" altLang="ko-KR" dirty="0" smtClean="0"/>
              <a:t>(50,0,0,0,0,0,0,0, HANGEUL_CHARSET, 0,0,0,VARIABLE_PITCH|FF_ROMAN, TEXT(“</a:t>
            </a:r>
            <a:r>
              <a:rPr lang="ko-KR" altLang="en-US" dirty="0" err="1" smtClean="0"/>
              <a:t>궁서</a:t>
            </a:r>
            <a:r>
              <a:rPr lang="en-US" altLang="ko-KR" dirty="0" smtClean="0"/>
              <a:t>”));</a:t>
            </a:r>
          </a:p>
          <a:p>
            <a:r>
              <a:rPr lang="en-US" altLang="ko-KR" dirty="0" err="1" smtClean="0"/>
              <a:t>OldFont</a:t>
            </a:r>
            <a:r>
              <a:rPr lang="en-US" altLang="ko-KR" dirty="0" smtClean="0"/>
              <a:t>=(HFONT)</a:t>
            </a:r>
            <a:r>
              <a:rPr lang="en-US" altLang="ko-KR" dirty="0" err="1" smtClean="0"/>
              <a:t>SelectObject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hFont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TextOut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100, 100,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lstrlen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));</a:t>
            </a:r>
          </a:p>
          <a:p>
            <a:r>
              <a:rPr lang="en-US" altLang="ko-KR" dirty="0" err="1" smtClean="0"/>
              <a:t>SelectObject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OldFont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DeleteObject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hFont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EndPaint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82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폰트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33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4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컨트롤은 윈도우이기는 하지만 반드시 부모윈도우의 </a:t>
            </a:r>
            <a:r>
              <a:rPr lang="ko-KR" altLang="en-US" dirty="0" err="1" smtClean="0"/>
              <a:t>차일드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존재 즉 </a:t>
            </a:r>
            <a:r>
              <a:rPr lang="en-US" altLang="ko-KR" dirty="0" smtClean="0"/>
              <a:t>WM_CREATE</a:t>
            </a:r>
            <a:r>
              <a:rPr lang="ko-KR" altLang="en-US" dirty="0" smtClean="0"/>
              <a:t>메시지가 </a:t>
            </a:r>
            <a:r>
              <a:rPr lang="ko-KR" altLang="en-US" dirty="0" err="1" smtClean="0"/>
              <a:t>발생할때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WM_COMMOND:</a:t>
            </a:r>
            <a:r>
              <a:rPr lang="ko-KR" altLang="en-US" dirty="0" smtClean="0"/>
              <a:t>에서 처리</a:t>
            </a:r>
            <a:endParaRPr lang="en-US" altLang="ko-KR" dirty="0" smtClean="0"/>
          </a:p>
          <a:p>
            <a:r>
              <a:rPr lang="ko-KR" altLang="en-US" dirty="0" smtClean="0"/>
              <a:t>컨트롤은 사용자와의 인터페이스를 이루는 도구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컨트롤종류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라디오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스크롤 바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에디트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리스트 박스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박스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CreateWindow</a:t>
            </a:r>
            <a:r>
              <a:rPr lang="en-US" altLang="ko-KR" dirty="0" smtClean="0"/>
              <a:t>(TEXT(“button”), TEXT(“Click Me”), WS_CHILD|WS_VISIBLE|BS_PUSHBUTTON, 20,20,100,25, 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(HMENU)0, </a:t>
            </a:r>
            <a:r>
              <a:rPr lang="en-US" altLang="ko-KR" dirty="0" err="1" smtClean="0"/>
              <a:t>g_hInst</a:t>
            </a:r>
            <a:r>
              <a:rPr lang="en-US" altLang="ko-KR" dirty="0" smtClean="0"/>
              <a:t>, NULL)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1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WM_CREATE:</a:t>
            </a:r>
          </a:p>
          <a:p>
            <a:r>
              <a:rPr lang="en-US" altLang="ko-KR" dirty="0" err="1" smtClean="0"/>
              <a:t>CreateWindow</a:t>
            </a:r>
            <a:r>
              <a:rPr lang="en-US" altLang="ko-KR" dirty="0" smtClean="0"/>
              <a:t>(TEXT(“button”), TEXT(“Click Me”), WS_CHILD|WS_VISIBLE|BS_PUSHBUTTON, 20, 20, 100, 25, 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(HMENU)0, </a:t>
            </a:r>
            <a:r>
              <a:rPr lang="en-US" altLang="ko-KR" dirty="0" err="1" smtClean="0"/>
              <a:t>g_hInst</a:t>
            </a:r>
            <a:r>
              <a:rPr lang="en-US" altLang="ko-KR" dirty="0" smtClean="0"/>
              <a:t>, NULL);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WM_COMMAND: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switch(LOWORD(</a:t>
            </a:r>
            <a:r>
              <a:rPr lang="en-US" altLang="ko-KR" dirty="0" err="1" smtClean="0"/>
              <a:t>wParam</a:t>
            </a:r>
            <a:r>
              <a:rPr lang="en-US" altLang="ko-KR" dirty="0" smtClean="0"/>
              <a:t>))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case 0: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//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실행하는 공간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break;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case 1: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break;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09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5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여러가지</a:t>
            </a:r>
            <a:r>
              <a:rPr lang="ko-KR" altLang="en-US" dirty="0" smtClean="0"/>
              <a:t> 선택사항들을 </a:t>
            </a:r>
            <a:r>
              <a:rPr lang="ko-KR" altLang="en-US" dirty="0" err="1" smtClean="0"/>
              <a:t>입력받거나</a:t>
            </a:r>
            <a:r>
              <a:rPr lang="ko-KR" altLang="en-US" dirty="0" smtClean="0"/>
              <a:t> 보여주기 위해 사용하는 기능</a:t>
            </a:r>
            <a:endParaRPr lang="en-US" altLang="ko-KR" dirty="0" smtClean="0"/>
          </a:p>
          <a:p>
            <a:r>
              <a:rPr lang="ko-KR" altLang="en-US" dirty="0" smtClean="0"/>
              <a:t>참 거짓의 진위적인 선택을 </a:t>
            </a:r>
            <a:r>
              <a:rPr lang="ko-KR" altLang="en-US" dirty="0" err="1" smtClean="0"/>
              <a:t>입력받을</a:t>
            </a:r>
            <a:r>
              <a:rPr lang="ko-KR" altLang="en-US" dirty="0" smtClean="0"/>
              <a:t> 때 주로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BM_GETCHECK = </a:t>
            </a:r>
            <a:r>
              <a:rPr lang="ko-KR" altLang="en-US" dirty="0" smtClean="0"/>
              <a:t>체크 박스가 현재 체크된 상태를 조사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리턴값으로만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BM_SETCHECK = </a:t>
            </a:r>
            <a:r>
              <a:rPr lang="ko-KR" altLang="en-US" dirty="0" smtClean="0"/>
              <a:t>체크 박스의 체크 상태 변경 </a:t>
            </a:r>
            <a:r>
              <a:rPr lang="en-US" altLang="ko-KR" dirty="0" err="1" smtClean="0"/>
              <a:t>wParam</a:t>
            </a:r>
            <a:r>
              <a:rPr lang="ko-KR" altLang="en-US" dirty="0" smtClean="0"/>
              <a:t>에 변경할 체크 상태 지정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BST_UNCHECKED = </a:t>
            </a:r>
            <a:r>
              <a:rPr lang="ko-KR" altLang="en-US" dirty="0" smtClean="0"/>
              <a:t>현재 체크되어 있지 않다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BST_CHECKED = </a:t>
            </a:r>
            <a:r>
              <a:rPr lang="ko-KR" altLang="en-US" dirty="0" smtClean="0"/>
              <a:t>현재 체크되어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BST_INDETERMINATE = </a:t>
            </a:r>
            <a:r>
              <a:rPr lang="ko-KR" altLang="en-US" dirty="0" err="1" smtClean="0"/>
              <a:t>둘다</a:t>
            </a:r>
            <a:r>
              <a:rPr lang="ko-KR" altLang="en-US" dirty="0" smtClean="0"/>
              <a:t> 아닌 상태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90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HDC 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PAINTSTRUCT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s</a:t>
            </a:r>
            <a:r>
              <a:rPr lang="en-US" altLang="ko-KR" dirty="0" smtClean="0"/>
              <a:t>tatic HWND c1,c2,c3, c4;</a:t>
            </a:r>
          </a:p>
          <a:p>
            <a:endParaRPr lang="en-US" altLang="ko-KR" dirty="0"/>
          </a:p>
          <a:p>
            <a:r>
              <a:rPr lang="en-US" altLang="ko-KR" dirty="0" smtClean="0"/>
              <a:t>case WM_CREATE: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1 = </a:t>
            </a:r>
            <a:r>
              <a:rPr lang="en-US" altLang="ko-KR" dirty="0" err="1" smtClean="0"/>
              <a:t>CreateWindow</a:t>
            </a:r>
            <a:r>
              <a:rPr lang="en-US" altLang="ko-KR" dirty="0" smtClean="0"/>
              <a:t>(TEXT(“button”), TEXT(“Draw Ellipse?”), WS_CHILD | WS_VISIBLE | BS_CHECKBOX, 20, 20, 160, 25, 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(HMENU)0, </a:t>
            </a:r>
            <a:r>
              <a:rPr lang="en-US" altLang="ko-KR" dirty="0" err="1" smtClean="0"/>
              <a:t>g_hInst</a:t>
            </a:r>
            <a:r>
              <a:rPr lang="en-US" altLang="ko-KR" dirty="0" smtClean="0"/>
              <a:t>, NULL);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c2 </a:t>
            </a:r>
            <a:r>
              <a:rPr lang="en-US" altLang="ko-KR" dirty="0"/>
              <a:t>= </a:t>
            </a:r>
            <a:r>
              <a:rPr lang="en-US" altLang="ko-KR" dirty="0" err="1"/>
              <a:t>CreateWindow</a:t>
            </a:r>
            <a:r>
              <a:rPr lang="en-US" altLang="ko-KR" dirty="0"/>
              <a:t>(TEXT(“button”), TEXT(“Draw Ellipse?”), WS_CHILD | WS_VISIBLE | </a:t>
            </a:r>
            <a:r>
              <a:rPr lang="en-US" altLang="ko-KR" dirty="0" smtClean="0"/>
              <a:t>BS_AUTOCHECKBOX, </a:t>
            </a:r>
            <a:r>
              <a:rPr lang="en-US" altLang="ko-KR" dirty="0"/>
              <a:t>20, </a:t>
            </a:r>
            <a:r>
              <a:rPr lang="en-US" altLang="ko-KR" dirty="0" smtClean="0"/>
              <a:t>50</a:t>
            </a:r>
            <a:r>
              <a:rPr lang="en-US" altLang="ko-KR" dirty="0"/>
              <a:t>, 160, 25, </a:t>
            </a:r>
            <a:r>
              <a:rPr lang="en-US" altLang="ko-KR" dirty="0" err="1"/>
              <a:t>hWnd</a:t>
            </a:r>
            <a:r>
              <a:rPr lang="en-US" altLang="ko-KR" dirty="0"/>
              <a:t>, (</a:t>
            </a:r>
            <a:r>
              <a:rPr lang="en-US" altLang="ko-KR" dirty="0" smtClean="0"/>
              <a:t>HMENU)1, </a:t>
            </a:r>
            <a:r>
              <a:rPr lang="en-US" altLang="ko-KR" dirty="0" err="1"/>
              <a:t>g_hInst</a:t>
            </a:r>
            <a:r>
              <a:rPr lang="en-US" altLang="ko-KR" dirty="0"/>
              <a:t>, NULL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smtClean="0"/>
              <a:t>c3 </a:t>
            </a:r>
            <a:r>
              <a:rPr lang="en-US" altLang="ko-KR" dirty="0"/>
              <a:t>= </a:t>
            </a:r>
            <a:r>
              <a:rPr lang="en-US" altLang="ko-KR" dirty="0" err="1"/>
              <a:t>CreateWindow</a:t>
            </a:r>
            <a:r>
              <a:rPr lang="en-US" altLang="ko-KR" dirty="0"/>
              <a:t>(TEXT(“button”), TEXT(“Draw Ellipse?”), WS_CHILD | WS_VISIBLE | </a:t>
            </a:r>
            <a:r>
              <a:rPr lang="en-US" altLang="ko-KR" dirty="0" smtClean="0"/>
              <a:t>BS_3STATE, </a:t>
            </a:r>
            <a:r>
              <a:rPr lang="en-US" altLang="ko-KR" dirty="0"/>
              <a:t>20, </a:t>
            </a:r>
            <a:r>
              <a:rPr lang="en-US" altLang="ko-KR" dirty="0" smtClean="0"/>
              <a:t>80</a:t>
            </a:r>
            <a:r>
              <a:rPr lang="en-US" altLang="ko-KR" dirty="0"/>
              <a:t>, 160, 25, </a:t>
            </a:r>
            <a:r>
              <a:rPr lang="en-US" altLang="ko-KR" dirty="0" err="1"/>
              <a:t>hWnd</a:t>
            </a:r>
            <a:r>
              <a:rPr lang="en-US" altLang="ko-KR" dirty="0"/>
              <a:t>, (</a:t>
            </a:r>
            <a:r>
              <a:rPr lang="en-US" altLang="ko-KR" dirty="0" smtClean="0"/>
              <a:t>HMENU)2, </a:t>
            </a:r>
            <a:r>
              <a:rPr lang="en-US" altLang="ko-KR" dirty="0" err="1"/>
              <a:t>g_hInst</a:t>
            </a:r>
            <a:r>
              <a:rPr lang="en-US" altLang="ko-KR" dirty="0"/>
              <a:t>, NULL);</a:t>
            </a:r>
          </a:p>
          <a:p>
            <a:endParaRPr lang="en-US" altLang="ko-KR" dirty="0"/>
          </a:p>
          <a:p>
            <a:r>
              <a:rPr lang="en-US" altLang="ko-KR" dirty="0" smtClean="0"/>
              <a:t>c4 </a:t>
            </a:r>
            <a:r>
              <a:rPr lang="en-US" altLang="ko-KR" dirty="0"/>
              <a:t>= </a:t>
            </a:r>
            <a:r>
              <a:rPr lang="en-US" altLang="ko-KR" dirty="0" err="1"/>
              <a:t>CreateWindow</a:t>
            </a:r>
            <a:r>
              <a:rPr lang="en-US" altLang="ko-KR" dirty="0"/>
              <a:t>(TEXT(“button”), TEXT(“Draw Ellipse?”), WS_CHILD | WS_VISIBLE | </a:t>
            </a:r>
            <a:r>
              <a:rPr lang="en-US" altLang="ko-KR" dirty="0" smtClean="0"/>
              <a:t>BS_AUTO3STATE, </a:t>
            </a:r>
            <a:r>
              <a:rPr lang="en-US" altLang="ko-KR" dirty="0"/>
              <a:t>20, </a:t>
            </a:r>
            <a:r>
              <a:rPr lang="en-US" altLang="ko-KR" dirty="0" smtClean="0"/>
              <a:t>110</a:t>
            </a:r>
            <a:r>
              <a:rPr lang="en-US" altLang="ko-KR" dirty="0"/>
              <a:t>, 160, 25, </a:t>
            </a:r>
            <a:r>
              <a:rPr lang="en-US" altLang="ko-KR" dirty="0" err="1"/>
              <a:t>hWnd</a:t>
            </a:r>
            <a:r>
              <a:rPr lang="en-US" altLang="ko-KR" dirty="0"/>
              <a:t>, (</a:t>
            </a:r>
            <a:r>
              <a:rPr lang="en-US" altLang="ko-KR" dirty="0" smtClean="0"/>
              <a:t>HMENU)3, </a:t>
            </a:r>
            <a:r>
              <a:rPr lang="en-US" altLang="ko-KR" dirty="0" err="1"/>
              <a:t>g_hInst</a:t>
            </a:r>
            <a:r>
              <a:rPr lang="en-US" altLang="ko-KR" dirty="0"/>
              <a:t>, NULL);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94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/>
              <a:t>case WM_COMMOND:</a:t>
            </a:r>
          </a:p>
          <a:p>
            <a:r>
              <a:rPr lang="en-US" altLang="ko-KR" dirty="0"/>
              <a:t>s</a:t>
            </a:r>
            <a:r>
              <a:rPr lang="en-US" altLang="ko-KR" dirty="0" smtClean="0"/>
              <a:t>witch(LOWORD(</a:t>
            </a:r>
            <a:r>
              <a:rPr lang="en-US" altLang="ko-KR" dirty="0" err="1" smtClean="0"/>
              <a:t>wParam</a:t>
            </a:r>
            <a:r>
              <a:rPr lang="en-US" altLang="ko-KR" dirty="0" smtClean="0"/>
              <a:t>))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ase 0:</a:t>
            </a:r>
          </a:p>
          <a:p>
            <a:r>
              <a:rPr lang="en-US" altLang="ko-KR" dirty="0"/>
              <a:t>i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(c1, GETCHECK, 0,0) == BST_UNCHECKED)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(c1, BM_SETCHECK, BST_CHECKED, 0);</a:t>
            </a:r>
          </a:p>
          <a:p>
            <a:r>
              <a:rPr lang="en-US" altLang="ko-KR" dirty="0" smtClean="0"/>
              <a:t>}else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(c1, BM_SETCHECK, BST_UNCHECKED, 0);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/>
              <a:t>b</a:t>
            </a:r>
            <a:r>
              <a:rPr lang="en-US" altLang="ko-KR" dirty="0" smtClean="0"/>
              <a:t>reak;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ase 2:</a:t>
            </a:r>
          </a:p>
          <a:p>
            <a:r>
              <a:rPr lang="en-US" altLang="ko-KR" dirty="0" smtClean="0"/>
              <a:t>if(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(c3, </a:t>
            </a:r>
            <a:r>
              <a:rPr lang="en-US" altLang="ko-KR" dirty="0"/>
              <a:t>GETCHECK, 0,0) == BST_UNCHECKED)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(c3, </a:t>
            </a:r>
            <a:r>
              <a:rPr lang="en-US" altLang="ko-KR" dirty="0"/>
              <a:t>BM_SETCHECK, BST_CHECKED, 0);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Else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(c3, BM_GETCHECK, 0,0) == BST_INDETERMINATE)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/>
              <a:t>SendMessage</a:t>
            </a:r>
            <a:r>
              <a:rPr lang="en-US" altLang="ko-KR" dirty="0"/>
              <a:t>(c3, BM_SETCHECK, BST_CHECKED, 0);</a:t>
            </a:r>
          </a:p>
          <a:p>
            <a:r>
              <a:rPr lang="en-US" altLang="ko-KR" dirty="0" smtClean="0"/>
              <a:t> else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/>
              <a:t>SendMessage</a:t>
            </a:r>
            <a:r>
              <a:rPr lang="en-US" altLang="ko-KR" dirty="0"/>
              <a:t>(c3, BST_INDETERMINATE</a:t>
            </a:r>
            <a:r>
              <a:rPr lang="en-US" altLang="ko-KR" dirty="0" smtClean="0"/>
              <a:t>, </a:t>
            </a:r>
            <a:r>
              <a:rPr lang="en-US" altLang="ko-KR" dirty="0"/>
              <a:t>0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/>
              <a:t>b</a:t>
            </a:r>
            <a:r>
              <a:rPr lang="en-US" altLang="ko-KR" dirty="0" smtClean="0"/>
              <a:t>reak;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143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6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에디트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문자열을 직접 </a:t>
            </a:r>
            <a:r>
              <a:rPr lang="ko-KR" altLang="en-US" dirty="0" err="1" smtClean="0"/>
              <a:t>입력받을</a:t>
            </a:r>
            <a:r>
              <a:rPr lang="ko-KR" altLang="en-US" dirty="0" smtClean="0"/>
              <a:t> 때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EN_CHANGE = </a:t>
            </a:r>
            <a:r>
              <a:rPr lang="ko-KR" altLang="en-US" dirty="0" smtClean="0"/>
              <a:t>문자열 변경</a:t>
            </a:r>
            <a:endParaRPr lang="en-US" altLang="ko-KR" dirty="0" smtClean="0"/>
          </a:p>
          <a:p>
            <a:r>
              <a:rPr lang="en-US" altLang="ko-KR" dirty="0" smtClean="0"/>
              <a:t>EN_ERRSPACE = </a:t>
            </a:r>
            <a:r>
              <a:rPr lang="ko-KR" altLang="en-US" dirty="0" smtClean="0"/>
              <a:t>메모리 부족</a:t>
            </a:r>
            <a:endParaRPr lang="en-US" altLang="ko-KR" dirty="0" smtClean="0"/>
          </a:p>
          <a:p>
            <a:r>
              <a:rPr lang="en-US" altLang="ko-KR" dirty="0" smtClean="0"/>
              <a:t>EN_KILLFOCUS = </a:t>
            </a:r>
            <a:r>
              <a:rPr lang="ko-KR" altLang="en-US" dirty="0" smtClean="0"/>
              <a:t>포커스를 잃음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EN_SETFOCUS = </a:t>
            </a:r>
            <a:r>
              <a:rPr lang="ko-KR" altLang="en-US" dirty="0" smtClean="0"/>
              <a:t>포커스를 얻음</a:t>
            </a:r>
            <a:endParaRPr lang="en-US" altLang="ko-KR" dirty="0" smtClean="0"/>
          </a:p>
          <a:p>
            <a:r>
              <a:rPr lang="en-US" altLang="ko-KR" dirty="0" smtClean="0"/>
              <a:t>EN_MAXTEXT = </a:t>
            </a:r>
            <a:r>
              <a:rPr lang="ko-KR" altLang="en-US" dirty="0" smtClean="0"/>
              <a:t>문자열 길이를  초과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112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HWND </a:t>
            </a:r>
            <a:r>
              <a:rPr lang="en-US" altLang="ko-KR" dirty="0" err="1" smtClean="0"/>
              <a:t>hEdit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case WM_CREATE: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hEdit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CreateWindow</a:t>
            </a:r>
            <a:r>
              <a:rPr lang="en-US" altLang="ko-KR" dirty="0" smtClean="0"/>
              <a:t>(TEXT(“edit”), NULL, WS_CHILD|WS_VISIBLE|WS_BORDER|ES_AUTOHSCROLL, 10, 10, 200, 25, 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(HMENU)ID_EDIT, </a:t>
            </a:r>
            <a:r>
              <a:rPr lang="en-US" altLang="ko-KR" dirty="0" err="1" smtClean="0"/>
              <a:t>g_hInst</a:t>
            </a:r>
            <a:r>
              <a:rPr lang="en-US" altLang="ko-KR" dirty="0" smtClean="0"/>
              <a:t>, NULL)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en-US" altLang="ko-KR" dirty="0" smtClean="0"/>
              <a:t>ase  WM_COMMAND: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switch(LOWORD(</a:t>
            </a:r>
            <a:r>
              <a:rPr lang="en-US" altLang="ko-KR" dirty="0" err="1" smtClean="0"/>
              <a:t>wParam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case ID_EDIT: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switch(HIWORD(</a:t>
            </a:r>
            <a:r>
              <a:rPr lang="en-US" altLang="ko-KR" dirty="0" err="1" smtClean="0"/>
              <a:t>wParam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  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case EN_CHANGE: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GetWindowText</a:t>
            </a:r>
            <a:r>
              <a:rPr lang="en-US" altLang="ko-KR" smtClean="0"/>
              <a:t>();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//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71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7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박스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리스트 박스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선택 가능한 여러 개의 항목들을 나열해 놓고 </a:t>
            </a:r>
            <a:r>
              <a:rPr lang="ko-KR" altLang="en-US" dirty="0" err="1" smtClean="0"/>
              <a:t>그중</a:t>
            </a:r>
            <a:r>
              <a:rPr lang="ko-KR" altLang="en-US" dirty="0" smtClean="0"/>
              <a:t> 하나를 선택하는 컨트롤로 주로 문자열이다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콤보박스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에디트</a:t>
            </a:r>
            <a:r>
              <a:rPr lang="ko-KR" altLang="en-US" dirty="0" smtClean="0"/>
              <a:t> 컨트롤과 리스트 박스를 결합한 컨트롤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15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비트맵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포토샾이나</a:t>
            </a:r>
            <a:r>
              <a:rPr lang="ko-KR" altLang="en-US" dirty="0"/>
              <a:t> </a:t>
            </a:r>
            <a:r>
              <a:rPr lang="ko-KR" altLang="en-US" dirty="0" smtClean="0"/>
              <a:t>다른 툴로 만들어진 그래픽 리소스로 </a:t>
            </a:r>
            <a:r>
              <a:rPr lang="en-US" altLang="ko-KR" dirty="0" smtClean="0"/>
              <a:t>.bmp</a:t>
            </a:r>
            <a:r>
              <a:rPr lang="ko-KR" altLang="en-US" dirty="0" smtClean="0"/>
              <a:t>파일이다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비트맵 편집기로 리소스를 </a:t>
            </a:r>
            <a:r>
              <a:rPr lang="ko-KR" altLang="en-US" dirty="0" err="1" smtClean="0"/>
              <a:t>임포트하여</a:t>
            </a:r>
            <a:r>
              <a:rPr lang="ko-KR" altLang="en-US" dirty="0" smtClean="0"/>
              <a:t> 리소스를 추가한다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메모리 </a:t>
            </a:r>
            <a:r>
              <a:rPr lang="en-US" altLang="ko-KR" dirty="0" smtClean="0"/>
              <a:t>DC =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DC</a:t>
            </a:r>
            <a:r>
              <a:rPr lang="ko-KR" altLang="en-US" dirty="0" smtClean="0"/>
              <a:t>와 동일한 특성을 가지며 출력 표면을 가진 메모리 영역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88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LBS_MULTIPLESEL = </a:t>
            </a:r>
            <a:r>
              <a:rPr lang="ko-KR" altLang="en-US" dirty="0" smtClean="0"/>
              <a:t>여러 개 선택가능</a:t>
            </a:r>
            <a:endParaRPr lang="en-US" altLang="ko-KR" dirty="0" smtClean="0"/>
          </a:p>
          <a:p>
            <a:r>
              <a:rPr lang="en-US" altLang="ko-KR" dirty="0" smtClean="0"/>
              <a:t>LBS_NOTIFY = </a:t>
            </a:r>
            <a:r>
              <a:rPr lang="ko-KR" altLang="en-US" dirty="0" smtClean="0"/>
              <a:t>부모윈도우에 </a:t>
            </a:r>
            <a:r>
              <a:rPr lang="ko-KR" altLang="en-US" dirty="0" err="1" smtClean="0"/>
              <a:t>통지메세지</a:t>
            </a:r>
            <a:r>
              <a:rPr lang="ko-KR" altLang="en-US" dirty="0" smtClean="0"/>
              <a:t> 보냄</a:t>
            </a:r>
            <a:endParaRPr lang="en-US" altLang="ko-KR" dirty="0" smtClean="0"/>
          </a:p>
          <a:p>
            <a:r>
              <a:rPr lang="en-US" altLang="ko-KR" dirty="0" smtClean="0"/>
              <a:t>LBS_SOTR = </a:t>
            </a:r>
            <a:r>
              <a:rPr lang="ko-KR" altLang="en-US" dirty="0" smtClean="0"/>
              <a:t>자동정렬</a:t>
            </a:r>
            <a:endParaRPr lang="en-US" altLang="ko-KR" dirty="0" smtClean="0"/>
          </a:p>
          <a:p>
            <a:r>
              <a:rPr lang="en-US" altLang="ko-KR" dirty="0" smtClean="0"/>
              <a:t>LBS_OWNERDRAW = </a:t>
            </a:r>
            <a:r>
              <a:rPr lang="ko-KR" altLang="en-US" dirty="0" smtClean="0"/>
              <a:t>비트맵을 넣음</a:t>
            </a:r>
            <a:endParaRPr lang="en-US" altLang="ko-KR" dirty="0" smtClean="0"/>
          </a:p>
          <a:p>
            <a:r>
              <a:rPr lang="en-US" altLang="ko-KR" dirty="0" smtClean="0"/>
              <a:t>LBS_STANDARD = LBS_NOTIFY | LBS_SOTR | LBS_BORDER</a:t>
            </a:r>
          </a:p>
          <a:p>
            <a:endParaRPr lang="en-US" altLang="ko-KR" dirty="0"/>
          </a:p>
          <a:p>
            <a:r>
              <a:rPr lang="en-US" altLang="ko-KR" dirty="0" smtClean="0"/>
              <a:t>LB_ADDSTRING = </a:t>
            </a:r>
            <a:r>
              <a:rPr lang="ko-KR" altLang="en-US" dirty="0" smtClean="0"/>
              <a:t>리스트박스에 항목 추가</a:t>
            </a:r>
            <a:endParaRPr lang="en-US" altLang="ko-KR" dirty="0" smtClean="0"/>
          </a:p>
          <a:p>
            <a:r>
              <a:rPr lang="en-US" altLang="ko-KR" dirty="0" smtClean="0"/>
              <a:t>LB_DELETESTRING = </a:t>
            </a:r>
            <a:r>
              <a:rPr lang="ko-KR" altLang="en-US" dirty="0" smtClean="0"/>
              <a:t>항목 삭제</a:t>
            </a:r>
            <a:endParaRPr lang="en-US" altLang="ko-KR" dirty="0" smtClean="0"/>
          </a:p>
          <a:p>
            <a:r>
              <a:rPr lang="en-US" altLang="ko-KR" dirty="0" smtClean="0"/>
              <a:t>LB_GETCURSEL = </a:t>
            </a:r>
            <a:r>
              <a:rPr lang="ko-KR" altLang="en-US" dirty="0" smtClean="0"/>
              <a:t>현재 선택된 항목 번호</a:t>
            </a:r>
            <a:endParaRPr lang="en-US" altLang="ko-KR" dirty="0" smtClean="0"/>
          </a:p>
          <a:p>
            <a:r>
              <a:rPr lang="en-US" altLang="ko-KR" dirty="0" smtClean="0"/>
              <a:t>LB_GETTEXT = </a:t>
            </a:r>
            <a:r>
              <a:rPr lang="ko-KR" altLang="en-US" dirty="0" smtClean="0"/>
              <a:t>지정항목 문자열</a:t>
            </a:r>
            <a:endParaRPr lang="en-US" altLang="ko-KR" dirty="0" smtClean="0"/>
          </a:p>
          <a:p>
            <a:r>
              <a:rPr lang="en-US" altLang="ko-KR" dirty="0" smtClean="0"/>
              <a:t>LB_GETCOUNT = </a:t>
            </a:r>
            <a:r>
              <a:rPr lang="ko-KR" altLang="en-US" dirty="0" smtClean="0"/>
              <a:t>항목의 개수</a:t>
            </a:r>
            <a:endParaRPr lang="en-US" altLang="ko-KR" dirty="0" smtClean="0"/>
          </a:p>
          <a:p>
            <a:r>
              <a:rPr lang="en-US" altLang="ko-KR" dirty="0" smtClean="0"/>
              <a:t>LB_SETCURSEL = </a:t>
            </a:r>
            <a:r>
              <a:rPr lang="en-US" altLang="ko-KR" dirty="0" err="1" smtClean="0"/>
              <a:t>wParam</a:t>
            </a:r>
            <a:r>
              <a:rPr lang="ko-KR" altLang="en-US" dirty="0" smtClean="0"/>
              <a:t>이 지정한 항목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LBN_DBLCLK = </a:t>
            </a:r>
            <a:r>
              <a:rPr lang="ko-KR" altLang="en-US" dirty="0" smtClean="0"/>
              <a:t>더블클릭</a:t>
            </a:r>
            <a:endParaRPr lang="en-US" altLang="ko-KR" dirty="0" smtClean="0"/>
          </a:p>
          <a:p>
            <a:r>
              <a:rPr lang="en-US" altLang="ko-KR" dirty="0" smtClean="0"/>
              <a:t>LBN_ERRSPACE = </a:t>
            </a:r>
            <a:r>
              <a:rPr lang="ko-KR" altLang="en-US" dirty="0" smtClean="0"/>
              <a:t>메모리 부족</a:t>
            </a:r>
            <a:endParaRPr lang="en-US" altLang="ko-KR" dirty="0" smtClean="0"/>
          </a:p>
          <a:p>
            <a:r>
              <a:rPr lang="en-US" altLang="ko-KR" dirty="0" smtClean="0"/>
              <a:t>LBN_KILLFOCUS = </a:t>
            </a:r>
            <a:r>
              <a:rPr lang="ko-KR" altLang="en-US" dirty="0" smtClean="0"/>
              <a:t>키보드 포커스 잃음</a:t>
            </a:r>
            <a:endParaRPr lang="en-US" altLang="ko-KR" dirty="0" smtClean="0"/>
          </a:p>
          <a:p>
            <a:r>
              <a:rPr lang="en-US" altLang="ko-KR" dirty="0" smtClean="0"/>
              <a:t>LBN_SELCANCEL = </a:t>
            </a:r>
            <a:r>
              <a:rPr lang="ko-KR" altLang="en-US" dirty="0" smtClean="0"/>
              <a:t>선택 취소</a:t>
            </a:r>
            <a:endParaRPr lang="en-US" altLang="ko-KR" dirty="0" smtClean="0"/>
          </a:p>
          <a:p>
            <a:r>
              <a:rPr lang="en-US" altLang="ko-KR" dirty="0" smtClean="0"/>
              <a:t>LBN_SELCHANGE = </a:t>
            </a:r>
            <a:r>
              <a:rPr lang="ko-KR" altLang="en-US" dirty="0" smtClean="0"/>
              <a:t>선택 변경</a:t>
            </a:r>
            <a:endParaRPr lang="en-US" altLang="ko-KR" dirty="0" smtClean="0"/>
          </a:p>
          <a:p>
            <a:r>
              <a:rPr lang="en-US" altLang="ko-KR" dirty="0" smtClean="0"/>
              <a:t>LBN_SETFOCUS = </a:t>
            </a:r>
            <a:r>
              <a:rPr lang="ko-KR" altLang="en-US" dirty="0" smtClean="0"/>
              <a:t>키보드 포커스 얻음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11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TCHAR *t[] = {TEXT(“a”),</a:t>
            </a:r>
            <a:r>
              <a:rPr lang="en-US" altLang="ko-KR" dirty="0"/>
              <a:t> TEXT</a:t>
            </a:r>
            <a:r>
              <a:rPr lang="en-US" altLang="ko-KR" dirty="0" smtClean="0"/>
              <a:t>(“b”), </a:t>
            </a:r>
            <a:r>
              <a:rPr lang="en-US" altLang="ko-KR" dirty="0"/>
              <a:t>TEXT</a:t>
            </a:r>
            <a:r>
              <a:rPr lang="en-US" altLang="ko-KR" dirty="0" smtClean="0"/>
              <a:t>(“c”), </a:t>
            </a:r>
            <a:r>
              <a:rPr lang="en-US" altLang="ko-KR" dirty="0"/>
              <a:t>TEXT</a:t>
            </a:r>
            <a:r>
              <a:rPr lang="en-US" altLang="ko-KR" dirty="0" smtClean="0"/>
              <a:t>(“d”),TEXT(“e”)};</a:t>
            </a:r>
          </a:p>
          <a:p>
            <a:r>
              <a:rPr lang="en-US" altLang="ko-KR" dirty="0" smtClean="0"/>
              <a:t>HWND </a:t>
            </a:r>
            <a:r>
              <a:rPr lang="en-US" altLang="ko-KR" dirty="0" err="1" smtClean="0"/>
              <a:t>hList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ase WM_CREATE:</a:t>
            </a:r>
          </a:p>
          <a:p>
            <a:r>
              <a:rPr lang="en-US" altLang="ko-KR" dirty="0" err="1" smtClean="0"/>
              <a:t>hList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CreateWindow</a:t>
            </a:r>
            <a:r>
              <a:rPr lang="en-US" altLang="ko-KR" dirty="0" smtClean="0"/>
              <a:t>(TEXT(“list”), NULL, WS_CHILD|WS_VISIBLE|WS_BORDER|LBS_NOTIFY, 10,10,100,200, 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(HMENU)ID_LISTBOX, </a:t>
            </a:r>
            <a:r>
              <a:rPr lang="en-US" altLang="ko-KR" dirty="0" err="1" smtClean="0"/>
              <a:t>g_hInst</a:t>
            </a:r>
            <a:r>
              <a:rPr lang="en-US" altLang="ko-KR" dirty="0" smtClean="0"/>
              <a:t>, NULL);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&lt;5; ++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hList</a:t>
            </a:r>
            <a:r>
              <a:rPr lang="en-US" altLang="ko-KR" dirty="0" smtClean="0"/>
              <a:t>, LB_ADDSTRING, 0, (LPARAM)t[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95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ase WM_COMMAND:</a:t>
            </a:r>
          </a:p>
          <a:p>
            <a:r>
              <a:rPr lang="en-US" altLang="ko-KR" dirty="0" smtClean="0"/>
              <a:t>switch(LOWORD(</a:t>
            </a:r>
            <a:r>
              <a:rPr lang="en-US" altLang="ko-KR" dirty="0" err="1" smtClean="0"/>
              <a:t>wParam</a:t>
            </a:r>
            <a:r>
              <a:rPr lang="en-US" altLang="ko-KR" dirty="0" smtClean="0"/>
              <a:t>))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ase ID_LISTBOX: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switch(HIWORD(</a:t>
            </a:r>
            <a:r>
              <a:rPr lang="en-US" altLang="ko-KR" dirty="0" err="1" smtClean="0"/>
              <a:t>wParam</a:t>
            </a:r>
            <a:r>
              <a:rPr lang="en-US" altLang="ko-KR" dirty="0" smtClean="0"/>
              <a:t>))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case LBN_SELCHANGE: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r>
              <a:rPr lang="en-US" altLang="ko-KR" dirty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hList</a:t>
            </a:r>
            <a:r>
              <a:rPr lang="en-US" altLang="ko-KR" dirty="0" smtClean="0"/>
              <a:t>, LB_GETCURSEL, 0,0);</a:t>
            </a:r>
          </a:p>
          <a:p>
            <a:r>
              <a:rPr lang="en-US" altLang="ko-KR" dirty="0" err="1" smtClean="0"/>
              <a:t>SendMessage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hList</a:t>
            </a:r>
            <a:r>
              <a:rPr lang="en-US" altLang="ko-KR" dirty="0" smtClean="0"/>
              <a:t>, LB_GETTEXT, I, (LPARAM)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SetWindowText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/>
              <a:t>b</a:t>
            </a:r>
            <a:r>
              <a:rPr lang="en-US" altLang="ko-KR" dirty="0" smtClean="0"/>
              <a:t>reak;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14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박스튼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CB_</a:t>
            </a:r>
            <a:r>
              <a:rPr lang="ko-KR" altLang="en-US" dirty="0" smtClean="0"/>
              <a:t>를 붙인다</a:t>
            </a:r>
            <a:r>
              <a:rPr lang="en-US" altLang="ko-KR" dirty="0" smtClean="0"/>
              <a:t>.</a:t>
            </a:r>
          </a:p>
          <a:p>
            <a:r>
              <a:rPr lang="en-US" altLang="ko-KR" smtClean="0"/>
              <a:t>CB_ADDSTRING, CB_GETCURSEL, CB_GETLBTEXT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CBS_SIMPLE =</a:t>
            </a:r>
            <a:r>
              <a:rPr lang="ko-KR" altLang="en-US" dirty="0" err="1" smtClean="0"/>
              <a:t>에디트와</a:t>
            </a:r>
            <a:r>
              <a:rPr lang="ko-KR" altLang="en-US" dirty="0" smtClean="0"/>
              <a:t> 리스트 박스가 </a:t>
            </a:r>
            <a:r>
              <a:rPr lang="ko-KR" altLang="en-US" dirty="0" err="1" smtClean="0"/>
              <a:t>있되</a:t>
            </a:r>
            <a:r>
              <a:rPr lang="ko-KR" altLang="en-US" dirty="0" smtClean="0"/>
              <a:t> 항상 펼쳐져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CBS_DROPDOWN = </a:t>
            </a:r>
            <a:r>
              <a:rPr lang="ko-KR" altLang="en-US" dirty="0" err="1" smtClean="0"/>
              <a:t>에디트와</a:t>
            </a:r>
            <a:r>
              <a:rPr lang="ko-KR" altLang="en-US" dirty="0" smtClean="0"/>
              <a:t> 리스트 박스</a:t>
            </a:r>
            <a:endParaRPr lang="en-US" altLang="ko-KR" dirty="0" smtClean="0"/>
          </a:p>
          <a:p>
            <a:r>
              <a:rPr lang="en-US" altLang="ko-KR" dirty="0" smtClean="0"/>
              <a:t>CBS_DROPDOWNLIST = </a:t>
            </a:r>
            <a:r>
              <a:rPr lang="ko-KR" altLang="en-US" dirty="0" smtClean="0"/>
              <a:t>리스트 박스만 가지며 </a:t>
            </a:r>
            <a:r>
              <a:rPr lang="ko-KR" altLang="en-US" dirty="0" err="1" smtClean="0"/>
              <a:t>에디트에</a:t>
            </a:r>
            <a:r>
              <a:rPr lang="ko-KR" altLang="en-US" dirty="0" smtClean="0"/>
              <a:t> 항목을 입력할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54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#define ID_COMBOBOX 100</a:t>
            </a:r>
          </a:p>
          <a:p>
            <a:r>
              <a:rPr lang="en-US" altLang="ko-KR" dirty="0" smtClean="0"/>
              <a:t>TCHAR </a:t>
            </a:r>
            <a:r>
              <a:rPr lang="en-US" altLang="ko-KR" dirty="0"/>
              <a:t>*t[] = {TEXT(“a”), TEXT(“b”), TEXT(“c”), TEXT(“d”),TEXT(“e”)};</a:t>
            </a:r>
          </a:p>
          <a:p>
            <a:r>
              <a:rPr lang="en-US" altLang="ko-KR" dirty="0"/>
              <a:t>HWND </a:t>
            </a:r>
            <a:r>
              <a:rPr lang="en-US" altLang="ko-KR" dirty="0" err="1" smtClean="0"/>
              <a:t>hCombo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case WM_CREATE:</a:t>
            </a:r>
          </a:p>
          <a:p>
            <a:r>
              <a:rPr lang="en-US" altLang="ko-KR" dirty="0" err="1"/>
              <a:t>hList</a:t>
            </a:r>
            <a:r>
              <a:rPr lang="en-US" altLang="ko-KR" dirty="0"/>
              <a:t> = </a:t>
            </a:r>
            <a:r>
              <a:rPr lang="en-US" altLang="ko-KR" dirty="0" err="1"/>
              <a:t>CreateWindow</a:t>
            </a:r>
            <a:r>
              <a:rPr lang="en-US" altLang="ko-KR" dirty="0"/>
              <a:t>(TEXT</a:t>
            </a:r>
            <a:r>
              <a:rPr lang="en-US" altLang="ko-KR" dirty="0" smtClean="0"/>
              <a:t>(“combo”), </a:t>
            </a:r>
            <a:r>
              <a:rPr lang="en-US" altLang="ko-KR" dirty="0"/>
              <a:t>NULL, </a:t>
            </a:r>
            <a:r>
              <a:rPr lang="en-US" altLang="ko-KR" dirty="0" smtClean="0"/>
              <a:t>WS_CHILD|WS_VISIBLE|CBS_DROPDOWN, </a:t>
            </a:r>
            <a:r>
              <a:rPr lang="en-US" altLang="ko-KR" dirty="0"/>
              <a:t>10,10,100,200, </a:t>
            </a:r>
            <a:r>
              <a:rPr lang="en-US" altLang="ko-KR" dirty="0" err="1"/>
              <a:t>hWnd</a:t>
            </a:r>
            <a:r>
              <a:rPr lang="en-US" altLang="ko-KR" dirty="0"/>
              <a:t>, (HMENU</a:t>
            </a:r>
            <a:r>
              <a:rPr lang="en-US" altLang="ko-KR" dirty="0" smtClean="0"/>
              <a:t>)</a:t>
            </a:r>
            <a:r>
              <a:rPr lang="en-US" altLang="ko-KR" dirty="0"/>
              <a:t> ID_COMBOBOX </a:t>
            </a:r>
            <a:r>
              <a:rPr lang="en-US" altLang="ko-KR" dirty="0" smtClean="0"/>
              <a:t>, </a:t>
            </a:r>
            <a:r>
              <a:rPr lang="en-US" altLang="ko-KR" dirty="0" err="1"/>
              <a:t>g_hInst</a:t>
            </a:r>
            <a:r>
              <a:rPr lang="en-US" altLang="ko-KR" dirty="0"/>
              <a:t>, NULL);</a:t>
            </a:r>
          </a:p>
          <a:p>
            <a:endParaRPr lang="en-US" altLang="ko-KR" dirty="0"/>
          </a:p>
          <a:p>
            <a:r>
              <a:rPr lang="en-US" altLang="ko-KR" dirty="0"/>
              <a:t>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&lt;5; ++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</a:t>
            </a:r>
            <a:r>
              <a:rPr lang="en-US" altLang="ko-KR" dirty="0" err="1"/>
              <a:t>hCombo</a:t>
            </a:r>
            <a:r>
              <a:rPr lang="en-US" altLang="ko-KR" dirty="0" smtClean="0"/>
              <a:t>, CB_ADDSTRING</a:t>
            </a:r>
            <a:r>
              <a:rPr lang="en-US" altLang="ko-KR" dirty="0"/>
              <a:t>, 0, (LPARAM)t[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021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TCHAR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[128];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case </a:t>
            </a:r>
            <a:r>
              <a:rPr lang="en-US" altLang="ko-KR" dirty="0"/>
              <a:t>WM_COMMAND:</a:t>
            </a:r>
          </a:p>
          <a:p>
            <a:r>
              <a:rPr lang="en-US" altLang="ko-KR" dirty="0"/>
              <a:t>switch(LOWORD(</a:t>
            </a:r>
            <a:r>
              <a:rPr lang="en-US" altLang="ko-KR" dirty="0" err="1"/>
              <a:t>wParam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case </a:t>
            </a:r>
            <a:r>
              <a:rPr lang="en-US" altLang="ko-KR" dirty="0" smtClean="0"/>
              <a:t>ID_COMBOBOX:</a:t>
            </a:r>
            <a:endParaRPr lang="en-US" altLang="ko-KR" dirty="0"/>
          </a:p>
          <a:p>
            <a:r>
              <a:rPr lang="en-US" altLang="ko-KR" dirty="0"/>
              <a:t> switch(HIWORD(</a:t>
            </a:r>
            <a:r>
              <a:rPr lang="en-US" altLang="ko-KR" dirty="0" err="1"/>
              <a:t>wParam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case </a:t>
            </a:r>
            <a:r>
              <a:rPr lang="en-US" altLang="ko-KR" dirty="0" smtClean="0"/>
              <a:t>CBN_SELCHANGE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hCombo</a:t>
            </a:r>
            <a:r>
              <a:rPr lang="en-US" altLang="ko-KR" dirty="0" smtClean="0"/>
              <a:t>, CB_GETCURSEL</a:t>
            </a:r>
            <a:r>
              <a:rPr lang="en-US" altLang="ko-KR" dirty="0"/>
              <a:t>, 0,0);</a:t>
            </a:r>
          </a:p>
          <a:p>
            <a:r>
              <a:rPr lang="en-US" altLang="ko-KR" dirty="0" err="1"/>
              <a:t>SendMessage</a:t>
            </a:r>
            <a:r>
              <a:rPr lang="en-US" altLang="ko-KR" dirty="0"/>
              <a:t>(</a:t>
            </a:r>
            <a:r>
              <a:rPr lang="en-US" altLang="ko-KR" dirty="0" err="1"/>
              <a:t>hList</a:t>
            </a:r>
            <a:r>
              <a:rPr lang="en-US" altLang="ko-KR" dirty="0"/>
              <a:t>, </a:t>
            </a:r>
            <a:r>
              <a:rPr lang="en-US" altLang="ko-KR" dirty="0" smtClean="0"/>
              <a:t>CB_GETLBTEXT</a:t>
            </a:r>
            <a:r>
              <a:rPr lang="en-US" altLang="ko-KR" dirty="0"/>
              <a:t>, I, (LPARAM)</a:t>
            </a:r>
            <a:r>
              <a:rPr lang="en-US" altLang="ko-KR" dirty="0" err="1"/>
              <a:t>str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SetWindowText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</a:t>
            </a:r>
            <a:r>
              <a:rPr lang="en-US" altLang="ko-KR" dirty="0" err="1"/>
              <a:t>str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break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case CBN_EDITCHANGE: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GetWindowText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hCombo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, 128);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SetWindowText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Break;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915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8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스크롤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윈도우 스크롤 상태를 관리하기 위해 사용하기도 하며 일정 범위에 있는 값을 대충 선택할 때도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SBS_HORZ = </a:t>
            </a:r>
            <a:r>
              <a:rPr lang="ko-KR" altLang="en-US" dirty="0" smtClean="0"/>
              <a:t>수평</a:t>
            </a:r>
            <a:endParaRPr lang="en-US" altLang="ko-KR" dirty="0" smtClean="0"/>
          </a:p>
          <a:p>
            <a:r>
              <a:rPr lang="en-US" altLang="ko-KR" dirty="0" smtClean="0"/>
              <a:t>SBS_VERT = </a:t>
            </a:r>
            <a:r>
              <a:rPr lang="ko-KR" altLang="en-US" dirty="0" smtClean="0"/>
              <a:t>수직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LOWORD(</a:t>
            </a:r>
            <a:r>
              <a:rPr lang="en-US" altLang="ko-KR" dirty="0" err="1" smtClean="0"/>
              <a:t>wParam</a:t>
            </a:r>
            <a:r>
              <a:rPr lang="en-US" altLang="ko-KR" dirty="0" smtClean="0"/>
              <a:t>) = </a:t>
            </a:r>
            <a:r>
              <a:rPr lang="ko-KR" altLang="en-US" dirty="0" smtClean="0"/>
              <a:t>스크롤 바 내의 어디를 눌렀는지</a:t>
            </a:r>
            <a:endParaRPr lang="en-US" altLang="ko-KR" dirty="0" smtClean="0"/>
          </a:p>
          <a:p>
            <a:r>
              <a:rPr lang="en-US" altLang="ko-KR" dirty="0" smtClean="0"/>
              <a:t>HIWORD(</a:t>
            </a:r>
            <a:r>
              <a:rPr lang="en-US" altLang="ko-KR" dirty="0" err="1" smtClean="0"/>
              <a:t>wParam</a:t>
            </a:r>
            <a:r>
              <a:rPr lang="en-US" altLang="ko-KR" dirty="0" smtClean="0"/>
              <a:t>) = </a:t>
            </a:r>
            <a:r>
              <a:rPr lang="ko-KR" altLang="en-US" dirty="0" smtClean="0"/>
              <a:t>현재 위치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lParam</a:t>
            </a:r>
            <a:r>
              <a:rPr lang="en-US" altLang="ko-KR" dirty="0" smtClean="0"/>
              <a:t> = </a:t>
            </a:r>
            <a:r>
              <a:rPr lang="ko-KR" altLang="en-US" dirty="0" err="1" smtClean="0"/>
              <a:t>스크롤바의</a:t>
            </a:r>
            <a:r>
              <a:rPr lang="ko-KR" altLang="en-US" dirty="0" smtClean="0"/>
              <a:t> 윈도우 핸들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4577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SB_LINELEFT = </a:t>
            </a:r>
            <a:r>
              <a:rPr lang="ko-KR" altLang="en-US" dirty="0" smtClean="0"/>
              <a:t>왼쪽 화살표 버튼</a:t>
            </a:r>
            <a:endParaRPr lang="en-US" altLang="ko-KR" dirty="0" smtClean="0"/>
          </a:p>
          <a:p>
            <a:r>
              <a:rPr lang="en-US" altLang="ko-KR" dirty="0" smtClean="0"/>
              <a:t>(SB_LINEUP) = </a:t>
            </a:r>
            <a:r>
              <a:rPr lang="ko-KR" altLang="en-US" dirty="0" smtClean="0"/>
              <a:t>위 화살표</a:t>
            </a:r>
            <a:endParaRPr lang="en-US" altLang="ko-KR" dirty="0" smtClean="0"/>
          </a:p>
          <a:p>
            <a:r>
              <a:rPr lang="en-US" altLang="ko-KR" dirty="0" smtClean="0"/>
              <a:t>SB_LINERIGHT = </a:t>
            </a:r>
            <a:r>
              <a:rPr lang="ko-KR" altLang="en-US" dirty="0" smtClean="0"/>
              <a:t>오른쪽 화살표 버튼</a:t>
            </a:r>
            <a:endParaRPr lang="en-US" altLang="ko-KR" dirty="0" smtClean="0"/>
          </a:p>
          <a:p>
            <a:r>
              <a:rPr lang="en-US" altLang="ko-KR" dirty="0" smtClean="0"/>
              <a:t>(SB_LINEDOWN) = </a:t>
            </a:r>
            <a:r>
              <a:rPr lang="ko-KR" altLang="en-US" dirty="0" smtClean="0"/>
              <a:t>아래 화살표 </a:t>
            </a:r>
            <a:endParaRPr lang="en-US" altLang="ko-KR" dirty="0" smtClean="0"/>
          </a:p>
          <a:p>
            <a:r>
              <a:rPr lang="en-US" altLang="ko-KR" dirty="0" smtClean="0"/>
              <a:t>SB_PAGELEFT = </a:t>
            </a:r>
            <a:r>
              <a:rPr lang="ko-KR" altLang="en-US" dirty="0" smtClean="0"/>
              <a:t>왼쪽 몸통 부분</a:t>
            </a:r>
            <a:endParaRPr lang="en-US" altLang="ko-KR" dirty="0" smtClean="0"/>
          </a:p>
          <a:p>
            <a:r>
              <a:rPr lang="en-US" altLang="ko-KR" dirty="0" smtClean="0"/>
              <a:t>(SB_PAGEUP) = </a:t>
            </a:r>
            <a:r>
              <a:rPr lang="ko-KR" altLang="en-US" dirty="0" smtClean="0"/>
              <a:t>위 몸통</a:t>
            </a:r>
            <a:endParaRPr lang="en-US" altLang="ko-KR" dirty="0" smtClean="0"/>
          </a:p>
          <a:p>
            <a:r>
              <a:rPr lang="en-US" altLang="ko-KR" dirty="0" smtClean="0"/>
              <a:t>SB_PAGERIGHT = </a:t>
            </a:r>
            <a:r>
              <a:rPr lang="ko-KR" altLang="en-US" dirty="0" smtClean="0"/>
              <a:t>오른쪽 몸통 부분</a:t>
            </a:r>
            <a:endParaRPr lang="en-US" altLang="ko-KR" dirty="0" smtClean="0"/>
          </a:p>
          <a:p>
            <a:r>
              <a:rPr lang="en-US" altLang="ko-KR" dirty="0" smtClean="0"/>
              <a:t>(SB_PAGEDOWN) = </a:t>
            </a:r>
            <a:r>
              <a:rPr lang="ko-KR" altLang="en-US" dirty="0" smtClean="0"/>
              <a:t>아래 몸통</a:t>
            </a:r>
            <a:endParaRPr lang="en-US" altLang="ko-KR" dirty="0" smtClean="0"/>
          </a:p>
          <a:p>
            <a:r>
              <a:rPr lang="en-US" altLang="ko-KR" dirty="0" smtClean="0"/>
              <a:t>SB_THUMBPOSITION = </a:t>
            </a:r>
            <a:r>
              <a:rPr lang="ko-KR" altLang="en-US" dirty="0" smtClean="0"/>
              <a:t>스크롤 박스 드래그 후 마우스 놓음</a:t>
            </a:r>
            <a:endParaRPr lang="en-US" altLang="ko-KR" dirty="0" smtClean="0"/>
          </a:p>
          <a:p>
            <a:r>
              <a:rPr lang="en-US" altLang="ko-KR" dirty="0" smtClean="0"/>
              <a:t>SB_THUMBTRACK = </a:t>
            </a:r>
            <a:r>
              <a:rPr lang="ko-KR" altLang="en-US" dirty="0" smtClean="0"/>
              <a:t>스크롤 박스를 드래그 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944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#define ID_SCRRED 100</a:t>
            </a:r>
          </a:p>
          <a:p>
            <a:r>
              <a:rPr lang="en-US" altLang="ko-KR" dirty="0" smtClean="0"/>
              <a:t>#define ID_SCRGREEN 101</a:t>
            </a:r>
          </a:p>
          <a:p>
            <a:r>
              <a:rPr lang="en-US" altLang="ko-KR" dirty="0" smtClean="0"/>
              <a:t>#define ID_SCRBLUE 102</a:t>
            </a:r>
          </a:p>
          <a:p>
            <a:r>
              <a:rPr lang="en-US" altLang="ko-KR" dirty="0" smtClean="0"/>
              <a:t>HWND </a:t>
            </a:r>
            <a:r>
              <a:rPr lang="en-US" altLang="ko-KR" dirty="0" err="1" smtClean="0"/>
              <a:t>hRed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hGreen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hBlue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Red, Green, Blue;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LRESULT CALLBACK </a:t>
            </a:r>
            <a:r>
              <a:rPr lang="en-US" altLang="ko-KR" dirty="0" err="1" smtClean="0"/>
              <a:t>WndProc</a:t>
            </a:r>
            <a:r>
              <a:rPr lang="en-US" altLang="ko-KR" dirty="0" smtClean="0"/>
              <a:t>(HWND 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,…….)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HDC 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PAINTSTRUCT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HBRUSH </a:t>
            </a:r>
            <a:r>
              <a:rPr lang="en-US" altLang="ko-KR" dirty="0" err="1" smtClean="0"/>
              <a:t>MyBrush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OldBrush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TempPos</a:t>
            </a:r>
            <a:r>
              <a:rPr lang="en-US" altLang="ko-KR" dirty="0" smtClean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46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case WM_CREATE: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hRed</a:t>
            </a:r>
            <a:r>
              <a:rPr lang="en-US" altLang="ko-KR" dirty="0"/>
              <a:t> = </a:t>
            </a:r>
            <a:r>
              <a:rPr lang="en-US" altLang="ko-KR" dirty="0" err="1"/>
              <a:t>CreateWindow</a:t>
            </a:r>
            <a:r>
              <a:rPr lang="en-US" altLang="ko-KR" dirty="0"/>
              <a:t>(TEXT("scrollbar"), </a:t>
            </a:r>
          </a:p>
          <a:p>
            <a:r>
              <a:rPr lang="en-US" altLang="ko-KR" dirty="0"/>
              <a:t>NULL, WS_CHILD | WS_VISIBLE | SBS_HORZ, 10, 10, 400, 20, </a:t>
            </a:r>
            <a:r>
              <a:rPr lang="en-US" altLang="ko-KR" dirty="0" err="1"/>
              <a:t>hWnd</a:t>
            </a:r>
            <a:r>
              <a:rPr lang="en-US" altLang="ko-KR" dirty="0"/>
              <a:t>, (HMENU)ID_SCRRED, </a:t>
            </a:r>
            <a:r>
              <a:rPr lang="en-US" altLang="ko-KR" dirty="0" err="1"/>
              <a:t>hInst</a:t>
            </a:r>
            <a:r>
              <a:rPr lang="en-US" altLang="ko-KR" dirty="0"/>
              <a:t>, NULL);</a:t>
            </a:r>
          </a:p>
          <a:p>
            <a:endParaRPr lang="ko-KR" altLang="en-US" dirty="0"/>
          </a:p>
          <a:p>
            <a:r>
              <a:rPr lang="en-US" altLang="ko-KR" dirty="0" err="1"/>
              <a:t>hGreen</a:t>
            </a:r>
            <a:r>
              <a:rPr lang="en-US" altLang="ko-KR" dirty="0"/>
              <a:t> = </a:t>
            </a:r>
            <a:r>
              <a:rPr lang="en-US" altLang="ko-KR" dirty="0" err="1"/>
              <a:t>CreateWindow</a:t>
            </a:r>
            <a:r>
              <a:rPr lang="en-US" altLang="ko-KR" dirty="0"/>
              <a:t>(TEXT("scrollbar"), </a:t>
            </a:r>
          </a:p>
          <a:p>
            <a:r>
              <a:rPr lang="en-US" altLang="ko-KR" dirty="0"/>
              <a:t>NULL, WS_CHILD | WS_VISIBLE | SBS_HORZ, 10, 40, 400, 20, </a:t>
            </a:r>
            <a:r>
              <a:rPr lang="en-US" altLang="ko-KR" dirty="0" err="1"/>
              <a:t>hWnd</a:t>
            </a:r>
            <a:r>
              <a:rPr lang="en-US" altLang="ko-KR" dirty="0"/>
              <a:t>, (HMENU)ID_SCRGREEN, </a:t>
            </a:r>
            <a:r>
              <a:rPr lang="en-US" altLang="ko-KR" dirty="0" err="1"/>
              <a:t>hInst</a:t>
            </a:r>
            <a:r>
              <a:rPr lang="en-US" altLang="ko-KR" dirty="0"/>
              <a:t>, NULL);</a:t>
            </a:r>
          </a:p>
          <a:p>
            <a:endParaRPr lang="ko-KR" altLang="en-US" dirty="0"/>
          </a:p>
          <a:p>
            <a:r>
              <a:rPr lang="en-US" altLang="ko-KR" dirty="0" err="1"/>
              <a:t>hBlue</a:t>
            </a:r>
            <a:r>
              <a:rPr lang="en-US" altLang="ko-KR" dirty="0"/>
              <a:t> = </a:t>
            </a:r>
            <a:r>
              <a:rPr lang="en-US" altLang="ko-KR" dirty="0" err="1"/>
              <a:t>CreateWindow</a:t>
            </a:r>
            <a:r>
              <a:rPr lang="en-US" altLang="ko-KR" dirty="0"/>
              <a:t>(TEXT("scrollbar"), </a:t>
            </a:r>
          </a:p>
          <a:p>
            <a:r>
              <a:rPr lang="en-US" altLang="ko-KR" dirty="0"/>
              <a:t>NULL, WS_CHILD | WS_VISIBLE | SBS_HORZ, 10, 70, 400, 20, </a:t>
            </a:r>
            <a:r>
              <a:rPr lang="en-US" altLang="ko-KR" dirty="0" err="1"/>
              <a:t>hWnd</a:t>
            </a:r>
            <a:r>
              <a:rPr lang="en-US" altLang="ko-KR" dirty="0"/>
              <a:t>, (HMENU)ID_SCRBLUE, </a:t>
            </a:r>
            <a:r>
              <a:rPr lang="en-US" altLang="ko-KR" dirty="0" err="1"/>
              <a:t>hInst</a:t>
            </a:r>
            <a:r>
              <a:rPr lang="en-US" altLang="ko-KR" dirty="0"/>
              <a:t>, NULL);</a:t>
            </a:r>
          </a:p>
          <a:p>
            <a:endParaRPr lang="ko-KR" altLang="en-US" dirty="0"/>
          </a:p>
          <a:p>
            <a:r>
              <a:rPr lang="en-US" altLang="ko-KR" dirty="0" err="1"/>
              <a:t>SetScrollRange</a:t>
            </a:r>
            <a:r>
              <a:rPr lang="en-US" altLang="ko-KR" dirty="0"/>
              <a:t>(</a:t>
            </a:r>
            <a:r>
              <a:rPr lang="en-US" altLang="ko-KR" dirty="0" err="1"/>
              <a:t>hRed</a:t>
            </a:r>
            <a:r>
              <a:rPr lang="en-US" altLang="ko-KR" dirty="0"/>
              <a:t>, SB_CTL, 0, 255, TRUE);</a:t>
            </a:r>
          </a:p>
          <a:p>
            <a:r>
              <a:rPr lang="en-US" altLang="ko-KR" dirty="0" err="1"/>
              <a:t>SetScrollPos</a:t>
            </a:r>
            <a:r>
              <a:rPr lang="en-US" altLang="ko-KR" dirty="0"/>
              <a:t>(</a:t>
            </a:r>
            <a:r>
              <a:rPr lang="en-US" altLang="ko-KR" dirty="0" err="1"/>
              <a:t>hRed</a:t>
            </a:r>
            <a:r>
              <a:rPr lang="en-US" altLang="ko-KR" dirty="0"/>
              <a:t>, SB_CTL, 0, TRUE);</a:t>
            </a:r>
          </a:p>
          <a:p>
            <a:r>
              <a:rPr lang="en-US" altLang="ko-KR" dirty="0" err="1"/>
              <a:t>SetScrollRange</a:t>
            </a:r>
            <a:r>
              <a:rPr lang="en-US" altLang="ko-KR" dirty="0"/>
              <a:t>(</a:t>
            </a:r>
            <a:r>
              <a:rPr lang="en-US" altLang="ko-KR" dirty="0" err="1"/>
              <a:t>hGreen</a:t>
            </a:r>
            <a:r>
              <a:rPr lang="en-US" altLang="ko-KR" dirty="0"/>
              <a:t>, SB_CTL, 0, 255, TRUE);</a:t>
            </a:r>
          </a:p>
          <a:p>
            <a:r>
              <a:rPr lang="en-US" altLang="ko-KR" dirty="0" err="1"/>
              <a:t>SetScrollPos</a:t>
            </a:r>
            <a:r>
              <a:rPr lang="en-US" altLang="ko-KR" dirty="0"/>
              <a:t>(</a:t>
            </a:r>
            <a:r>
              <a:rPr lang="en-US" altLang="ko-KR" dirty="0" err="1"/>
              <a:t>hGreen</a:t>
            </a:r>
            <a:r>
              <a:rPr lang="en-US" altLang="ko-KR" dirty="0"/>
              <a:t>, SB_CTL, 0, TRUE);</a:t>
            </a:r>
          </a:p>
          <a:p>
            <a:r>
              <a:rPr lang="en-US" altLang="ko-KR" dirty="0" err="1"/>
              <a:t>SetScrollRange</a:t>
            </a:r>
            <a:r>
              <a:rPr lang="en-US" altLang="ko-KR" dirty="0"/>
              <a:t>(</a:t>
            </a:r>
            <a:r>
              <a:rPr lang="en-US" altLang="ko-KR" dirty="0" err="1"/>
              <a:t>hBlue</a:t>
            </a:r>
            <a:r>
              <a:rPr lang="en-US" altLang="ko-KR" dirty="0"/>
              <a:t>, SB_CTL, 0, 255, TRUE);</a:t>
            </a:r>
          </a:p>
          <a:p>
            <a:r>
              <a:rPr lang="en-US" altLang="ko-KR" dirty="0" err="1"/>
              <a:t>SetScrollPos</a:t>
            </a:r>
            <a:r>
              <a:rPr lang="en-US" altLang="ko-KR" dirty="0"/>
              <a:t>(</a:t>
            </a:r>
            <a:r>
              <a:rPr lang="en-US" altLang="ko-KR" dirty="0" err="1"/>
              <a:t>hBlue</a:t>
            </a:r>
            <a:r>
              <a:rPr lang="en-US" altLang="ko-KR" dirty="0"/>
              <a:t>, SB_CTL, 0, TRUE);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break;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766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HDC </a:t>
            </a:r>
            <a:r>
              <a:rPr lang="en-US" altLang="ko-KR" dirty="0" err="1" smtClean="0"/>
              <a:t>CreateCompatibleDC</a:t>
            </a:r>
            <a:r>
              <a:rPr lang="en-US" altLang="ko-KR" dirty="0" smtClean="0"/>
              <a:t>(HDC 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) = </a:t>
            </a:r>
            <a:r>
              <a:rPr lang="ko-KR" altLang="en-US" dirty="0" smtClean="0"/>
              <a:t>메모리 </a:t>
            </a:r>
            <a:r>
              <a:rPr lang="en-US" altLang="ko-KR" dirty="0" smtClean="0"/>
              <a:t>dc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HBITMAP </a:t>
            </a:r>
            <a:r>
              <a:rPr lang="en-US" altLang="ko-KR" dirty="0" err="1" smtClean="0"/>
              <a:t>LoadBitmap</a:t>
            </a:r>
            <a:r>
              <a:rPr lang="en-US" altLang="ko-KR" dirty="0" smtClean="0"/>
              <a:t>(HINSTANCE </a:t>
            </a:r>
            <a:r>
              <a:rPr lang="en-US" altLang="ko-KR" dirty="0" err="1" smtClean="0"/>
              <a:t>hInstance</a:t>
            </a:r>
            <a:r>
              <a:rPr lang="en-US" altLang="ko-KR" dirty="0" smtClean="0"/>
              <a:t>, LPCTSTR </a:t>
            </a:r>
            <a:r>
              <a:rPr lang="en-US" altLang="ko-KR" dirty="0" err="1" smtClean="0"/>
              <a:t>lpBitmapName</a:t>
            </a:r>
            <a:r>
              <a:rPr lang="en-US" altLang="ko-KR" dirty="0" smtClean="0"/>
              <a:t>) = </a:t>
            </a:r>
            <a:r>
              <a:rPr lang="ko-KR" altLang="en-US" dirty="0" smtClean="0"/>
              <a:t>비트맵을 화면에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493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900" dirty="0"/>
              <a:t>case WM_HSCROLL: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if ((HWND)</a:t>
            </a:r>
            <a:r>
              <a:rPr lang="en-US" altLang="ko-KR" sz="900" dirty="0" err="1"/>
              <a:t>lParam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hRed</a:t>
            </a:r>
            <a:r>
              <a:rPr lang="en-US" altLang="ko-KR" sz="900" dirty="0"/>
              <a:t>) </a:t>
            </a:r>
          </a:p>
          <a:p>
            <a:r>
              <a:rPr lang="en-US" altLang="ko-KR" sz="900" dirty="0" err="1"/>
              <a:t>TempPos</a:t>
            </a:r>
            <a:r>
              <a:rPr lang="en-US" altLang="ko-KR" sz="900" dirty="0"/>
              <a:t> = Red;</a:t>
            </a:r>
          </a:p>
          <a:p>
            <a:endParaRPr lang="ko-KR" altLang="en-US" sz="900" dirty="0"/>
          </a:p>
          <a:p>
            <a:r>
              <a:rPr lang="en-US" altLang="ko-KR" sz="900" dirty="0"/>
              <a:t>if ((HWND)</a:t>
            </a:r>
            <a:r>
              <a:rPr lang="en-US" altLang="ko-KR" sz="900" dirty="0" err="1"/>
              <a:t>lParam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hGreen</a:t>
            </a:r>
            <a:r>
              <a:rPr lang="en-US" altLang="ko-KR" sz="900" dirty="0"/>
              <a:t>) </a:t>
            </a:r>
          </a:p>
          <a:p>
            <a:r>
              <a:rPr lang="en-US" altLang="ko-KR" sz="900" dirty="0" err="1"/>
              <a:t>TempPos</a:t>
            </a:r>
            <a:r>
              <a:rPr lang="en-US" altLang="ko-KR" sz="900" dirty="0"/>
              <a:t> = Green;</a:t>
            </a:r>
          </a:p>
          <a:p>
            <a:endParaRPr lang="ko-KR" altLang="en-US" sz="900" dirty="0"/>
          </a:p>
          <a:p>
            <a:r>
              <a:rPr lang="en-US" altLang="ko-KR" sz="900" dirty="0"/>
              <a:t>if ((HWND)</a:t>
            </a:r>
            <a:r>
              <a:rPr lang="en-US" altLang="ko-KR" sz="900" dirty="0" err="1"/>
              <a:t>lParam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hBlue</a:t>
            </a:r>
            <a:r>
              <a:rPr lang="en-US" altLang="ko-KR" sz="900" dirty="0"/>
              <a:t>) </a:t>
            </a:r>
          </a:p>
          <a:p>
            <a:r>
              <a:rPr lang="en-US" altLang="ko-KR" sz="900" dirty="0" err="1"/>
              <a:t>TempPos</a:t>
            </a:r>
            <a:r>
              <a:rPr lang="en-US" altLang="ko-KR" sz="900" dirty="0"/>
              <a:t> = Blue;</a:t>
            </a:r>
          </a:p>
          <a:p>
            <a:endParaRPr lang="ko-KR" altLang="en-US" sz="900" dirty="0"/>
          </a:p>
          <a:p>
            <a:r>
              <a:rPr lang="en-US" altLang="ko-KR" sz="900" dirty="0"/>
              <a:t>switch (LOWORD(</a:t>
            </a:r>
            <a:r>
              <a:rPr lang="en-US" altLang="ko-KR" sz="900" dirty="0" err="1"/>
              <a:t>wParam</a:t>
            </a:r>
            <a:r>
              <a:rPr lang="en-US" altLang="ko-KR" sz="900" dirty="0"/>
              <a:t>))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case SB_LINELEFT: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 err="1"/>
              <a:t>TempPos</a:t>
            </a:r>
            <a:r>
              <a:rPr lang="en-US" altLang="ko-KR" sz="900" dirty="0"/>
              <a:t> = max(0, </a:t>
            </a:r>
            <a:r>
              <a:rPr lang="en-US" altLang="ko-KR" sz="900" dirty="0" err="1"/>
              <a:t>TempPos</a:t>
            </a:r>
            <a:r>
              <a:rPr lang="en-US" altLang="ko-KR" sz="900" dirty="0"/>
              <a:t> - 1);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break;</a:t>
            </a:r>
          </a:p>
          <a:p>
            <a:r>
              <a:rPr lang="en-US" altLang="ko-KR" sz="900" dirty="0"/>
              <a:t>case SB_LINERIGHT: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 err="1"/>
              <a:t>TempPos</a:t>
            </a:r>
            <a:r>
              <a:rPr lang="en-US" altLang="ko-KR" sz="900" dirty="0"/>
              <a:t> = min(255, </a:t>
            </a:r>
            <a:r>
              <a:rPr lang="en-US" altLang="ko-KR" sz="900" dirty="0" err="1"/>
              <a:t>TempPos</a:t>
            </a:r>
            <a:r>
              <a:rPr lang="en-US" altLang="ko-KR" sz="900" dirty="0"/>
              <a:t> + 1);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break;</a:t>
            </a:r>
          </a:p>
          <a:p>
            <a:r>
              <a:rPr lang="en-US" altLang="ko-KR" sz="900" dirty="0"/>
              <a:t>case SB_PAGELEFT: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 err="1"/>
              <a:t>TempPos</a:t>
            </a:r>
            <a:r>
              <a:rPr lang="en-US" altLang="ko-KR" sz="900" dirty="0"/>
              <a:t> = max(0, </a:t>
            </a:r>
            <a:r>
              <a:rPr lang="en-US" altLang="ko-KR" sz="900" dirty="0" err="1"/>
              <a:t>TempPos</a:t>
            </a:r>
            <a:r>
              <a:rPr lang="en-US" altLang="ko-KR" sz="900" dirty="0"/>
              <a:t> - 10);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break;</a:t>
            </a:r>
          </a:p>
          <a:p>
            <a:r>
              <a:rPr lang="en-US" altLang="ko-KR" sz="900" dirty="0"/>
              <a:t>case SB_PAGERIGHT: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 err="1"/>
              <a:t>TempPos</a:t>
            </a:r>
            <a:r>
              <a:rPr lang="en-US" altLang="ko-KR" sz="900" dirty="0"/>
              <a:t> = min(255, </a:t>
            </a:r>
            <a:r>
              <a:rPr lang="en-US" altLang="ko-KR" sz="900" dirty="0" err="1"/>
              <a:t>TempPos</a:t>
            </a:r>
            <a:r>
              <a:rPr lang="en-US" altLang="ko-KR" sz="900" dirty="0"/>
              <a:t> + 10);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break;</a:t>
            </a:r>
          </a:p>
          <a:p>
            <a:r>
              <a:rPr lang="en-US" altLang="ko-KR" sz="900" dirty="0"/>
              <a:t>case SB_THUMBTRACK: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 err="1"/>
              <a:t>TempPos</a:t>
            </a:r>
            <a:r>
              <a:rPr lang="en-US" altLang="ko-KR" sz="900" dirty="0"/>
              <a:t> = HIWORD(</a:t>
            </a:r>
            <a:r>
              <a:rPr lang="en-US" altLang="ko-KR" sz="900" dirty="0" err="1"/>
              <a:t>wParam</a:t>
            </a:r>
            <a:r>
              <a:rPr lang="en-US" altLang="ko-KR" sz="900" dirty="0"/>
              <a:t>);</a:t>
            </a:r>
          </a:p>
          <a:p>
            <a:endParaRPr lang="ko-KR" altLang="en-US" sz="900" dirty="0"/>
          </a:p>
          <a:p>
            <a:r>
              <a:rPr lang="en-US" altLang="ko-KR" sz="900" dirty="0"/>
              <a:t>if ((HWND)</a:t>
            </a:r>
            <a:r>
              <a:rPr lang="en-US" altLang="ko-KR" sz="900" dirty="0" err="1"/>
              <a:t>lParam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hRed</a:t>
            </a:r>
            <a:r>
              <a:rPr lang="en-US" altLang="ko-KR" sz="900" dirty="0"/>
              <a:t>) </a:t>
            </a:r>
          </a:p>
          <a:p>
            <a:r>
              <a:rPr lang="en-US" altLang="ko-KR" sz="900" dirty="0"/>
              <a:t>Red = </a:t>
            </a:r>
            <a:r>
              <a:rPr lang="en-US" altLang="ko-KR" sz="900" dirty="0" err="1"/>
              <a:t>TempPos</a:t>
            </a:r>
            <a:r>
              <a:rPr lang="en-US" altLang="ko-KR" sz="900" dirty="0"/>
              <a:t>;</a:t>
            </a:r>
          </a:p>
          <a:p>
            <a:endParaRPr lang="ko-KR" altLang="en-US" sz="900" dirty="0"/>
          </a:p>
          <a:p>
            <a:r>
              <a:rPr lang="en-US" altLang="ko-KR" sz="900" dirty="0"/>
              <a:t>if ((HWND)</a:t>
            </a:r>
            <a:r>
              <a:rPr lang="en-US" altLang="ko-KR" sz="900" dirty="0" err="1"/>
              <a:t>lParam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hGreen</a:t>
            </a:r>
            <a:r>
              <a:rPr lang="en-US" altLang="ko-KR" sz="900" dirty="0"/>
              <a:t>)  </a:t>
            </a:r>
          </a:p>
          <a:p>
            <a:r>
              <a:rPr lang="en-US" altLang="ko-KR" sz="900" dirty="0"/>
              <a:t>Green = </a:t>
            </a:r>
            <a:r>
              <a:rPr lang="en-US" altLang="ko-KR" sz="900" dirty="0" err="1"/>
              <a:t>TempPos</a:t>
            </a:r>
            <a:r>
              <a:rPr lang="en-US" altLang="ko-KR" sz="900" dirty="0"/>
              <a:t>;</a:t>
            </a:r>
          </a:p>
          <a:p>
            <a:endParaRPr lang="ko-KR" altLang="en-US" sz="900" dirty="0"/>
          </a:p>
          <a:p>
            <a:r>
              <a:rPr lang="en-US" altLang="ko-KR" sz="900" dirty="0"/>
              <a:t>if ((HWND)</a:t>
            </a:r>
            <a:r>
              <a:rPr lang="en-US" altLang="ko-KR" sz="900" dirty="0" err="1"/>
              <a:t>lParam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hBlue</a:t>
            </a:r>
            <a:r>
              <a:rPr lang="en-US" altLang="ko-KR" sz="900" dirty="0"/>
              <a:t>)  </a:t>
            </a:r>
          </a:p>
          <a:p>
            <a:r>
              <a:rPr lang="en-US" altLang="ko-KR" sz="900" dirty="0"/>
              <a:t>Blue = </a:t>
            </a:r>
            <a:r>
              <a:rPr lang="en-US" altLang="ko-KR" sz="900" dirty="0" err="1"/>
              <a:t>TempPos</a:t>
            </a:r>
            <a:r>
              <a:rPr lang="en-US" altLang="ko-KR" sz="900" dirty="0"/>
              <a:t>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SetScrollPos</a:t>
            </a:r>
            <a:r>
              <a:rPr lang="en-US" altLang="ko-KR" sz="900" dirty="0"/>
              <a:t>((HWND)</a:t>
            </a:r>
            <a:r>
              <a:rPr lang="en-US" altLang="ko-KR" sz="900" dirty="0" err="1"/>
              <a:t>lParam</a:t>
            </a:r>
            <a:r>
              <a:rPr lang="en-US" altLang="ko-KR" sz="900" dirty="0"/>
              <a:t>, SB_CTL, </a:t>
            </a:r>
            <a:r>
              <a:rPr lang="en-US" altLang="ko-KR" sz="900" dirty="0" err="1"/>
              <a:t>TempPos</a:t>
            </a:r>
            <a:r>
              <a:rPr lang="en-US" altLang="ko-KR" sz="900" dirty="0"/>
              <a:t>, TRUE);</a:t>
            </a:r>
          </a:p>
          <a:p>
            <a:r>
              <a:rPr lang="en-US" altLang="ko-KR" sz="900" dirty="0" err="1"/>
              <a:t>InvalidateRect</a:t>
            </a:r>
            <a:r>
              <a:rPr lang="en-US" altLang="ko-KR" sz="900" dirty="0"/>
              <a:t>(</a:t>
            </a:r>
            <a:r>
              <a:rPr lang="en-US" altLang="ko-KR" sz="900" dirty="0" err="1"/>
              <a:t>hWnd</a:t>
            </a:r>
            <a:r>
              <a:rPr lang="en-US" altLang="ko-KR" sz="900" dirty="0"/>
              <a:t>, NULL, FALSE);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break;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break;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1413327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case WM_PAINT :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hdc</a:t>
            </a:r>
            <a:r>
              <a:rPr lang="en-US" altLang="ko-KR" dirty="0"/>
              <a:t> = </a:t>
            </a:r>
            <a:r>
              <a:rPr lang="en-US" altLang="ko-KR" dirty="0" err="1"/>
              <a:t>BeginPaint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&amp;</a:t>
            </a:r>
            <a:r>
              <a:rPr lang="en-US" altLang="ko-KR" dirty="0" err="1"/>
              <a:t>ps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MyBrush</a:t>
            </a:r>
            <a:r>
              <a:rPr lang="en-US" altLang="ko-KR" dirty="0"/>
              <a:t> = </a:t>
            </a:r>
            <a:r>
              <a:rPr lang="en-US" altLang="ko-KR" dirty="0" err="1"/>
              <a:t>CreateSolidBrush</a:t>
            </a:r>
            <a:r>
              <a:rPr lang="en-US" altLang="ko-KR" dirty="0"/>
              <a:t>(RGB(Red, Green, Blue));//</a:t>
            </a:r>
            <a:r>
              <a:rPr lang="ko-KR" altLang="en-US" dirty="0"/>
              <a:t>현재 </a:t>
            </a:r>
            <a:r>
              <a:rPr lang="ko-KR" altLang="en-US" dirty="0" err="1"/>
              <a:t>브러쉬</a:t>
            </a:r>
            <a:endParaRPr lang="ko-KR" altLang="en-US" dirty="0"/>
          </a:p>
          <a:p>
            <a:r>
              <a:rPr lang="en-US" altLang="ko-KR" dirty="0" err="1"/>
              <a:t>OldBrush</a:t>
            </a:r>
            <a:r>
              <a:rPr lang="en-US" altLang="ko-KR" dirty="0"/>
              <a:t> = (HBRUSH)</a:t>
            </a:r>
            <a:r>
              <a:rPr lang="en-US" altLang="ko-KR" dirty="0" err="1"/>
              <a:t>SelectObject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dirty="0" err="1"/>
              <a:t>MyBrush</a:t>
            </a:r>
            <a:r>
              <a:rPr lang="en-US" altLang="ko-KR" dirty="0"/>
              <a:t>);//</a:t>
            </a:r>
            <a:r>
              <a:rPr lang="ko-KR" altLang="en-US" dirty="0"/>
              <a:t>현재 선택된 </a:t>
            </a:r>
            <a:r>
              <a:rPr lang="ko-KR" altLang="en-US" dirty="0" err="1"/>
              <a:t>브러쉬</a:t>
            </a:r>
            <a:endParaRPr lang="ko-KR" altLang="en-US" dirty="0"/>
          </a:p>
          <a:p>
            <a:r>
              <a:rPr lang="en-US" altLang="ko-KR" dirty="0"/>
              <a:t>Rectangle(</a:t>
            </a:r>
            <a:r>
              <a:rPr lang="en-US" altLang="ko-KR" dirty="0" err="1"/>
              <a:t>hdc</a:t>
            </a:r>
            <a:r>
              <a:rPr lang="en-US" altLang="ko-KR" dirty="0"/>
              <a:t>, 10, 100, 410, 300);</a:t>
            </a:r>
          </a:p>
          <a:p>
            <a:r>
              <a:rPr lang="en-US" altLang="ko-KR" dirty="0" err="1"/>
              <a:t>SelectObject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dirty="0" err="1"/>
              <a:t>OldBrush</a:t>
            </a:r>
            <a:r>
              <a:rPr lang="en-US" altLang="ko-KR" dirty="0"/>
              <a:t>);//</a:t>
            </a:r>
            <a:r>
              <a:rPr lang="ko-KR" altLang="en-US" dirty="0"/>
              <a:t>현재 선택된 </a:t>
            </a:r>
            <a:r>
              <a:rPr lang="ko-KR" altLang="en-US" dirty="0" err="1"/>
              <a:t>브러쉬</a:t>
            </a:r>
            <a:endParaRPr lang="ko-KR" altLang="en-US" dirty="0"/>
          </a:p>
          <a:p>
            <a:r>
              <a:rPr lang="en-US" altLang="ko-KR" dirty="0" err="1"/>
              <a:t>DeleteObject</a:t>
            </a:r>
            <a:r>
              <a:rPr lang="en-US" altLang="ko-KR" dirty="0"/>
              <a:t>(</a:t>
            </a:r>
            <a:r>
              <a:rPr lang="en-US" altLang="ko-KR" dirty="0" err="1"/>
              <a:t>MyBrush</a:t>
            </a:r>
            <a:r>
              <a:rPr lang="en-US" altLang="ko-KR" dirty="0"/>
              <a:t>);//</a:t>
            </a:r>
            <a:r>
              <a:rPr lang="ko-KR" altLang="en-US" dirty="0"/>
              <a:t>현재 선택된 </a:t>
            </a:r>
            <a:r>
              <a:rPr lang="ko-KR" altLang="en-US" dirty="0" err="1"/>
              <a:t>브러쉬는</a:t>
            </a:r>
            <a:r>
              <a:rPr lang="ko-KR" altLang="en-US" dirty="0"/>
              <a:t> 지울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err="1"/>
              <a:t>EndPaint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&amp;</a:t>
            </a:r>
            <a:r>
              <a:rPr lang="en-US" altLang="ko-KR" dirty="0" err="1"/>
              <a:t>ps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break;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449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주차 </a:t>
            </a:r>
            <a:r>
              <a:rPr lang="en-US" altLang="ko-KR" smtClean="0"/>
              <a:t>9~10</a:t>
            </a:r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비트맵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화</a:t>
            </a:r>
            <a:endParaRPr lang="en-US" altLang="ko-KR" dirty="0" smtClean="0"/>
          </a:p>
          <a:p>
            <a:r>
              <a:rPr lang="ko-KR" altLang="en-US" dirty="0" smtClean="0"/>
              <a:t>폰트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화</a:t>
            </a:r>
            <a:endParaRPr lang="en-US" altLang="ko-KR" dirty="0" smtClean="0"/>
          </a:p>
          <a:p>
            <a:r>
              <a:rPr lang="ko-KR" altLang="en-US" dirty="0"/>
              <a:t>컨트롤 </a:t>
            </a:r>
            <a:r>
              <a:rPr lang="en-US" altLang="ko-KR" dirty="0"/>
              <a:t>class</a:t>
            </a:r>
            <a:r>
              <a:rPr lang="ko-KR" altLang="en-US" dirty="0" smtClean="0"/>
              <a:t>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64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BitBlt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BitBlt</a:t>
            </a:r>
            <a:r>
              <a:rPr lang="en-US" altLang="ko-KR" dirty="0" smtClean="0"/>
              <a:t> = </a:t>
            </a:r>
            <a:r>
              <a:rPr lang="ko-KR" altLang="en-US" dirty="0" err="1" smtClean="0"/>
              <a:t>비트블릿으로</a:t>
            </a:r>
            <a:r>
              <a:rPr lang="ko-KR" altLang="en-US" dirty="0" smtClean="0"/>
              <a:t> 비트맵을 화면으로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BOOL </a:t>
            </a:r>
            <a:r>
              <a:rPr lang="en-US" altLang="ko-KR" dirty="0" err="1" smtClean="0"/>
              <a:t>BitBlt</a:t>
            </a:r>
            <a:r>
              <a:rPr lang="en-US" altLang="ko-KR" dirty="0" smtClean="0"/>
              <a:t>(HDC </a:t>
            </a:r>
            <a:r>
              <a:rPr lang="en-US" altLang="ko-KR" dirty="0" err="1" smtClean="0"/>
              <a:t>hdcDest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nXDest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nYDest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nWidth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nHeight</a:t>
            </a:r>
            <a:r>
              <a:rPr lang="en-US" altLang="ko-KR" dirty="0" smtClean="0"/>
              <a:t>, HDC </a:t>
            </a:r>
            <a:r>
              <a:rPr lang="en-US" altLang="ko-KR" dirty="0" err="1" smtClean="0"/>
              <a:t>hdcSrc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nXSrc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nYSrc</a:t>
            </a:r>
            <a:r>
              <a:rPr lang="en-US" altLang="ko-KR" dirty="0" smtClean="0"/>
              <a:t>, DWORD </a:t>
            </a:r>
            <a:r>
              <a:rPr lang="en-US" altLang="ko-KR" dirty="0" err="1" smtClean="0"/>
              <a:t>dwRop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en-US" altLang="ko-KR" dirty="0" smtClean="0"/>
              <a:t>BOOL </a:t>
            </a:r>
            <a:r>
              <a:rPr lang="en-US" altLang="ko-KR" dirty="0" err="1" smtClean="0"/>
              <a:t>StretchBlt</a:t>
            </a:r>
            <a:r>
              <a:rPr lang="en-US" altLang="ko-KR" dirty="0" smtClean="0"/>
              <a:t>(HDC </a:t>
            </a:r>
            <a:r>
              <a:rPr lang="en-US" altLang="ko-KR" dirty="0" err="1" smtClean="0"/>
              <a:t>hdcDest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nXOriginDest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nYOriginDest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nWidthDest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nHeightDest</a:t>
            </a:r>
            <a:r>
              <a:rPr lang="en-US" altLang="ko-KR" dirty="0" smtClean="0"/>
              <a:t>, HDC </a:t>
            </a:r>
            <a:r>
              <a:rPr lang="en-US" altLang="ko-KR" dirty="0" err="1" smtClean="0"/>
              <a:t>hdcSrc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nXOriginSrc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nYOriginSrc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nWidthSrc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nHeightSrc</a:t>
            </a:r>
            <a:r>
              <a:rPr lang="en-US" altLang="ko-KR" dirty="0" smtClean="0"/>
              <a:t>, DWORD </a:t>
            </a:r>
            <a:r>
              <a:rPr lang="en-US" altLang="ko-KR" dirty="0" err="1" smtClean="0"/>
              <a:t>dwRop</a:t>
            </a:r>
            <a:r>
              <a:rPr lang="en-US" altLang="ko-KR" dirty="0" smtClean="0"/>
              <a:t>) = </a:t>
            </a:r>
            <a:r>
              <a:rPr lang="ko-KR" altLang="en-US" dirty="0" smtClean="0"/>
              <a:t>확대 축소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28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HDC 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MemDC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PAINTSTRUCU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HBITMAP </a:t>
            </a:r>
            <a:r>
              <a:rPr lang="en-US" altLang="ko-KR" dirty="0" err="1" smtClean="0"/>
              <a:t>MyBitmap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OldBitmap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WM_PAINT: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err="1" smtClean="0"/>
              <a:t>Hdc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BeginPaint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&amp;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MemDC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CreateCompatibleDC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MyBitmap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LoadBitmap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hInst</a:t>
            </a:r>
            <a:r>
              <a:rPr lang="en-US" altLang="ko-KR" dirty="0" smtClean="0"/>
              <a:t>, MAKEINTRESOURCE(IDB_BITMAP1));</a:t>
            </a:r>
          </a:p>
          <a:p>
            <a:r>
              <a:rPr lang="en-US" altLang="ko-KR" dirty="0" err="1" smtClean="0"/>
              <a:t>OldBitmap</a:t>
            </a:r>
            <a:r>
              <a:rPr lang="en-US" altLang="ko-KR" dirty="0" smtClean="0"/>
              <a:t> = (HBITMAP)</a:t>
            </a:r>
            <a:r>
              <a:rPr lang="en-US" altLang="ko-KR" dirty="0" err="1" smtClean="0"/>
              <a:t>SelectObject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MemDC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MyBitmap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BitBlt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hdc</a:t>
            </a:r>
            <a:r>
              <a:rPr lang="en-US" altLang="ko-KR" dirty="0" smtClean="0"/>
              <a:t>, 0,0,123,160, </a:t>
            </a:r>
            <a:r>
              <a:rPr lang="en-US" altLang="ko-KR" dirty="0" err="1" smtClean="0"/>
              <a:t>MemDC</a:t>
            </a:r>
            <a:r>
              <a:rPr lang="en-US" altLang="ko-KR" dirty="0" smtClean="0"/>
              <a:t>, 0,0,SRCCOPY);</a:t>
            </a:r>
          </a:p>
          <a:p>
            <a:r>
              <a:rPr lang="en-US" altLang="ko-KR" dirty="0" err="1" smtClean="0"/>
              <a:t>SelectObject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MemDC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OldBitmap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DeleteObject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MyBitmap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DeleteDC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MemDC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EndPaint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hWnd</a:t>
            </a:r>
            <a:r>
              <a:rPr lang="en-US" altLang="ko-KR" dirty="0" smtClean="0"/>
              <a:t>, &amp;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67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//**</a:t>
            </a:r>
            <a:r>
              <a:rPr lang="ko-KR" altLang="en-US" dirty="0" err="1"/>
              <a:t>더블버퍼링</a:t>
            </a:r>
            <a:r>
              <a:rPr lang="ko-KR" altLang="en-US" dirty="0"/>
              <a:t>**</a:t>
            </a:r>
            <a:r>
              <a:rPr lang="en-US" altLang="ko-KR" dirty="0"/>
              <a:t>//</a:t>
            </a:r>
          </a:p>
          <a:p>
            <a:r>
              <a:rPr lang="en-US" altLang="ko-KR" dirty="0" smtClean="0"/>
              <a:t>//dc</a:t>
            </a:r>
            <a:r>
              <a:rPr lang="ko-KR" altLang="en-US" dirty="0" err="1"/>
              <a:t>한개더</a:t>
            </a:r>
            <a:r>
              <a:rPr lang="ko-KR" altLang="en-US" dirty="0"/>
              <a:t> 추가</a:t>
            </a:r>
          </a:p>
          <a:p>
            <a:r>
              <a:rPr lang="en-US" altLang="ko-KR" dirty="0"/>
              <a:t>HBITMAP </a:t>
            </a:r>
            <a:r>
              <a:rPr lang="en-US" altLang="ko-KR" dirty="0" err="1"/>
              <a:t>hBackBmp,hBackOld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HDC </a:t>
            </a:r>
            <a:r>
              <a:rPr lang="en-US" altLang="ko-KR" dirty="0" err="1"/>
              <a:t>dcBackBuffer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//</a:t>
            </a:r>
            <a:r>
              <a:rPr lang="ko-KR" altLang="en-US" dirty="0" err="1"/>
              <a:t>그려줄수</a:t>
            </a:r>
            <a:r>
              <a:rPr lang="ko-KR" altLang="en-US" dirty="0"/>
              <a:t> 있는 </a:t>
            </a:r>
            <a:r>
              <a:rPr lang="ko-KR" altLang="en-US" dirty="0" err="1"/>
              <a:t>백버퍼</a:t>
            </a:r>
            <a:r>
              <a:rPr lang="ko-KR" altLang="en-US" dirty="0"/>
              <a:t> 생성</a:t>
            </a:r>
          </a:p>
          <a:p>
            <a:r>
              <a:rPr lang="en-US" altLang="ko-KR" dirty="0" err="1"/>
              <a:t>dcBackBuffer</a:t>
            </a:r>
            <a:r>
              <a:rPr lang="en-US" altLang="ko-KR" dirty="0"/>
              <a:t>=</a:t>
            </a:r>
            <a:r>
              <a:rPr lang="en-US" altLang="ko-KR" dirty="0" err="1"/>
              <a:t>CreateCompatibleDC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); //</a:t>
            </a:r>
            <a:r>
              <a:rPr lang="ko-KR" altLang="en-US" dirty="0"/>
              <a:t>메모리 할당</a:t>
            </a:r>
          </a:p>
          <a:p>
            <a:r>
              <a:rPr lang="en-US" altLang="ko-KR" dirty="0" err="1"/>
              <a:t>hBackBmp</a:t>
            </a:r>
            <a:r>
              <a:rPr lang="en-US" altLang="ko-KR" dirty="0"/>
              <a:t>=</a:t>
            </a:r>
            <a:r>
              <a:rPr lang="en-US" altLang="ko-KR" dirty="0" err="1"/>
              <a:t>CreateCompatibleBitmap</a:t>
            </a:r>
            <a:r>
              <a:rPr lang="en-US" altLang="ko-KR" dirty="0"/>
              <a:t>(hdc,1024,768);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비어있는 비트맵 생성 화면사이즈만큼</a:t>
            </a:r>
          </a:p>
          <a:p>
            <a:r>
              <a:rPr lang="en-US" altLang="ko-KR" dirty="0" err="1"/>
              <a:t>hBackOld</a:t>
            </a:r>
            <a:r>
              <a:rPr lang="en-US" altLang="ko-KR" dirty="0"/>
              <a:t>=(HBITMAP)</a:t>
            </a:r>
            <a:r>
              <a:rPr lang="en-US" altLang="ko-KR" dirty="0" err="1"/>
              <a:t>SelectObject</a:t>
            </a:r>
            <a:r>
              <a:rPr lang="en-US" altLang="ko-KR" dirty="0"/>
              <a:t>(</a:t>
            </a:r>
            <a:r>
              <a:rPr lang="en-US" altLang="ko-KR" dirty="0" err="1"/>
              <a:t>dcBackBuffer,hBackBmp</a:t>
            </a:r>
            <a:r>
              <a:rPr lang="en-US" altLang="ko-KR" dirty="0"/>
              <a:t>); </a:t>
            </a:r>
          </a:p>
          <a:p>
            <a:r>
              <a:rPr lang="en-US" altLang="ko-KR" dirty="0"/>
              <a:t>//</a:t>
            </a:r>
            <a:r>
              <a:rPr lang="ko-KR" altLang="en-US" dirty="0" err="1"/>
              <a:t>백버퍼</a:t>
            </a:r>
            <a:r>
              <a:rPr lang="ko-KR" altLang="en-US" dirty="0"/>
              <a:t> 완성</a:t>
            </a:r>
          </a:p>
          <a:p>
            <a:endParaRPr lang="ko-KR" altLang="en-US" dirty="0"/>
          </a:p>
          <a:p>
            <a:r>
              <a:rPr lang="en-US" altLang="ko-KR" dirty="0" err="1"/>
              <a:t>BitBlt</a:t>
            </a:r>
            <a:r>
              <a:rPr lang="en-US" altLang="ko-KR" dirty="0"/>
              <a:t>(dcBackBuffer,0,0,946,547,memdc,0,0,SRCCOPY);</a:t>
            </a:r>
          </a:p>
          <a:p>
            <a:r>
              <a:rPr lang="en-US" altLang="ko-KR" dirty="0" err="1"/>
              <a:t>BitBlt</a:t>
            </a:r>
            <a:r>
              <a:rPr lang="en-US" altLang="ko-KR" dirty="0"/>
              <a:t>(hdc,0,0,1024,768,dcBackBuffer,0,0,SRCCOPY);</a:t>
            </a:r>
          </a:p>
          <a:p>
            <a:endParaRPr lang="en-US" altLang="ko-KR" dirty="0"/>
          </a:p>
          <a:p>
            <a:r>
              <a:rPr lang="en-US" altLang="ko-KR" dirty="0" err="1"/>
              <a:t>SelectObject</a:t>
            </a:r>
            <a:r>
              <a:rPr lang="en-US" altLang="ko-KR" dirty="0"/>
              <a:t>(</a:t>
            </a:r>
            <a:r>
              <a:rPr lang="en-US" altLang="ko-KR" dirty="0" err="1"/>
              <a:t>dcBackBuffer,hBackOld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DeleteDC</a:t>
            </a:r>
            <a:r>
              <a:rPr lang="en-US" altLang="ko-KR" dirty="0"/>
              <a:t>(</a:t>
            </a:r>
            <a:r>
              <a:rPr lang="en-US" altLang="ko-KR" dirty="0" err="1"/>
              <a:t>dcBackBuffer</a:t>
            </a:r>
            <a:r>
              <a:rPr lang="en-US" altLang="ko-KR" dirty="0"/>
              <a:t>); //</a:t>
            </a:r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36226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비트맵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98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3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폰트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문자열을 출력하고자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지정하는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HFONT </a:t>
            </a:r>
            <a:r>
              <a:rPr lang="en-US" altLang="ko-KR" dirty="0" err="1" smtClean="0"/>
              <a:t>CreateFont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nHeight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nWidth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nEscapement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nOrientation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fnWeight</a:t>
            </a:r>
            <a:r>
              <a:rPr lang="en-US" altLang="ko-KR" dirty="0" smtClean="0"/>
              <a:t>, DWORD </a:t>
            </a:r>
            <a:r>
              <a:rPr lang="en-US" altLang="ko-KR" dirty="0" err="1" smtClean="0"/>
              <a:t>fdwltalic</a:t>
            </a:r>
            <a:r>
              <a:rPr lang="en-US" altLang="ko-KR" dirty="0" smtClean="0"/>
              <a:t>, DWORD </a:t>
            </a:r>
            <a:r>
              <a:rPr lang="en-US" altLang="ko-KR" dirty="0" err="1" smtClean="0"/>
              <a:t>fdwUnderline</a:t>
            </a:r>
            <a:r>
              <a:rPr lang="en-US" altLang="ko-KR" dirty="0" smtClean="0"/>
              <a:t>, DWORD </a:t>
            </a:r>
            <a:r>
              <a:rPr lang="en-US" altLang="ko-KR" dirty="0" err="1" smtClean="0"/>
              <a:t>fdwStrikeOut</a:t>
            </a:r>
            <a:r>
              <a:rPr lang="en-US" altLang="ko-KR" dirty="0" smtClean="0"/>
              <a:t>, DWORD </a:t>
            </a:r>
            <a:r>
              <a:rPr lang="en-US" altLang="ko-KR" dirty="0" err="1" smtClean="0"/>
              <a:t>fdwCharSet</a:t>
            </a:r>
            <a:r>
              <a:rPr lang="en-US" altLang="ko-KR" dirty="0" smtClean="0"/>
              <a:t>, DWORD </a:t>
            </a:r>
            <a:r>
              <a:rPr lang="en-US" altLang="ko-KR" dirty="0" err="1" smtClean="0"/>
              <a:t>fdwOutputPrecision</a:t>
            </a:r>
            <a:r>
              <a:rPr lang="en-US" altLang="ko-KR" dirty="0" smtClean="0"/>
              <a:t>, DWORD </a:t>
            </a:r>
            <a:r>
              <a:rPr lang="en-US" altLang="ko-KR" dirty="0" err="1" smtClean="0"/>
              <a:t>fdwClipPrecision</a:t>
            </a:r>
            <a:r>
              <a:rPr lang="en-US" altLang="ko-KR" dirty="0" smtClean="0"/>
              <a:t>, DWORD </a:t>
            </a:r>
            <a:r>
              <a:rPr lang="en-US" altLang="ko-KR" dirty="0" err="1" smtClean="0"/>
              <a:t>fdwQuality</a:t>
            </a:r>
            <a:r>
              <a:rPr lang="en-US" altLang="ko-KR" dirty="0" smtClean="0"/>
              <a:t>, DWORD </a:t>
            </a:r>
            <a:r>
              <a:rPr lang="en-US" altLang="ko-KR" dirty="0" err="1" smtClean="0"/>
              <a:t>fdwPitchAndFamily</a:t>
            </a:r>
            <a:r>
              <a:rPr lang="en-US" altLang="ko-KR" dirty="0" smtClean="0"/>
              <a:t>, LPCTSTR </a:t>
            </a:r>
            <a:r>
              <a:rPr lang="en-US" altLang="ko-KR" dirty="0" err="1" smtClean="0"/>
              <a:t>lpszFace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22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nHeight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폰트의 높이</a:t>
            </a:r>
            <a:endParaRPr lang="en-US" altLang="ko-KR" dirty="0" smtClean="0"/>
          </a:p>
          <a:p>
            <a:r>
              <a:rPr lang="en-US" altLang="ko-KR" dirty="0" err="1" smtClean="0"/>
              <a:t>nWidth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폰트의 폭</a:t>
            </a:r>
            <a:endParaRPr lang="en-US" altLang="ko-KR" dirty="0" smtClean="0"/>
          </a:p>
          <a:p>
            <a:r>
              <a:rPr lang="en-US" altLang="ko-KR" dirty="0" err="1" smtClean="0"/>
              <a:t>nEscapement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폰트의 각도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도 단위 </a:t>
            </a:r>
            <a:r>
              <a:rPr lang="en-US" altLang="ko-KR" dirty="0" smtClean="0"/>
              <a:t>360</a:t>
            </a:r>
            <a:r>
              <a:rPr lang="ko-KR" altLang="en-US" dirty="0" err="1" smtClean="0"/>
              <a:t>분법</a:t>
            </a:r>
            <a:endParaRPr lang="en-US" altLang="ko-KR" dirty="0" smtClean="0"/>
          </a:p>
          <a:p>
            <a:r>
              <a:rPr lang="en-US" altLang="ko-KR" dirty="0" err="1" smtClean="0"/>
              <a:t>nOrientation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글자 한자와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축과의 각도</a:t>
            </a:r>
            <a:endParaRPr lang="en-US" altLang="ko-KR" dirty="0" smtClean="0"/>
          </a:p>
          <a:p>
            <a:r>
              <a:rPr lang="en-US" altLang="ko-KR" dirty="0" err="1" smtClean="0"/>
              <a:t>fnWeight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폰트의 두께 </a:t>
            </a:r>
            <a:r>
              <a:rPr lang="en-US" altLang="ko-KR" dirty="0" smtClean="0"/>
              <a:t>(0~1000)</a:t>
            </a:r>
          </a:p>
          <a:p>
            <a:r>
              <a:rPr lang="en-US" altLang="ko-KR" dirty="0" err="1" smtClean="0"/>
              <a:t>fdwltalic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fdwUnderline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fdwStrikeOut</a:t>
            </a:r>
            <a:r>
              <a:rPr lang="en-US" altLang="ko-KR" dirty="0" smtClean="0"/>
              <a:t> = </a:t>
            </a:r>
            <a:r>
              <a:rPr lang="ko-KR" altLang="en-US" dirty="0" err="1" smtClean="0"/>
              <a:t>기울임체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관통선 속성</a:t>
            </a:r>
            <a:endParaRPr lang="en-US" altLang="ko-KR" dirty="0" smtClean="0"/>
          </a:p>
          <a:p>
            <a:r>
              <a:rPr lang="en-US" altLang="ko-KR" dirty="0" err="1" smtClean="0"/>
              <a:t>fdwCharSet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문자 코드와 문자의  대응관계</a:t>
            </a:r>
            <a:endParaRPr lang="en-US" altLang="ko-KR" dirty="0" smtClean="0"/>
          </a:p>
          <a:p>
            <a:r>
              <a:rPr lang="en-US" altLang="ko-KR" dirty="0" err="1" smtClean="0"/>
              <a:t>fdwOutputPrecision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출력 정확도</a:t>
            </a:r>
            <a:endParaRPr lang="en-US" altLang="ko-KR" dirty="0" smtClean="0"/>
          </a:p>
          <a:p>
            <a:r>
              <a:rPr lang="en-US" altLang="ko-KR" dirty="0" err="1" smtClean="0"/>
              <a:t>fdwClipPrecision</a:t>
            </a:r>
            <a:r>
              <a:rPr lang="en-US" altLang="ko-KR" dirty="0" smtClean="0"/>
              <a:t> = </a:t>
            </a:r>
            <a:r>
              <a:rPr lang="ko-KR" altLang="en-US" dirty="0" err="1" smtClean="0"/>
              <a:t>클리핑</a:t>
            </a:r>
            <a:r>
              <a:rPr lang="ko-KR" altLang="en-US" dirty="0" smtClean="0"/>
              <a:t> 정확도</a:t>
            </a:r>
            <a:endParaRPr lang="en-US" altLang="ko-KR" dirty="0" smtClean="0"/>
          </a:p>
          <a:p>
            <a:r>
              <a:rPr lang="en-US" altLang="ko-KR" dirty="0" err="1" smtClean="0"/>
              <a:t>fdwQuality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논리적 폰트를 물리적 폰트로 근접</a:t>
            </a:r>
            <a:endParaRPr lang="en-US" altLang="ko-KR" dirty="0" smtClean="0"/>
          </a:p>
          <a:p>
            <a:r>
              <a:rPr lang="en-US" altLang="ko-KR" dirty="0" err="1" smtClean="0"/>
              <a:t>fdwPitchAndFamily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폰트의 피치와 그룹설정</a:t>
            </a:r>
            <a:endParaRPr lang="en-US" altLang="ko-KR" dirty="0" smtClean="0"/>
          </a:p>
          <a:p>
            <a:r>
              <a:rPr lang="en-US" altLang="ko-KR" dirty="0" err="1" smtClean="0"/>
              <a:t>lpszFace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글꼴 이름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1968</Words>
  <Application>Microsoft Office PowerPoint</Application>
  <PresentationFormat>화면 슬라이드 쇼(4:3)</PresentationFormat>
  <Paragraphs>402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API</vt:lpstr>
      <vt:lpstr>3주차 1시간(비트맵)</vt:lpstr>
      <vt:lpstr>실행</vt:lpstr>
      <vt:lpstr>3주차 2시간(BitBlt)</vt:lpstr>
      <vt:lpstr>실행</vt:lpstr>
      <vt:lpstr>실행</vt:lpstr>
      <vt:lpstr>실행</vt:lpstr>
      <vt:lpstr>3주차 3시간(폰트)</vt:lpstr>
      <vt:lpstr>실행</vt:lpstr>
      <vt:lpstr>실행</vt:lpstr>
      <vt:lpstr>실행</vt:lpstr>
      <vt:lpstr>3주차 4시간(버튼)</vt:lpstr>
      <vt:lpstr>실행</vt:lpstr>
      <vt:lpstr>3주차 5시간(체크박스)</vt:lpstr>
      <vt:lpstr>실행</vt:lpstr>
      <vt:lpstr>실행</vt:lpstr>
      <vt:lpstr>3주차 6시간(에디트)</vt:lpstr>
      <vt:lpstr>실행</vt:lpstr>
      <vt:lpstr>3주차 7시간(리스트 박스)</vt:lpstr>
      <vt:lpstr>실행</vt:lpstr>
      <vt:lpstr>실행</vt:lpstr>
      <vt:lpstr>실행</vt:lpstr>
      <vt:lpstr>실행</vt:lpstr>
      <vt:lpstr>실행</vt:lpstr>
      <vt:lpstr>실행</vt:lpstr>
      <vt:lpstr>3주차 8시간(스크롤)</vt:lpstr>
      <vt:lpstr>실행</vt:lpstr>
      <vt:lpstr>실행</vt:lpstr>
      <vt:lpstr>실행</vt:lpstr>
      <vt:lpstr>실행</vt:lpstr>
      <vt:lpstr>실행</vt:lpstr>
      <vt:lpstr>3주차 9~10시간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클라이언트</dc:title>
  <dc:creator>Microsoft Corporation</dc:creator>
  <cp:lastModifiedBy>Customer</cp:lastModifiedBy>
  <cp:revision>190</cp:revision>
  <dcterms:created xsi:type="dcterms:W3CDTF">2006-10-05T04:04:58Z</dcterms:created>
  <dcterms:modified xsi:type="dcterms:W3CDTF">2018-05-25T07:55:41Z</dcterms:modified>
</cp:coreProperties>
</file>