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0" r:id="rId8"/>
    <p:sldId id="264" r:id="rId9"/>
    <p:sldId id="269" r:id="rId10"/>
    <p:sldId id="263" r:id="rId11"/>
    <p:sldId id="259" r:id="rId12"/>
    <p:sldId id="262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충돌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사각형 충돌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박스충돌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RECT 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rt.left</a:t>
            </a:r>
            <a:r>
              <a:rPr lang="en-US" altLang="ko-KR" dirty="0" smtClean="0"/>
              <a:t> &lt;= x &amp;&amp; </a:t>
            </a:r>
            <a:r>
              <a:rPr lang="en-US" altLang="ko-KR" dirty="0" err="1" smtClean="0"/>
              <a:t>rt.right</a:t>
            </a:r>
            <a:r>
              <a:rPr lang="en-US" altLang="ko-KR" dirty="0" smtClean="0"/>
              <a:t> &gt;= x</a:t>
            </a:r>
          </a:p>
          <a:p>
            <a:r>
              <a:rPr lang="en-US" altLang="ko-KR" dirty="0" err="1" smtClean="0"/>
              <a:t>rt.up</a:t>
            </a:r>
            <a:r>
              <a:rPr lang="en-US" altLang="ko-KR" dirty="0" smtClean="0"/>
              <a:t> &lt;= y &amp;&amp; </a:t>
            </a:r>
            <a:r>
              <a:rPr lang="en-US" altLang="ko-KR" dirty="0" err="1" smtClean="0"/>
              <a:t>rt.bottom</a:t>
            </a:r>
            <a:r>
              <a:rPr lang="en-US" altLang="ko-KR" dirty="0" smtClean="0"/>
              <a:t> &gt;=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3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AI(FSM)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dirty="0" smtClean="0"/>
              <a:t>행</a:t>
            </a:r>
            <a:r>
              <a:rPr lang="ko-KR" altLang="en-US" dirty="0"/>
              <a:t>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if(</a:t>
            </a:r>
            <a:r>
              <a:rPr lang="ko-KR" altLang="en-US" dirty="0" smtClean="0"/>
              <a:t>탐</a:t>
            </a:r>
            <a:r>
              <a:rPr lang="ko-KR" altLang="en-US" dirty="0"/>
              <a:t>색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if(</a:t>
            </a:r>
            <a:r>
              <a:rPr lang="ko-KR" altLang="en-US" dirty="0" smtClean="0"/>
              <a:t>이</a:t>
            </a:r>
            <a:r>
              <a:rPr lang="ko-KR" altLang="en-US" dirty="0"/>
              <a:t>동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if(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lse if(…..)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9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패스노드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설정한다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설정된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이동한다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3.1~2 </a:t>
            </a:r>
            <a:r>
              <a:rPr lang="ko-KR" altLang="en-US" smtClean="0"/>
              <a:t>반복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62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길찾기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AStar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시작지점에서 목표지점까지의 최단거리를 찾는 그래프</a:t>
            </a:r>
            <a:r>
              <a:rPr lang="en-US" altLang="ko-KR" dirty="0" smtClean="0"/>
              <a:t>/</a:t>
            </a:r>
            <a:r>
              <a:rPr lang="ko-KR" altLang="en-US" dirty="0" smtClean="0"/>
              <a:t>트리 알고리즘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장애물을 고려하지 않고 최단거리 계산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최소비용 선택</a:t>
            </a:r>
            <a:r>
              <a:rPr lang="en-US" altLang="ko-KR" dirty="0" smtClean="0"/>
              <a:t>(8</a:t>
            </a:r>
            <a:r>
              <a:rPr lang="ko-KR" altLang="en-US" dirty="0" smtClean="0"/>
              <a:t>방향 검사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경로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mtClean="0"/>
              <a:t>4.2~3 </a:t>
            </a:r>
            <a:r>
              <a:rPr lang="ko-KR" altLang="en-US" dirty="0" smtClean="0"/>
              <a:t>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632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주차 </a:t>
            </a:r>
            <a:r>
              <a:rPr lang="en-US" altLang="ko-KR" smtClean="0"/>
              <a:t>1~10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기획</a:t>
            </a:r>
            <a:endParaRPr lang="en-US" altLang="ko-KR" dirty="0" smtClean="0"/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1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ypos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PAINTSTRUCT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TCHAR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[128];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yinc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RECT </a:t>
            </a:r>
            <a:r>
              <a:rPr lang="en-US" altLang="ko-KR" dirty="0" err="1" smtClean="0"/>
              <a:t>crt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;//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사각형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SW;//</a:t>
            </a:r>
            <a:r>
              <a:rPr lang="ko-KR" altLang="en-US" dirty="0" smtClean="0"/>
              <a:t>스크롤 바의 높이</a:t>
            </a:r>
            <a:endParaRPr lang="en-US" altLang="ko-KR" dirty="0" smtClean="0"/>
          </a:p>
          <a:p>
            <a:r>
              <a:rPr lang="en-US" altLang="ko-KR" dirty="0" smtClean="0"/>
              <a:t>HWND </a:t>
            </a:r>
            <a:r>
              <a:rPr lang="en-US" altLang="ko-KR" dirty="0" err="1" smtClean="0"/>
              <a:t>hvert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dirty="0" smtClean="0"/>
              <a:t>witch(</a:t>
            </a:r>
            <a:r>
              <a:rPr lang="en-US" altLang="ko-KR" dirty="0" err="1" smtClean="0"/>
              <a:t>iMessage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case WM_CREATE: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hvert</a:t>
            </a:r>
            <a:r>
              <a:rPr lang="en-US" altLang="ko-KR" dirty="0"/>
              <a:t> = </a:t>
            </a:r>
            <a:r>
              <a:rPr lang="en-US" altLang="ko-KR" dirty="0" err="1"/>
              <a:t>CreateWindow</a:t>
            </a:r>
            <a:r>
              <a:rPr lang="en-US" altLang="ko-KR" dirty="0"/>
              <a:t>(TEXT("scrollbar"),</a:t>
            </a:r>
          </a:p>
          <a:p>
            <a:r>
              <a:rPr lang="en-US" altLang="ko-KR" dirty="0"/>
              <a:t>NULL, WS_CHILD | WS_VISIBLE | SBS_VERT, 10, 10, 30, 500, </a:t>
            </a:r>
            <a:r>
              <a:rPr lang="en-US" altLang="ko-KR" dirty="0" err="1"/>
              <a:t>hWnd</a:t>
            </a:r>
            <a:r>
              <a:rPr lang="en-US" altLang="ko-KR" dirty="0"/>
              <a:t>, (HMENU)0, </a:t>
            </a:r>
            <a:r>
              <a:rPr lang="en-US" altLang="ko-KR" dirty="0" err="1"/>
              <a:t>hInst</a:t>
            </a:r>
            <a:r>
              <a:rPr lang="en-US" altLang="ko-KR" dirty="0"/>
              <a:t>, NULL);</a:t>
            </a:r>
          </a:p>
          <a:p>
            <a:endParaRPr lang="ko-KR" altLang="en-US" dirty="0"/>
          </a:p>
          <a:p>
            <a:r>
              <a:rPr lang="en-US" altLang="ko-KR" dirty="0" err="1"/>
              <a:t>SetScrollRange</a:t>
            </a:r>
            <a:r>
              <a:rPr lang="en-US" altLang="ko-KR" dirty="0"/>
              <a:t>(</a:t>
            </a:r>
            <a:r>
              <a:rPr lang="en-US" altLang="ko-KR" dirty="0" err="1"/>
              <a:t>hvert</a:t>
            </a:r>
            <a:r>
              <a:rPr lang="en-US" altLang="ko-KR" dirty="0"/>
              <a:t>, SB_CTL, 0, 2000, TRUE);</a:t>
            </a:r>
          </a:p>
          <a:p>
            <a:r>
              <a:rPr lang="en-US" altLang="ko-KR" dirty="0" err="1"/>
              <a:t>SetScrollPos</a:t>
            </a:r>
            <a:r>
              <a:rPr lang="en-US" altLang="ko-KR" dirty="0"/>
              <a:t>(</a:t>
            </a:r>
            <a:r>
              <a:rPr lang="en-US" altLang="ko-KR" dirty="0" err="1"/>
              <a:t>hvert</a:t>
            </a:r>
            <a:r>
              <a:rPr lang="en-US" altLang="ko-KR" dirty="0"/>
              <a:t>, SB_CTL, 0, TRUE);</a:t>
            </a:r>
          </a:p>
          <a:p>
            <a:endParaRPr lang="ko-KR" altLang="en-US" dirty="0"/>
          </a:p>
          <a:p>
            <a:r>
              <a:rPr lang="en-US" altLang="ko-KR" dirty="0"/>
              <a:t>SW = </a:t>
            </a:r>
            <a:r>
              <a:rPr lang="en-US" altLang="ko-KR" dirty="0" err="1"/>
              <a:t>GetSystemMetrics</a:t>
            </a:r>
            <a:r>
              <a:rPr lang="en-US" altLang="ko-KR" dirty="0"/>
              <a:t>(SM_CYHSCROLL);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break;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case WM_VSCROLL: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switch (LOWORD(</a:t>
            </a:r>
            <a:r>
              <a:rPr lang="en-US" altLang="ko-KR" dirty="0" err="1"/>
              <a:t>wParam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SB_LINEUP: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-20;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SB_LINEDOWN: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20;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SB_PAGEUP: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-200;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SB_PAGEDOWN: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200;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SB_THUMBTRACK: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HIWORD(</a:t>
            </a:r>
            <a:r>
              <a:rPr lang="en-US" altLang="ko-KR" dirty="0" err="1"/>
              <a:t>wParam</a:t>
            </a:r>
            <a:r>
              <a:rPr lang="en-US" altLang="ko-KR" dirty="0"/>
              <a:t>) -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ypos</a:t>
            </a:r>
            <a:r>
              <a:rPr lang="en-US" altLang="ko-KR" dirty="0"/>
              <a:t> + </a:t>
            </a:r>
            <a:r>
              <a:rPr lang="en-US" altLang="ko-KR" dirty="0" err="1"/>
              <a:t>yinc</a:t>
            </a:r>
            <a:r>
              <a:rPr lang="en-US" altLang="ko-KR" dirty="0"/>
              <a:t> &lt; 0)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-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ypos</a:t>
            </a:r>
            <a:r>
              <a:rPr lang="en-US" altLang="ko-KR" dirty="0"/>
              <a:t> + </a:t>
            </a:r>
            <a:r>
              <a:rPr lang="en-US" altLang="ko-KR" dirty="0" err="1"/>
              <a:t>yinc</a:t>
            </a:r>
            <a:r>
              <a:rPr lang="en-US" altLang="ko-KR" dirty="0"/>
              <a:t> &gt; 20 * 100)</a:t>
            </a:r>
          </a:p>
          <a:p>
            <a:r>
              <a:rPr lang="en-US" altLang="ko-KR" dirty="0" err="1"/>
              <a:t>yinc</a:t>
            </a:r>
            <a:r>
              <a:rPr lang="en-US" altLang="ko-KR" dirty="0"/>
              <a:t> = 20 * 100 -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ypos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 + </a:t>
            </a:r>
            <a:r>
              <a:rPr lang="en-US" altLang="ko-KR" dirty="0" err="1"/>
              <a:t>yinc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GetClientRect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crt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SetRect</a:t>
            </a:r>
            <a:r>
              <a:rPr lang="en-US" altLang="ko-KR" dirty="0"/>
              <a:t>(&amp;</a:t>
            </a:r>
            <a:r>
              <a:rPr lang="en-US" altLang="ko-KR" dirty="0" err="1"/>
              <a:t>rt</a:t>
            </a:r>
            <a:r>
              <a:rPr lang="en-US" altLang="ko-KR" dirty="0"/>
              <a:t>, 0, 0, </a:t>
            </a:r>
            <a:r>
              <a:rPr lang="en-US" altLang="ko-KR" dirty="0" err="1"/>
              <a:t>crt.right</a:t>
            </a:r>
            <a:r>
              <a:rPr lang="en-US" altLang="ko-KR" dirty="0"/>
              <a:t>, </a:t>
            </a:r>
            <a:r>
              <a:rPr lang="en-US" altLang="ko-KR" dirty="0" err="1"/>
              <a:t>crt.bottom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ScrollWindow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0, -</a:t>
            </a:r>
            <a:r>
              <a:rPr lang="en-US" altLang="ko-KR" dirty="0" err="1"/>
              <a:t>yinc</a:t>
            </a:r>
            <a:r>
              <a:rPr lang="en-US" altLang="ko-KR" dirty="0"/>
              <a:t>, &amp;</a:t>
            </a:r>
            <a:r>
              <a:rPr lang="en-US" altLang="ko-KR" dirty="0" err="1"/>
              <a:t>rt</a:t>
            </a:r>
            <a:r>
              <a:rPr lang="en-US" altLang="ko-KR" dirty="0"/>
              <a:t>, &amp;</a:t>
            </a:r>
            <a:r>
              <a:rPr lang="en-US" altLang="ko-KR" dirty="0" err="1"/>
              <a:t>rt</a:t>
            </a:r>
            <a:r>
              <a:rPr lang="en-US" altLang="ko-KR" dirty="0"/>
              <a:t>);//</a:t>
            </a:r>
            <a:r>
              <a:rPr lang="ko-KR" altLang="en-US" dirty="0" err="1"/>
              <a:t>클리핑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SetScrollPos</a:t>
            </a:r>
            <a:r>
              <a:rPr lang="en-US" altLang="ko-KR" dirty="0"/>
              <a:t>((HWND)</a:t>
            </a:r>
            <a:r>
              <a:rPr lang="en-US" altLang="ko-KR" dirty="0" err="1"/>
              <a:t>lParam</a:t>
            </a:r>
            <a:r>
              <a:rPr lang="en-US" altLang="ko-KR" dirty="0"/>
              <a:t>, SB_CTL, </a:t>
            </a:r>
            <a:r>
              <a:rPr lang="en-US" altLang="ko-KR" dirty="0" err="1"/>
              <a:t>ypos</a:t>
            </a:r>
            <a:r>
              <a:rPr lang="en-US" altLang="ko-KR" dirty="0"/>
              <a:t>, TRUE);</a:t>
            </a:r>
          </a:p>
          <a:p>
            <a:endParaRPr lang="ko-KR" altLang="en-US" dirty="0"/>
          </a:p>
          <a:p>
            <a:r>
              <a:rPr lang="en-US" altLang="ko-KR" dirty="0" err="1"/>
              <a:t>InvalidateRect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rt</a:t>
            </a:r>
            <a:r>
              <a:rPr lang="en-US" altLang="ko-KR" dirty="0"/>
              <a:t>, FALSE);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00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case WM_PAINT: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hdc</a:t>
            </a:r>
            <a:r>
              <a:rPr lang="en-US" altLang="ko-KR" dirty="0"/>
              <a:t> = </a:t>
            </a:r>
            <a:r>
              <a:rPr lang="en-US" altLang="ko-KR" dirty="0" err="1"/>
              <a:t>BeginPaint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nn-NO" altLang="ko-KR" dirty="0"/>
              <a:t>for (int i = 0; i &lt; 100;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wsprintf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, TEXT("Line Number : %d"), i);</a:t>
            </a:r>
          </a:p>
          <a:p>
            <a:r>
              <a:rPr lang="en-US" altLang="ko-KR" dirty="0" err="1"/>
              <a:t>TextOut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150, i * 20 - </a:t>
            </a:r>
            <a:r>
              <a:rPr lang="en-US" altLang="ko-KR" dirty="0" err="1"/>
              <a:t>ypos</a:t>
            </a:r>
            <a:r>
              <a:rPr lang="en-US" altLang="ko-KR" dirty="0"/>
              <a:t>,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lstrlen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GetClientRect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crt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SetRect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, 0, 0, </a:t>
            </a:r>
            <a:r>
              <a:rPr lang="en-US" altLang="ko-KR" dirty="0" err="1" smtClean="0"/>
              <a:t>crt.right</a:t>
            </a:r>
            <a:r>
              <a:rPr lang="en-US" altLang="ko-KR" dirty="0" smtClean="0"/>
              <a:t>-SW, </a:t>
            </a:r>
            <a:r>
              <a:rPr lang="en-US" altLang="ko-KR" dirty="0" err="1" smtClean="0"/>
              <a:t>crt.bottom</a:t>
            </a:r>
            <a:r>
              <a:rPr lang="en-US" altLang="ko-KR" dirty="0" smtClean="0"/>
              <a:t>-SW);</a:t>
            </a:r>
          </a:p>
          <a:p>
            <a:r>
              <a:rPr lang="en-US" altLang="ko-KR" dirty="0" err="1" smtClean="0"/>
              <a:t>ScrollWindow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0, -</a:t>
            </a:r>
            <a:r>
              <a:rPr lang="en-US" altLang="ko-KR" dirty="0" err="1" smtClean="0"/>
              <a:t>yinc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);//</a:t>
            </a:r>
            <a:r>
              <a:rPr lang="ko-KR" altLang="en-US" dirty="0" err="1" smtClean="0"/>
              <a:t>클리핑</a:t>
            </a:r>
            <a:endParaRPr lang="en-US" altLang="ko-KR" dirty="0" smtClean="0"/>
          </a:p>
          <a:p>
            <a:r>
              <a:rPr lang="en-US" altLang="ko-KR" dirty="0" err="1" smtClean="0"/>
              <a:t>SetScrollPos</a:t>
            </a:r>
            <a:r>
              <a:rPr lang="en-US" altLang="ko-KR" dirty="0" smtClean="0"/>
              <a:t>(</a:t>
            </a:r>
            <a:r>
              <a:rPr lang="en-US" altLang="ko-KR" dirty="0" err="1"/>
              <a:t>hvert</a:t>
            </a:r>
            <a:r>
              <a:rPr lang="en-US" altLang="ko-KR" dirty="0"/>
              <a:t> </a:t>
            </a:r>
            <a:r>
              <a:rPr lang="en-US" altLang="ko-KR" dirty="0" smtClean="0"/>
              <a:t>, SB_CTL, </a:t>
            </a:r>
            <a:r>
              <a:rPr lang="en-US" altLang="ko-KR" dirty="0" err="1" smtClean="0"/>
              <a:t>ypos</a:t>
            </a:r>
            <a:r>
              <a:rPr lang="en-US" altLang="ko-KR" dirty="0" smtClean="0"/>
              <a:t>, TRUE);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9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펙토리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Character* </a:t>
            </a:r>
            <a:r>
              <a:rPr lang="en-US" altLang="ko-KR" dirty="0" err="1" smtClean="0"/>
              <a:t>CreateCharacter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switch(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case: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캐릭터생성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case: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ase:</a:t>
            </a:r>
          </a:p>
          <a:p>
            <a:r>
              <a:rPr lang="en-US" altLang="ko-KR" dirty="0"/>
              <a:t> 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Character* </a:t>
            </a:r>
            <a:r>
              <a:rPr lang="en-US" altLang="ko-KR" dirty="0" err="1"/>
              <a:t>CharacterMgr</a:t>
            </a:r>
            <a:r>
              <a:rPr lang="en-US" altLang="ko-KR" dirty="0"/>
              <a:t>::</a:t>
            </a:r>
            <a:r>
              <a:rPr lang="en-US" altLang="ko-KR" dirty="0" err="1"/>
              <a:t>CreateCharacter</a:t>
            </a:r>
            <a:r>
              <a:rPr lang="en-US" altLang="ko-KR" dirty="0"/>
              <a:t>(</a:t>
            </a:r>
            <a:r>
              <a:rPr lang="en-US" altLang="ko-KR" dirty="0" err="1"/>
              <a:t>eTYPE_CHARACTER</a:t>
            </a:r>
            <a:r>
              <a:rPr lang="en-US" altLang="ko-KR" dirty="0"/>
              <a:t> _</a:t>
            </a:r>
            <a:r>
              <a:rPr lang="en-US" altLang="ko-KR" dirty="0" err="1"/>
              <a:t>eChar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Character* </a:t>
            </a:r>
            <a:r>
              <a:rPr lang="en-US" altLang="ko-KR" dirty="0" err="1"/>
              <a:t>pCreate</a:t>
            </a:r>
            <a:r>
              <a:rPr lang="en-US" altLang="ko-KR" dirty="0"/>
              <a:t> = NULL;</a:t>
            </a:r>
          </a:p>
          <a:p>
            <a:endParaRPr lang="ko-KR" altLang="en-US" dirty="0"/>
          </a:p>
          <a:p>
            <a:r>
              <a:rPr lang="en-US" altLang="ko-KR" dirty="0"/>
              <a:t>switch (_</a:t>
            </a:r>
            <a:r>
              <a:rPr lang="en-US" altLang="ko-KR" dirty="0" err="1"/>
              <a:t>eChar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</a:t>
            </a:r>
            <a:r>
              <a:rPr lang="en-US" altLang="ko-KR" dirty="0" err="1"/>
              <a:t>eTYPE_CHARACTER_NONE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pCreate</a:t>
            </a:r>
            <a:r>
              <a:rPr lang="en-US" altLang="ko-KR" dirty="0"/>
              <a:t> = new Character;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</a:t>
            </a:r>
            <a:r>
              <a:rPr lang="en-US" altLang="ko-KR" dirty="0" err="1"/>
              <a:t>eTYPE_CHARACTER_PLAYER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pCreate</a:t>
            </a:r>
            <a:r>
              <a:rPr lang="en-US" altLang="ko-KR" dirty="0"/>
              <a:t> = new Player;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case </a:t>
            </a:r>
            <a:r>
              <a:rPr lang="en-US" altLang="ko-KR" dirty="0" err="1"/>
              <a:t>eTYPE_CHARACTER_MONSTER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pCreate</a:t>
            </a:r>
            <a:r>
              <a:rPr lang="en-US" altLang="ko-KR" dirty="0"/>
              <a:t> = new Monster;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default: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m_listCharacter.push_back</a:t>
            </a:r>
            <a:r>
              <a:rPr lang="en-US" altLang="ko-KR" dirty="0"/>
              <a:t>(</a:t>
            </a:r>
            <a:r>
              <a:rPr lang="en-US" altLang="ko-KR" dirty="0" err="1"/>
              <a:t>pCreate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pCreate</a:t>
            </a:r>
            <a:r>
              <a:rPr lang="en-US" altLang="ko-KR" dirty="0"/>
              <a:t>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애</a:t>
            </a:r>
            <a:r>
              <a:rPr lang="ko-KR" altLang="en-US" dirty="0"/>
              <a:t>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Animation class</a:t>
            </a:r>
            <a:r>
              <a:rPr lang="ko-KR" altLang="en-US" dirty="0" smtClean="0"/>
              <a:t>를 만들어라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SetTimer</a:t>
            </a:r>
            <a:r>
              <a:rPr lang="ko-KR" altLang="en-US" dirty="0" smtClean="0"/>
              <a:t>를 이용하라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리소스를 저장해 놓고 사용하라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 </a:t>
            </a:r>
            <a:r>
              <a:rPr lang="ko-KR" altLang="en-US" dirty="0" err="1" smtClean="0"/>
              <a:t>랜더시</a:t>
            </a:r>
            <a:r>
              <a:rPr lang="ko-KR" altLang="en-US" smtClean="0"/>
              <a:t> 리소스 번호로 그려라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609</Words>
  <Application>Microsoft Office PowerPoint</Application>
  <PresentationFormat>화면 슬라이드 쇼(4:3)</PresentationFormat>
  <Paragraphs>159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API</vt:lpstr>
      <vt:lpstr>4주차 1~10시간</vt:lpstr>
      <vt:lpstr>4주차 – 스크롤바 활용</vt:lpstr>
      <vt:lpstr>실행</vt:lpstr>
      <vt:lpstr>실행</vt:lpstr>
      <vt:lpstr>실행</vt:lpstr>
      <vt:lpstr>4주차 – 패턴(펙토리)</vt:lpstr>
      <vt:lpstr>실행</vt:lpstr>
      <vt:lpstr>4주차 - 애니</vt:lpstr>
      <vt:lpstr>4주차 - 충돌</vt:lpstr>
      <vt:lpstr>4주차 – AI(FSM)</vt:lpstr>
      <vt:lpstr>4주차 - 패스노드</vt:lpstr>
      <vt:lpstr>4주차 – 길찾기(AStar)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162</cp:revision>
  <dcterms:created xsi:type="dcterms:W3CDTF">2006-10-05T04:04:58Z</dcterms:created>
  <dcterms:modified xsi:type="dcterms:W3CDTF">2018-06-19T12:06:57Z</dcterms:modified>
</cp:coreProperties>
</file>