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6" r:id="rId5"/>
    <p:sldId id="258" r:id="rId6"/>
    <p:sldId id="267" r:id="rId7"/>
    <p:sldId id="259" r:id="rId8"/>
    <p:sldId id="268" r:id="rId9"/>
    <p:sldId id="275" r:id="rId10"/>
    <p:sldId id="260" r:id="rId11"/>
    <p:sldId id="274" r:id="rId12"/>
    <p:sldId id="261" r:id="rId13"/>
    <p:sldId id="262" r:id="rId14"/>
    <p:sldId id="271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시간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메모리 풀을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화 시킨다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/>
              <a:t>p</a:t>
            </a:r>
            <a:r>
              <a:rPr lang="en-US" altLang="ko-KR" sz="1800" dirty="0" smtClean="0"/>
              <a:t>rivate, public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둘다</a:t>
            </a:r>
            <a:r>
              <a:rPr lang="ko-KR" altLang="en-US" sz="1800" dirty="0" smtClean="0"/>
              <a:t> 추가 사용</a:t>
            </a:r>
            <a:endParaRPr lang="en-US" altLang="ko-KR" sz="1800" dirty="0" smtClean="0"/>
          </a:p>
          <a:p>
            <a:r>
              <a:rPr lang="en-US" altLang="ko-KR" sz="1800" dirty="0" smtClean="0"/>
              <a:t>Main = </a:t>
            </a:r>
            <a:r>
              <a:rPr lang="ko-KR" altLang="en-US" sz="1800" dirty="0" err="1" smtClean="0"/>
              <a:t>메모리풀</a:t>
            </a:r>
            <a:r>
              <a:rPr lang="ko-KR" altLang="en-US" sz="1800" dirty="0" smtClean="0"/>
              <a:t> 생성 후 입력</a:t>
            </a:r>
            <a:r>
              <a:rPr lang="en-US" altLang="ko-KR" sz="1800" dirty="0" smtClean="0"/>
              <a:t>=</a:t>
            </a:r>
            <a:r>
              <a:rPr lang="ko-KR" altLang="en-US" sz="1800" dirty="0" smtClean="0"/>
              <a:t>메모리 생성</a:t>
            </a:r>
            <a:endParaRPr lang="en-US" altLang="ko-KR" sz="1800" dirty="0" smtClean="0"/>
          </a:p>
          <a:p>
            <a:r>
              <a:rPr lang="ko-KR" altLang="en-US" sz="1800" dirty="0" smtClean="0"/>
              <a:t>메모리 삭제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메모리 데이터 삭제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네임스페이스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이름공간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거대한 프로젝트에서 동일한 이름들이 겹치는 경우가 비일비재하므로 어디 소속인지에 대한 내용을 </a:t>
            </a:r>
            <a:r>
              <a:rPr lang="ko-KR" altLang="en-US" sz="1800" dirty="0" err="1" smtClean="0"/>
              <a:t>나타낼때</a:t>
            </a:r>
            <a:r>
              <a:rPr lang="ko-KR" altLang="en-US" sz="1800" dirty="0" smtClean="0"/>
              <a:t> 많이 쓰인다</a:t>
            </a:r>
            <a:r>
              <a:rPr lang="en-US" altLang="ko-KR" sz="18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53183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네임스페이스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//.h</a:t>
            </a:r>
            <a:endParaRPr lang="en-US" altLang="ko-KR" dirty="0"/>
          </a:p>
          <a:p>
            <a:r>
              <a:rPr lang="en-US" altLang="ko-KR" dirty="0"/>
              <a:t>namespace </a:t>
            </a:r>
            <a:r>
              <a:rPr lang="en-US" altLang="ko-KR" dirty="0" err="1"/>
              <a:t>MyProject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class </a:t>
            </a:r>
            <a:r>
              <a:rPr lang="en-US" altLang="ko-KR" dirty="0" smtClean="0"/>
              <a:t>Player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};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//.</a:t>
            </a:r>
            <a:r>
              <a:rPr lang="en-US" altLang="ko-KR" dirty="0" err="1" smtClean="0"/>
              <a:t>cpp</a:t>
            </a:r>
            <a:endParaRPr lang="en-US" altLang="ko-KR" dirty="0"/>
          </a:p>
          <a:p>
            <a:r>
              <a:rPr lang="en-US" altLang="ko-KR" dirty="0" err="1"/>
              <a:t>MyProject</a:t>
            </a:r>
            <a:r>
              <a:rPr lang="en-US" altLang="ko-KR" dirty="0"/>
              <a:t>::Player::Player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dirty="0" err="1"/>
              <a:t>MyProject</a:t>
            </a:r>
            <a:r>
              <a:rPr lang="en-US" altLang="ko-KR" dirty="0"/>
              <a:t>::Player </a:t>
            </a:r>
            <a:r>
              <a:rPr lang="en-US" altLang="ko-KR" dirty="0" err="1"/>
              <a:t>player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23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en-US" altLang="ko-KR" dirty="0"/>
              <a:t>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1.</a:t>
            </a:r>
            <a:r>
              <a:rPr lang="ko-KR" altLang="en-US" sz="2000" dirty="0" smtClean="0"/>
              <a:t>캐릭터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atk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def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멤버 변수는 </a:t>
            </a:r>
            <a:r>
              <a:rPr lang="en-US" altLang="ko-KR" sz="2000" dirty="0" smtClean="0"/>
              <a:t>private)</a:t>
            </a:r>
          </a:p>
          <a:p>
            <a:r>
              <a:rPr lang="en-US" altLang="ko-KR" sz="2000" dirty="0" smtClean="0"/>
              <a:t>2.</a:t>
            </a:r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생성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atk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def</a:t>
            </a:r>
            <a:endParaRPr lang="en-US" altLang="ko-KR" sz="2000" dirty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멤버 변수는 </a:t>
            </a:r>
            <a:r>
              <a:rPr lang="en-US" altLang="ko-KR" sz="2000" dirty="0" smtClean="0"/>
              <a:t>private)</a:t>
            </a:r>
          </a:p>
        </p:txBody>
      </p:sp>
    </p:spTree>
    <p:extLst>
      <p:ext uri="{BB962C8B-B14F-4D97-AF65-F5344CB8AC3E}">
        <p14:creationId xmlns:p14="http://schemas.microsoft.com/office/powerpoint/2010/main" val="265913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시간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랜덤함수 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srand</a:t>
            </a:r>
            <a:r>
              <a:rPr lang="en-US" altLang="ko-KR" sz="1800" dirty="0" smtClean="0"/>
              <a:t>(time) = </a:t>
            </a:r>
            <a:r>
              <a:rPr lang="ko-KR" altLang="en-US" sz="1800" dirty="0" err="1" smtClean="0"/>
              <a:t>난수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time</a:t>
            </a:r>
            <a:r>
              <a:rPr lang="ko-KR" altLang="en-US" sz="1800" dirty="0" smtClean="0"/>
              <a:t>으로 발생시켜준다</a:t>
            </a:r>
            <a:r>
              <a:rPr lang="en-US" altLang="ko-KR" sz="1800" dirty="0" smtClean="0"/>
              <a:t>, rand()</a:t>
            </a:r>
          </a:p>
          <a:p>
            <a:r>
              <a:rPr lang="en-US" altLang="ko-KR" sz="1800" dirty="0" err="1" smtClean="0"/>
              <a:t>Srand</a:t>
            </a:r>
            <a:r>
              <a:rPr lang="en-US" altLang="ko-KR" sz="1800" dirty="0" smtClean="0"/>
              <a:t>((unsigned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)time(NULL));</a:t>
            </a:r>
          </a:p>
          <a:p>
            <a:r>
              <a:rPr lang="en-US" altLang="ko-KR" sz="1800" dirty="0"/>
              <a:t>r</a:t>
            </a:r>
            <a:r>
              <a:rPr lang="en-US" altLang="ko-KR" sz="1800" dirty="0" smtClean="0"/>
              <a:t>and()</a:t>
            </a:r>
          </a:p>
          <a:p>
            <a:r>
              <a:rPr lang="en-US" altLang="ko-KR" sz="1800" dirty="0" smtClean="0"/>
              <a:t>3</a:t>
            </a:r>
            <a:r>
              <a:rPr lang="en-US" altLang="ko-KR" sz="1800" dirty="0"/>
              <a:t>.</a:t>
            </a:r>
            <a:r>
              <a:rPr lang="ko-KR" altLang="en-US" sz="1800" dirty="0"/>
              <a:t>랜덤 함수를 사용 캐릭터와 </a:t>
            </a:r>
            <a:r>
              <a:rPr lang="ko-KR" altLang="en-US" sz="1800" dirty="0" err="1"/>
              <a:t>몬스터</a:t>
            </a:r>
            <a:r>
              <a:rPr lang="ko-KR" altLang="en-US" sz="1800" dirty="0"/>
              <a:t> 공격 후 </a:t>
            </a:r>
            <a:r>
              <a:rPr lang="en-US" altLang="ko-KR" sz="1800" dirty="0" err="1"/>
              <a:t>hp</a:t>
            </a:r>
            <a:r>
              <a:rPr lang="en-US" altLang="ko-KR" sz="1800" dirty="0"/>
              <a:t> = 0</a:t>
            </a:r>
            <a:r>
              <a:rPr lang="ko-KR" altLang="en-US" sz="1800" dirty="0"/>
              <a:t>이면 종료</a:t>
            </a:r>
            <a:endParaRPr lang="en-US" altLang="ko-KR" sz="18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문자열로 </a:t>
            </a:r>
            <a:r>
              <a:rPr lang="en-US" altLang="ko-KR" sz="1800" dirty="0" err="1"/>
              <a:t>hp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mp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atk</a:t>
            </a:r>
            <a:r>
              <a:rPr lang="en-US" altLang="ko-KR" sz="1800" dirty="0" smtClean="0"/>
              <a:t> ,</a:t>
            </a:r>
            <a:r>
              <a:rPr lang="en-US" altLang="ko-KR" sz="1800" dirty="0" err="1" smtClean="0"/>
              <a:t>def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랜덤값</a:t>
            </a:r>
            <a:r>
              <a:rPr lang="en-US" altLang="ko-KR" sz="1800" dirty="0"/>
              <a:t>, </a:t>
            </a:r>
            <a:r>
              <a:rPr lang="ko-KR" altLang="en-US" sz="1800" dirty="0"/>
              <a:t>종료 등의 문자열 출력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40377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#include "</a:t>
            </a:r>
            <a:r>
              <a:rPr lang="en-US" altLang="ko-KR" dirty="0" err="1"/>
              <a:t>Player.h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#include "</a:t>
            </a:r>
            <a:r>
              <a:rPr lang="en-US" altLang="ko-KR" dirty="0" err="1"/>
              <a:t>time.h</a:t>
            </a:r>
            <a:r>
              <a:rPr lang="en-US" altLang="ko-KR" dirty="0"/>
              <a:t>"</a:t>
            </a:r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Player </a:t>
            </a:r>
            <a:r>
              <a:rPr lang="en-US" altLang="ko-KR" dirty="0" err="1"/>
              <a:t>player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생성 </a:t>
            </a:r>
            <a:r>
              <a:rPr lang="en-US" altLang="ko-KR" dirty="0"/>
              <a:t>= "</a:t>
            </a:r>
            <a:r>
              <a:rPr lang="ko-KR" altLang="en-US" dirty="0"/>
              <a:t> </a:t>
            </a:r>
            <a:r>
              <a:rPr lang="en-US" altLang="ko-KR" dirty="0"/>
              <a:t>&lt;&lt; </a:t>
            </a:r>
            <a:r>
              <a:rPr lang="en-US" altLang="ko-KR" dirty="0" err="1"/>
              <a:t>sizeof</a:t>
            </a:r>
            <a:r>
              <a:rPr lang="en-US" altLang="ko-KR" dirty="0"/>
              <a:t>(player) &lt;&lt; "\n";</a:t>
            </a:r>
          </a:p>
          <a:p>
            <a:endParaRPr lang="ko-KR" altLang="en-US" dirty="0"/>
          </a:p>
          <a:p>
            <a:r>
              <a:rPr lang="en-US" altLang="ko-KR" dirty="0" err="1"/>
              <a:t>srand</a:t>
            </a:r>
            <a:r>
              <a:rPr lang="en-US" altLang="ko-KR" dirty="0"/>
              <a:t>(((unsigned </a:t>
            </a:r>
            <a:r>
              <a:rPr lang="en-US" altLang="ko-KR" dirty="0" err="1"/>
              <a:t>int</a:t>
            </a:r>
            <a:r>
              <a:rPr lang="en-US" altLang="ko-KR" dirty="0"/>
              <a:t>)time(NULL)));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nrand</a:t>
            </a:r>
            <a:r>
              <a:rPr lang="en-US" altLang="ko-KR" dirty="0"/>
              <a:t> = rand();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랜덤 </a:t>
            </a:r>
            <a:r>
              <a:rPr lang="en-US" altLang="ko-KR" dirty="0"/>
              <a:t>= "</a:t>
            </a:r>
            <a:r>
              <a:rPr lang="ko-KR" altLang="en-US" dirty="0"/>
              <a:t> </a:t>
            </a:r>
            <a:r>
              <a:rPr lang="en-US" altLang="ko-KR" dirty="0"/>
              <a:t>&lt;&lt; </a:t>
            </a:r>
            <a:r>
              <a:rPr lang="en-US" altLang="ko-KR" dirty="0" err="1"/>
              <a:t>nrand</a:t>
            </a:r>
            <a:r>
              <a:rPr lang="en-US" altLang="ko-KR" dirty="0"/>
              <a:t> &lt;&lt; "\n";</a:t>
            </a:r>
          </a:p>
          <a:p>
            <a:endParaRPr lang="ko-KR" altLang="en-US" dirty="0"/>
          </a:p>
          <a:p>
            <a:r>
              <a:rPr lang="en-US" altLang="ko-KR" dirty="0"/>
              <a:t>system("pause");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61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시간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 smtClean="0"/>
              <a:t>4.</a:t>
            </a:r>
            <a:r>
              <a:rPr lang="ko-KR" altLang="en-US" sz="1800" dirty="0" smtClean="0"/>
              <a:t>각 클래스에 포인터가 존재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캐릭터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몬스터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포인터는 </a:t>
            </a:r>
            <a:r>
              <a:rPr lang="en-US" altLang="ko-KR" sz="1800" dirty="0" smtClean="0"/>
              <a:t>private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외부에서 포인터를 조작</a:t>
            </a:r>
            <a:endParaRPr lang="en-US" altLang="ko-KR" sz="1800" dirty="0" smtClean="0"/>
          </a:p>
          <a:p>
            <a:r>
              <a:rPr lang="ko-KR" altLang="en-US" sz="1800" dirty="0" err="1" smtClean="0"/>
              <a:t>공용체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열거체</a:t>
            </a:r>
            <a:r>
              <a:rPr lang="ko-KR" altLang="en-US" sz="1800" dirty="0" smtClean="0"/>
              <a:t> 추가</a:t>
            </a:r>
            <a:endParaRPr lang="en-US" altLang="ko-KR" sz="1800" dirty="0" smtClean="0"/>
          </a:p>
          <a:p>
            <a:r>
              <a:rPr lang="en-US" altLang="ko-KR" sz="1800" dirty="0" smtClean="0"/>
              <a:t>if, while, switch, for </a:t>
            </a:r>
            <a:r>
              <a:rPr lang="ko-KR" altLang="en-US" sz="1800" dirty="0" smtClean="0"/>
              <a:t>문이 </a:t>
            </a:r>
            <a:r>
              <a:rPr lang="en-US" altLang="ko-KR" sz="1800" dirty="0" smtClean="0"/>
              <a:t>1</a:t>
            </a:r>
            <a:r>
              <a:rPr lang="ko-KR" altLang="en-US" sz="1800" dirty="0" err="1" smtClean="0"/>
              <a:t>개이상</a:t>
            </a:r>
            <a:r>
              <a:rPr lang="ko-KR" altLang="en-US" sz="1800" dirty="0" err="1"/>
              <a:t>씩</a:t>
            </a:r>
            <a:r>
              <a:rPr lang="ko-KR" altLang="en-US" sz="1800" dirty="0" smtClean="0"/>
              <a:t> 존재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914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8</a:t>
            </a:r>
            <a:r>
              <a:rPr lang="ko-KR" altLang="en-US" dirty="0" smtClean="0"/>
              <a:t>시간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인터페이스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를 제작</a:t>
            </a:r>
            <a:endParaRPr lang="en-US" altLang="ko-KR" sz="1800" dirty="0" smtClean="0"/>
          </a:p>
          <a:p>
            <a:r>
              <a:rPr lang="ko-KR" altLang="en-US" sz="1800" dirty="0" smtClean="0"/>
              <a:t>인터페이스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를 이용하여 캐릭터와 </a:t>
            </a:r>
            <a:r>
              <a:rPr lang="ko-KR" altLang="en-US" sz="1800" dirty="0" err="1" smtClean="0"/>
              <a:t>몬스터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를 컨트롤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몬스터는</a:t>
            </a:r>
            <a:r>
              <a:rPr lang="ko-KR" altLang="en-US" sz="1800" dirty="0" smtClean="0"/>
              <a:t> 최소 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개이상</a:t>
            </a:r>
            <a:r>
              <a:rPr lang="ko-KR" altLang="en-US" sz="1800" dirty="0" smtClean="0"/>
              <a:t> 생성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메모리 풀을 사용한다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94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9~10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en-US" altLang="ko-KR" dirty="0"/>
              <a:t>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캐릭터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몬스터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더블 포인트 </a:t>
            </a:r>
            <a:r>
              <a:rPr lang="en-US" altLang="ko-KR" sz="1800" dirty="0" smtClean="0"/>
              <a:t>1</a:t>
            </a:r>
            <a:r>
              <a:rPr lang="ko-KR" altLang="en-US" sz="1800" dirty="0" err="1" smtClean="0"/>
              <a:t>개이상</a:t>
            </a:r>
            <a:r>
              <a:rPr lang="ko-KR" altLang="en-US" sz="1800" dirty="0" smtClean="0"/>
              <a:t> 존재</a:t>
            </a:r>
            <a:endParaRPr lang="en-US" altLang="ko-KR" sz="1800" dirty="0"/>
          </a:p>
          <a:p>
            <a:r>
              <a:rPr lang="ko-KR" altLang="en-US" sz="1800" dirty="0" smtClean="0"/>
              <a:t>더블 포인트 </a:t>
            </a:r>
            <a:r>
              <a:rPr lang="en-US" altLang="ko-KR" sz="1800" dirty="0" smtClean="0"/>
              <a:t>= private</a:t>
            </a:r>
          </a:p>
          <a:p>
            <a:r>
              <a:rPr lang="ko-KR" altLang="en-US" sz="1800" dirty="0" smtClean="0"/>
              <a:t>배열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이차배열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추가하여 제작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개이상</a:t>
            </a:r>
            <a:r>
              <a:rPr lang="ko-KR" altLang="en-US" sz="1800" dirty="0" smtClean="0"/>
              <a:t> 존재</a:t>
            </a:r>
            <a:endParaRPr lang="en-US" altLang="ko-KR" sz="1800" dirty="0" smtClean="0"/>
          </a:p>
          <a:p>
            <a:r>
              <a:rPr lang="ko-KR" altLang="en-US" sz="1800" dirty="0" smtClean="0"/>
              <a:t>캐릭터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몬스터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</a:t>
            </a:r>
            <a:r>
              <a:rPr lang="ko-KR" altLang="en-US" sz="1800" dirty="0" err="1" smtClean="0"/>
              <a:t>서로다른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생성자를</a:t>
            </a:r>
            <a:r>
              <a:rPr lang="ko-KR" altLang="en-US" sz="1800" dirty="0" smtClean="0"/>
              <a:t> 이용하여 생성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330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r>
              <a:rPr lang="ko-KR" altLang="en-US" dirty="0"/>
              <a:t>간</a:t>
            </a:r>
            <a:r>
              <a:rPr lang="en-US" altLang="ko-KR" dirty="0" smtClean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100" dirty="0"/>
              <a:t>signed, unsigned (</a:t>
            </a:r>
            <a:r>
              <a:rPr lang="ko-KR" altLang="en-US" sz="1100" dirty="0"/>
              <a:t>최대값을 늘린다 </a:t>
            </a:r>
            <a:r>
              <a:rPr lang="en-US" altLang="ko-KR" sz="1100" dirty="0"/>
              <a:t>2</a:t>
            </a:r>
            <a:r>
              <a:rPr lang="ko-KR" altLang="en-US" sz="1100" dirty="0"/>
              <a:t>배 음수는 </a:t>
            </a:r>
            <a:r>
              <a:rPr lang="en-US" altLang="ko-KR" sz="1100" dirty="0"/>
              <a:t>X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err="1" smtClean="0"/>
              <a:t>전처리기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(#include &lt;</a:t>
            </a:r>
            <a:r>
              <a:rPr lang="en-US" altLang="ko-KR" sz="1100" dirty="0" err="1" smtClean="0"/>
              <a:t>iostream</a:t>
            </a:r>
            <a:r>
              <a:rPr lang="en-US" altLang="ko-KR" sz="1100" dirty="0" smtClean="0"/>
              <a:t>&gt; = </a:t>
            </a:r>
            <a:r>
              <a:rPr lang="ko-KR" altLang="en-US" sz="1100" dirty="0" smtClean="0"/>
              <a:t>선행처리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네임스페이스</a:t>
            </a:r>
            <a:r>
              <a:rPr lang="en-US" altLang="ko-KR" sz="1100" dirty="0" smtClean="0"/>
              <a:t>(using namespace </a:t>
            </a:r>
            <a:r>
              <a:rPr lang="en-US" altLang="ko-KR" sz="1100" dirty="0" err="1" smtClean="0"/>
              <a:t>std</a:t>
            </a:r>
            <a:r>
              <a:rPr lang="en-US" altLang="ko-KR" sz="1100" dirty="0" smtClean="0"/>
              <a:t>; = </a:t>
            </a:r>
            <a:r>
              <a:rPr lang="ko-KR" altLang="en-US" sz="1100" dirty="0" smtClean="0"/>
              <a:t>정의 가시화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명령어 </a:t>
            </a:r>
            <a:r>
              <a:rPr lang="en-US" altLang="ko-KR" sz="1100" dirty="0" err="1" smtClean="0"/>
              <a:t>cin</a:t>
            </a:r>
            <a:r>
              <a:rPr lang="en-US" altLang="ko-KR" sz="1100" dirty="0" smtClean="0"/>
              <a:t> &gt;&gt; = </a:t>
            </a:r>
            <a:r>
              <a:rPr lang="ko-KR" altLang="en-US" sz="1100" dirty="0" smtClean="0"/>
              <a:t>입력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cout</a:t>
            </a:r>
            <a:r>
              <a:rPr lang="en-US" altLang="ko-KR" sz="1100" dirty="0" smtClean="0"/>
              <a:t> &lt;&lt; = </a:t>
            </a:r>
            <a:r>
              <a:rPr lang="ko-KR" altLang="en-US" sz="1100" dirty="0" smtClean="0"/>
              <a:t>출력</a:t>
            </a:r>
            <a:endParaRPr lang="en-US" altLang="ko-KR" sz="1100" dirty="0" smtClean="0"/>
          </a:p>
          <a:p>
            <a:r>
              <a:rPr lang="en-US" altLang="ko-KR" sz="1100" dirty="0" err="1" smtClean="0"/>
              <a:t>Cin.getline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배열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읽을 위치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 err="1" smtClean="0"/>
              <a:t>Cin.get</a:t>
            </a:r>
            <a:r>
              <a:rPr lang="en-US" altLang="ko-KR" sz="1100" dirty="0" smtClean="0"/>
              <a:t>(</a:t>
            </a:r>
          </a:p>
          <a:p>
            <a:r>
              <a:rPr lang="en-US" altLang="ko-KR" sz="1100" dirty="0" err="1" smtClean="0"/>
              <a:t>Cin.get</a:t>
            </a:r>
            <a:r>
              <a:rPr lang="en-US" altLang="ko-KR" sz="1100" dirty="0" smtClean="0"/>
              <a:t>();//</a:t>
            </a:r>
            <a:r>
              <a:rPr lang="ko-KR" altLang="en-US" sz="1100" dirty="0" err="1" smtClean="0"/>
              <a:t>개행</a:t>
            </a:r>
            <a:r>
              <a:rPr lang="ko-KR" altLang="en-US" sz="1100" dirty="0" smtClean="0"/>
              <a:t> 문자초기화</a:t>
            </a:r>
            <a:endParaRPr lang="en-US" altLang="ko-KR" sz="1100" dirty="0" smtClean="0"/>
          </a:p>
          <a:p>
            <a:r>
              <a:rPr lang="en-US" altLang="ko-KR" sz="1100" dirty="0" err="1" smtClean="0"/>
              <a:t>Cin.get</a:t>
            </a:r>
            <a:r>
              <a:rPr lang="en-US" altLang="ko-KR" sz="1100" dirty="0" smtClean="0"/>
              <a:t>(</a:t>
            </a:r>
          </a:p>
          <a:p>
            <a:r>
              <a:rPr lang="en-US" altLang="ko-KR" sz="1100" dirty="0" err="1" smtClean="0"/>
              <a:t>Cout.put</a:t>
            </a:r>
            <a:r>
              <a:rPr lang="en-US" altLang="ko-KR" sz="1100" dirty="0" smtClean="0"/>
              <a:t>(“</a:t>
            </a:r>
            <a:r>
              <a:rPr lang="ko-KR" altLang="en-US" sz="1100" dirty="0" smtClean="0"/>
              <a:t>문자</a:t>
            </a:r>
            <a:r>
              <a:rPr lang="en-US" altLang="ko-KR" sz="1100" dirty="0" smtClean="0"/>
              <a:t>”);</a:t>
            </a:r>
          </a:p>
          <a:p>
            <a:r>
              <a:rPr lang="en-US" altLang="ko-KR" sz="1100" dirty="0" smtClean="0"/>
              <a:t>String str2 = “aa”;</a:t>
            </a:r>
          </a:p>
          <a:p>
            <a:r>
              <a:rPr lang="en-US" altLang="ko-KR" sz="1100" dirty="0" smtClean="0"/>
              <a:t>String str1 = “</a:t>
            </a:r>
            <a:r>
              <a:rPr lang="en-US" altLang="ko-KR" sz="1100" dirty="0" err="1" smtClean="0"/>
              <a:t>abcde</a:t>
            </a:r>
            <a:r>
              <a:rPr lang="en-US" altLang="ko-KR" sz="1100" dirty="0" smtClean="0"/>
              <a:t>”;</a:t>
            </a:r>
          </a:p>
          <a:p>
            <a:r>
              <a:rPr lang="en-US" altLang="ko-KR" sz="1100" dirty="0" smtClean="0"/>
              <a:t>Str1 = str2; //</a:t>
            </a:r>
            <a:r>
              <a:rPr lang="ko-KR" altLang="en-US" sz="1100" dirty="0" smtClean="0"/>
              <a:t>성공</a:t>
            </a:r>
            <a:endParaRPr lang="en-US" altLang="ko-KR" sz="1100" dirty="0" smtClean="0"/>
          </a:p>
          <a:p>
            <a:r>
              <a:rPr lang="ko-KR" altLang="en-US" sz="1100" dirty="0" smtClean="0"/>
              <a:t>배열 대행 </a:t>
            </a:r>
            <a:r>
              <a:rPr lang="en-US" altLang="ko-KR" sz="1100" dirty="0" smtClean="0"/>
              <a:t>x</a:t>
            </a:r>
          </a:p>
          <a:p>
            <a:r>
              <a:rPr lang="en-US" altLang="ko-KR" sz="1100" dirty="0" smtClean="0"/>
              <a:t>Union data = </a:t>
            </a:r>
            <a:r>
              <a:rPr lang="ko-KR" altLang="en-US" sz="1100" dirty="0" err="1" smtClean="0"/>
              <a:t>공용체</a:t>
            </a:r>
            <a:r>
              <a:rPr lang="en-US" altLang="ko-KR" sz="1100" dirty="0"/>
              <a:t>(</a:t>
            </a:r>
            <a:r>
              <a:rPr lang="ko-KR" altLang="en-US" sz="1100" dirty="0" smtClean="0"/>
              <a:t>마지막 </a:t>
            </a:r>
            <a:r>
              <a:rPr lang="ko-KR" altLang="en-US" sz="1100" dirty="0"/>
              <a:t>값만 저장되고 나머진 </a:t>
            </a:r>
            <a:r>
              <a:rPr lang="ko-KR" altLang="en-US" sz="1100" dirty="0" smtClean="0"/>
              <a:t>소실 </a:t>
            </a:r>
            <a:r>
              <a:rPr lang="ko-KR" altLang="en-US" sz="1100" dirty="0" smtClean="0"/>
              <a:t>즉 같은 공간을 사용한다</a:t>
            </a:r>
            <a:r>
              <a:rPr lang="en-US" altLang="ko-KR" sz="1100" dirty="0" smtClean="0"/>
              <a:t>.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  <a:p>
            <a:r>
              <a:rPr lang="en-US" altLang="ko-KR" sz="1100" dirty="0" smtClean="0"/>
              <a:t>{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; Long; Double;</a:t>
            </a:r>
          </a:p>
          <a:p>
            <a:r>
              <a:rPr lang="en-US" altLang="ko-KR" sz="1100" dirty="0" smtClean="0"/>
              <a:t>};</a:t>
            </a:r>
          </a:p>
          <a:p>
            <a:r>
              <a:rPr lang="en-US" altLang="ko-KR" sz="1100" dirty="0" err="1" smtClean="0"/>
              <a:t>wchar_t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wcin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wcout</a:t>
            </a:r>
            <a:endParaRPr lang="en-US" altLang="ko-KR" sz="1100" dirty="0" smtClean="0"/>
          </a:p>
          <a:p>
            <a:r>
              <a:rPr lang="en-US" altLang="ko-KR" sz="1100" dirty="0" err="1"/>
              <a:t>c</a:t>
            </a:r>
            <a:r>
              <a:rPr lang="en-US" altLang="ko-KR" sz="1100" dirty="0" err="1" smtClean="0"/>
              <a:t>onst</a:t>
            </a:r>
            <a:r>
              <a:rPr lang="en-US" altLang="ko-KR" sz="1100" dirty="0" smtClean="0"/>
              <a:t> = </a:t>
            </a:r>
            <a:r>
              <a:rPr lang="ko-KR" altLang="en-US" sz="1100" dirty="0" smtClean="0"/>
              <a:t>기호 상수를 나타내</a:t>
            </a:r>
            <a:r>
              <a:rPr lang="ko-KR" altLang="en-US" sz="1100" dirty="0"/>
              <a:t>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고정된 값만을 </a:t>
            </a:r>
            <a:r>
              <a:rPr lang="ko-KR" altLang="en-US" sz="1100" dirty="0" err="1" smtClean="0"/>
              <a:t>표현할때</a:t>
            </a:r>
            <a:r>
              <a:rPr lang="ko-KR" altLang="en-US" sz="1100" dirty="0" smtClean="0"/>
              <a:t> 사용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예제 </a:t>
            </a:r>
            <a:r>
              <a:rPr lang="en-US" altLang="ko-KR" sz="1100" dirty="0" err="1" smtClean="0"/>
              <a:t>cin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및 </a:t>
            </a:r>
            <a:r>
              <a:rPr lang="en-US" altLang="ko-KR" sz="1100" dirty="0" err="1" smtClean="0"/>
              <a:t>cout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사용하여 </a:t>
            </a:r>
            <a:r>
              <a:rPr lang="ko-KR" altLang="en-US" sz="1100" dirty="0" err="1" smtClean="0"/>
              <a:t>공용체</a:t>
            </a:r>
            <a:r>
              <a:rPr lang="ko-KR" altLang="en-US" sz="1100" dirty="0" smtClean="0"/>
              <a:t> 임의의 값을 </a:t>
            </a:r>
            <a:r>
              <a:rPr lang="ko-KR" altLang="en-US" sz="1100" dirty="0"/>
              <a:t>넣어 출력해 본다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= 2;</a:t>
            </a:r>
          </a:p>
          <a:p>
            <a:r>
              <a:rPr lang="en-US" altLang="ko-KR" sz="1100" dirty="0"/>
              <a:t>Long =10;</a:t>
            </a:r>
          </a:p>
          <a:p>
            <a:r>
              <a:rPr lang="en-US" altLang="ko-KR" sz="1100" dirty="0"/>
              <a:t>Double = 1.2;</a:t>
            </a:r>
          </a:p>
          <a:p>
            <a:r>
              <a:rPr lang="en-US" altLang="ko-KR" sz="1100" dirty="0" err="1"/>
              <a:t>Cout</a:t>
            </a:r>
            <a:r>
              <a:rPr lang="ko-KR" altLang="en-US" sz="1100" dirty="0"/>
              <a:t>으로 </a:t>
            </a:r>
            <a:r>
              <a:rPr lang="ko-KR" altLang="en-US" sz="1100" dirty="0" smtClean="0"/>
              <a:t>출력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23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#include &lt;string&gt;</a:t>
            </a:r>
          </a:p>
          <a:p>
            <a:endParaRPr lang="ko-KR" altLang="en-US" dirty="0"/>
          </a:p>
          <a:p>
            <a:r>
              <a:rPr lang="en-US" altLang="ko-KR" dirty="0"/>
              <a:t>union </a:t>
            </a:r>
            <a:r>
              <a:rPr lang="en-US" altLang="ko-KR" dirty="0" err="1"/>
              <a:t>MyUnion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a[10]; //40byte</a:t>
            </a:r>
          </a:p>
          <a:p>
            <a:r>
              <a:rPr lang="en-US" altLang="ko-KR" dirty="0"/>
              <a:t>long c; //4byte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aa</a:t>
            </a:r>
            <a:r>
              <a:rPr lang="en-US" altLang="ko-KR" dirty="0"/>
              <a:t>; //4byte</a:t>
            </a:r>
          </a:p>
          <a:p>
            <a:r>
              <a:rPr lang="en-US" altLang="ko-KR" dirty="0"/>
              <a:t>float f; //4byte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 = "</a:t>
            </a:r>
            <a:r>
              <a:rPr lang="ko-KR" altLang="en-US" dirty="0"/>
              <a:t>문자열</a:t>
            </a:r>
            <a:r>
              <a:rPr lang="en-US" altLang="ko-KR" dirty="0"/>
              <a:t>";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str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str</a:t>
            </a:r>
            <a:r>
              <a:rPr lang="en-US" altLang="ko-KR" dirty="0"/>
              <a:t> = "</a:t>
            </a:r>
            <a:r>
              <a:rPr lang="ko-KR" altLang="en-US" dirty="0"/>
              <a:t>문자열 수정</a:t>
            </a:r>
            <a:r>
              <a:rPr lang="en-US" altLang="ko-KR" dirty="0"/>
              <a:t>";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str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MyUnion</a:t>
            </a:r>
            <a:r>
              <a:rPr lang="en-US" altLang="ko-KR" dirty="0"/>
              <a:t> my;</a:t>
            </a:r>
          </a:p>
          <a:p>
            <a:endParaRPr lang="ko-KR" altLang="en-US" dirty="0"/>
          </a:p>
          <a:p>
            <a:r>
              <a:rPr lang="en-US" altLang="ko-KR" dirty="0" err="1"/>
              <a:t>my.a</a:t>
            </a:r>
            <a:r>
              <a:rPr lang="en-US" altLang="ko-KR" dirty="0"/>
              <a:t>[0] = 100</a:t>
            </a:r>
            <a:r>
              <a:rPr lang="en-US" altLang="ko-KR" dirty="0" smtClean="0"/>
              <a:t>;</a:t>
            </a:r>
            <a:endParaRPr lang="ko-KR" altLang="en-US" dirty="0"/>
          </a:p>
          <a:p>
            <a:r>
              <a:rPr lang="en-US" altLang="ko-KR" dirty="0" err="1"/>
              <a:t>my.aa</a:t>
            </a:r>
            <a:r>
              <a:rPr lang="en-US" altLang="ko-KR" dirty="0"/>
              <a:t> = 777777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/>
              <a:t>my.c</a:t>
            </a:r>
            <a:r>
              <a:rPr lang="en-US" altLang="ko-KR" dirty="0"/>
              <a:t> = 22234232;</a:t>
            </a:r>
          </a:p>
          <a:p>
            <a:r>
              <a:rPr lang="en-US" altLang="ko-KR" dirty="0" err="1"/>
              <a:t>my.f</a:t>
            </a:r>
            <a:r>
              <a:rPr lang="en-US" altLang="ko-KR" dirty="0"/>
              <a:t> = 1.5;</a:t>
            </a:r>
          </a:p>
          <a:p>
            <a:endParaRPr lang="en-US" altLang="ko-KR" dirty="0" smtClean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"a = " &lt;&lt; </a:t>
            </a:r>
            <a:r>
              <a:rPr lang="en-US" altLang="ko-KR" dirty="0" err="1"/>
              <a:t>my.a</a:t>
            </a:r>
            <a:r>
              <a:rPr lang="en-US" altLang="ko-KR" dirty="0"/>
              <a:t>[0] &lt;&lt;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en-US" altLang="ko-KR" dirty="0" err="1"/>
              <a:t>aa</a:t>
            </a:r>
            <a:r>
              <a:rPr lang="en-US" altLang="ko-KR" dirty="0"/>
              <a:t> = " &lt;&lt; </a:t>
            </a:r>
            <a:r>
              <a:rPr lang="en-US" altLang="ko-KR" dirty="0" err="1"/>
              <a:t>my.aa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  <a:endParaRPr lang="ko-KR" altLang="en-US" dirty="0"/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"c = " &lt;&lt; </a:t>
            </a:r>
            <a:r>
              <a:rPr lang="en-US" altLang="ko-KR" dirty="0" err="1"/>
              <a:t>my.c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  <a:endParaRPr lang="ko-KR" altLang="en-US" dirty="0"/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"f = " &lt;&lt; </a:t>
            </a:r>
            <a:r>
              <a:rPr lang="en-US" altLang="ko-KR" dirty="0" err="1"/>
              <a:t>my.f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99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공용체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union </a:t>
            </a:r>
            <a:r>
              <a:rPr lang="en-US" altLang="ko-KR" dirty="0" err="1"/>
              <a:t>MyUnion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r>
              <a:rPr lang="en-US" altLang="ko-KR" dirty="0"/>
              <a:t>float b;</a:t>
            </a:r>
          </a:p>
          <a:p>
            <a:r>
              <a:rPr lang="en-US" altLang="ko-KR" dirty="0"/>
              <a:t>long c;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MyUnion</a:t>
            </a:r>
            <a:r>
              <a:rPr lang="en-US" altLang="ko-KR" dirty="0"/>
              <a:t> my;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입력 </a:t>
            </a:r>
            <a:r>
              <a:rPr lang="en-US" altLang="ko-KR" dirty="0"/>
              <a:t>=  a = ";</a:t>
            </a:r>
          </a:p>
          <a:p>
            <a:r>
              <a:rPr lang="en-US" altLang="ko-KR" dirty="0" err="1"/>
              <a:t>cin</a:t>
            </a:r>
            <a:r>
              <a:rPr lang="en-US" altLang="ko-KR" dirty="0"/>
              <a:t> &gt;&gt; </a:t>
            </a:r>
            <a:r>
              <a:rPr lang="en-US" altLang="ko-KR" dirty="0" err="1"/>
              <a:t>my.a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"a = " &lt;&lt; </a:t>
            </a:r>
            <a:r>
              <a:rPr lang="en-US" altLang="ko-KR" dirty="0" err="1"/>
              <a:t>my.a</a:t>
            </a:r>
            <a:r>
              <a:rPr lang="en-US" altLang="ko-KR" dirty="0"/>
              <a:t> &lt;&lt; " </a:t>
            </a:r>
            <a:r>
              <a:rPr lang="ko-KR" altLang="en-US" dirty="0"/>
              <a:t>이다</a:t>
            </a:r>
            <a:r>
              <a:rPr lang="en-US" altLang="ko-KR" dirty="0"/>
              <a:t>\n";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입력 </a:t>
            </a:r>
            <a:r>
              <a:rPr lang="en-US" altLang="ko-KR" dirty="0"/>
              <a:t>=  b = ";</a:t>
            </a:r>
          </a:p>
          <a:p>
            <a:r>
              <a:rPr lang="en-US" altLang="ko-KR" dirty="0" err="1"/>
              <a:t>cin</a:t>
            </a:r>
            <a:r>
              <a:rPr lang="en-US" altLang="ko-KR" dirty="0"/>
              <a:t> &gt;&gt; </a:t>
            </a:r>
            <a:r>
              <a:rPr lang="en-US" altLang="ko-KR" dirty="0" err="1"/>
              <a:t>my.b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"a = " &lt;&lt; </a:t>
            </a:r>
            <a:r>
              <a:rPr lang="en-US" altLang="ko-KR" dirty="0" err="1"/>
              <a:t>my.a</a:t>
            </a:r>
            <a:r>
              <a:rPr lang="en-US" altLang="ko-KR" dirty="0"/>
              <a:t> &lt;&lt; " </a:t>
            </a:r>
            <a:r>
              <a:rPr lang="ko-KR" altLang="en-US" dirty="0"/>
              <a:t>이다</a:t>
            </a:r>
            <a:r>
              <a:rPr lang="en-US" altLang="ko-KR" dirty="0"/>
              <a:t>\n";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입력 </a:t>
            </a:r>
            <a:r>
              <a:rPr lang="en-US" altLang="ko-KR" dirty="0"/>
              <a:t>=  c = ";</a:t>
            </a:r>
          </a:p>
          <a:p>
            <a:r>
              <a:rPr lang="en-US" altLang="ko-KR" dirty="0" err="1"/>
              <a:t>cin</a:t>
            </a:r>
            <a:r>
              <a:rPr lang="en-US" altLang="ko-KR" dirty="0"/>
              <a:t> &gt;&gt; </a:t>
            </a:r>
            <a:r>
              <a:rPr lang="en-US" altLang="ko-KR" dirty="0" err="1"/>
              <a:t>my.c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"b = " &lt;&lt; </a:t>
            </a:r>
            <a:r>
              <a:rPr lang="en-US" altLang="ko-KR" dirty="0" err="1"/>
              <a:t>my.b</a:t>
            </a:r>
            <a:r>
              <a:rPr lang="en-US" altLang="ko-KR" dirty="0"/>
              <a:t> &lt;&lt; " </a:t>
            </a:r>
            <a:r>
              <a:rPr lang="ko-KR" altLang="en-US" dirty="0"/>
              <a:t>이다</a:t>
            </a:r>
            <a:r>
              <a:rPr lang="en-US" altLang="ko-KR" dirty="0"/>
              <a:t>\n";</a:t>
            </a:r>
          </a:p>
          <a:p>
            <a:endParaRPr lang="ko-KR" altLang="en-US" dirty="0"/>
          </a:p>
          <a:p>
            <a:r>
              <a:rPr lang="en-US" altLang="ko-KR" dirty="0"/>
              <a:t>system("pause");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07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</a:t>
            </a:r>
            <a:r>
              <a:rPr lang="en-US" altLang="ko-KR" dirty="0"/>
              <a:t>(</a:t>
            </a:r>
            <a:r>
              <a:rPr lang="en-US" altLang="ko-KR" dirty="0" smtClean="0"/>
              <a:t>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정적 </a:t>
            </a:r>
            <a:r>
              <a:rPr lang="en-US" altLang="ko-KR" sz="1400" dirty="0" smtClean="0"/>
              <a:t>= static = </a:t>
            </a:r>
            <a:r>
              <a:rPr lang="ko-KR" altLang="en-US" sz="1400" dirty="0" smtClean="0"/>
              <a:t>전역변수처럼 </a:t>
            </a:r>
            <a:r>
              <a:rPr lang="ko-KR" altLang="en-US" sz="1400" dirty="0" err="1" smtClean="0"/>
              <a:t>사용가능함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같은 </a:t>
            </a:r>
            <a:r>
              <a:rPr lang="ko-KR" altLang="en-US" sz="1400" dirty="0" err="1" smtClean="0"/>
              <a:t>파일안에서만</a:t>
            </a:r>
            <a:r>
              <a:rPr lang="ko-KR" altLang="en-US" sz="1400" dirty="0" smtClean="0"/>
              <a:t> 사용가능</a:t>
            </a:r>
            <a:endParaRPr lang="en-US" altLang="ko-KR" sz="1400" dirty="0" smtClean="0"/>
          </a:p>
          <a:p>
            <a:r>
              <a:rPr lang="ko-KR" altLang="en-US" sz="1400" dirty="0" smtClean="0"/>
              <a:t>동적 </a:t>
            </a:r>
            <a:r>
              <a:rPr lang="en-US" altLang="ko-KR" sz="1400" dirty="0" smtClean="0"/>
              <a:t>= new, </a:t>
            </a:r>
            <a:r>
              <a:rPr lang="ko-KR" altLang="en-US" sz="1400" dirty="0" smtClean="0"/>
              <a:t>해제</a:t>
            </a:r>
            <a:r>
              <a:rPr lang="en-US" altLang="ko-KR" sz="1400" dirty="0" smtClean="0"/>
              <a:t>=delete</a:t>
            </a:r>
          </a:p>
          <a:p>
            <a:r>
              <a:rPr lang="ko-KR" altLang="en-US" sz="1400" dirty="0" err="1" smtClean="0"/>
              <a:t>인라인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/>
              <a:t>빈번히 호출되는 함수는 </a:t>
            </a:r>
            <a:r>
              <a:rPr lang="en-US" altLang="ko-KR" sz="1400" dirty="0"/>
              <a:t>inline </a:t>
            </a:r>
            <a:r>
              <a:rPr lang="ko-KR" altLang="en-US" sz="1400" dirty="0"/>
              <a:t>함수로 만드는 것이 </a:t>
            </a:r>
            <a:r>
              <a:rPr lang="ko-KR" altLang="en-US" sz="1400" dirty="0" smtClean="0"/>
              <a:t>효과적이며</a:t>
            </a:r>
            <a:endParaRPr lang="ko-KR" altLang="en-US" sz="1400" dirty="0"/>
          </a:p>
          <a:p>
            <a:r>
              <a:rPr lang="ko-KR" altLang="en-US" sz="1400" dirty="0"/>
              <a:t>함수의 크기가 매우 작은 경우에 사용하는 것이 </a:t>
            </a:r>
            <a:r>
              <a:rPr lang="ko-KR" altLang="en-US" sz="1400" dirty="0" smtClean="0"/>
              <a:t>좋다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처리속도가 빠름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실행파일이 커져 용량이 증가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/>
              <a:t> </a:t>
            </a:r>
            <a:r>
              <a:rPr lang="en-US" altLang="ko-KR" sz="1400" dirty="0"/>
              <a:t>inline </a:t>
            </a:r>
            <a:r>
              <a:rPr lang="ko-KR" altLang="en-US" sz="1400" dirty="0"/>
              <a:t>함수 내에서는 </a:t>
            </a:r>
            <a:r>
              <a:rPr lang="ko-KR" altLang="en-US" sz="1400" dirty="0" err="1"/>
              <a:t>루프문</a:t>
            </a:r>
            <a:r>
              <a:rPr lang="en-US" altLang="ko-KR" sz="1400" dirty="0"/>
              <a:t>(do </a:t>
            </a:r>
            <a:r>
              <a:rPr lang="en-US" altLang="ko-KR" sz="1400" dirty="0" err="1"/>
              <a:t>whie</a:t>
            </a:r>
            <a:r>
              <a:rPr lang="en-US" altLang="ko-KR" sz="1400" dirty="0"/>
              <a:t>, while, for), switch, </a:t>
            </a:r>
            <a:r>
              <a:rPr lang="en-US" altLang="ko-KR" sz="1400" dirty="0" err="1"/>
              <a:t>goto</a:t>
            </a:r>
            <a:r>
              <a:rPr lang="ko-KR" altLang="en-US" sz="1400" dirty="0"/>
              <a:t>문을 사용할 수 없다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   </a:t>
            </a:r>
            <a:r>
              <a:rPr lang="en-US" altLang="ko-KR" sz="1400" dirty="0"/>
              <a:t>- inline </a:t>
            </a:r>
            <a:r>
              <a:rPr lang="ko-KR" altLang="en-US" sz="1400" dirty="0" err="1"/>
              <a:t>함수호출시</a:t>
            </a:r>
            <a:r>
              <a:rPr lang="ko-KR" altLang="en-US" sz="1400" dirty="0"/>
              <a:t> 호출되기 전에 먼저 </a:t>
            </a:r>
            <a:r>
              <a:rPr lang="en-US" altLang="ko-KR" sz="1400" dirty="0"/>
              <a:t>inline </a:t>
            </a:r>
            <a:r>
              <a:rPr lang="ko-KR" altLang="en-US" sz="1400" dirty="0"/>
              <a:t>함수가 정의되어 있어야 한다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   </a:t>
            </a:r>
            <a:r>
              <a:rPr lang="en-US" altLang="ko-KR" sz="1400" dirty="0"/>
              <a:t>- inline </a:t>
            </a:r>
            <a:r>
              <a:rPr lang="ko-KR" altLang="en-US" sz="1400" dirty="0"/>
              <a:t>함수 내에서 재귀호출을 </a:t>
            </a:r>
            <a:r>
              <a:rPr lang="ko-KR" altLang="en-US" sz="1400" dirty="0" err="1"/>
              <a:t>할수</a:t>
            </a:r>
            <a:r>
              <a:rPr lang="ko-KR" altLang="en-US" sz="1400" dirty="0"/>
              <a:t> 없다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   </a:t>
            </a:r>
            <a:r>
              <a:rPr lang="en-US" altLang="ko-KR" sz="1400" dirty="0"/>
              <a:t>- inline </a:t>
            </a:r>
            <a:r>
              <a:rPr lang="ko-KR" altLang="en-US" sz="1400" dirty="0"/>
              <a:t>함수는 한 수식 내에서 두 </a:t>
            </a:r>
            <a:r>
              <a:rPr lang="ko-KR" altLang="en-US" sz="1400" dirty="0" err="1"/>
              <a:t>번이상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호출될수</a:t>
            </a:r>
            <a:r>
              <a:rPr lang="ko-KR" altLang="en-US" sz="1400" dirty="0"/>
              <a:t> 없다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   </a:t>
            </a:r>
            <a:r>
              <a:rPr lang="en-US" altLang="ko-KR" sz="1400" dirty="0"/>
              <a:t>- </a:t>
            </a:r>
            <a:r>
              <a:rPr lang="ko-KR" altLang="en-US" sz="1400" dirty="0"/>
              <a:t>함수 포인터로 </a:t>
            </a:r>
            <a:r>
              <a:rPr lang="en-US" altLang="ko-KR" sz="1400" dirty="0"/>
              <a:t>inline </a:t>
            </a:r>
            <a:r>
              <a:rPr lang="ko-KR" altLang="en-US" sz="1400" dirty="0"/>
              <a:t>함수의 주소를 취할 수 없다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   </a:t>
            </a:r>
            <a:r>
              <a:rPr lang="en-US" altLang="ko-KR" sz="1400" dirty="0"/>
              <a:t>- inline </a:t>
            </a:r>
            <a:r>
              <a:rPr lang="ko-KR" altLang="en-US" sz="1400" dirty="0"/>
              <a:t>함수는 호출방식이 아니라 치환전개방식이기 때문이다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r>
              <a:rPr lang="ko-KR" altLang="en-US" sz="1400" dirty="0" smtClean="0"/>
              <a:t>메모리 </a:t>
            </a:r>
            <a:r>
              <a:rPr lang="en-US" altLang="ko-KR" sz="1400" dirty="0" smtClean="0"/>
              <a:t>pool = </a:t>
            </a:r>
            <a:r>
              <a:rPr lang="en-US" altLang="ko-KR" sz="1400" dirty="0" err="1" smtClean="0"/>
              <a:t>new,delete</a:t>
            </a:r>
            <a:r>
              <a:rPr lang="ko-KR" altLang="en-US" sz="1400" dirty="0" smtClean="0"/>
              <a:t>로 메모리를 할당 삭제하면 메모리 </a:t>
            </a:r>
            <a:r>
              <a:rPr lang="ko-KR" altLang="en-US" sz="1400" dirty="0" err="1" smtClean="0"/>
              <a:t>릭이라는</a:t>
            </a:r>
            <a:r>
              <a:rPr lang="ko-KR" altLang="en-US" sz="1400" dirty="0" smtClean="0"/>
              <a:t> 구멍이 발생 그것을 보완하기 위한 기법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예제 </a:t>
            </a:r>
            <a:r>
              <a:rPr lang="en-US" altLang="ko-KR" sz="1400" dirty="0" smtClean="0"/>
              <a:t>new, delete</a:t>
            </a:r>
            <a:r>
              <a:rPr lang="ko-KR" altLang="en-US" sz="1400" dirty="0" smtClean="0"/>
              <a:t>를 관리하는 메모리 풀을 만들어 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smtClean="0"/>
              <a:t>생성을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입력값을</a:t>
            </a:r>
            <a:r>
              <a:rPr lang="ko-KR" altLang="en-US" sz="1400" dirty="0" smtClean="0"/>
              <a:t> 넣어서 메모리 풀을 생성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삭제를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입력값</a:t>
            </a:r>
            <a:r>
              <a:rPr lang="ko-KR" altLang="en-US" sz="1400" dirty="0" smtClean="0"/>
              <a:t> 만큼 메모리 풀에서 삭제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952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static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endParaRPr lang="ko-KR" altLang="en-US" dirty="0"/>
          </a:p>
          <a:p>
            <a:r>
              <a:rPr lang="en-US" altLang="ko-KR" dirty="0" err="1"/>
              <a:t>cin</a:t>
            </a:r>
            <a:r>
              <a:rPr lang="en-US" altLang="ko-KR" dirty="0"/>
              <a:t> &gt;&gt; a;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"static a = " &lt;&lt; a &lt;&lt; "\n";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* </a:t>
            </a:r>
            <a:r>
              <a:rPr lang="en-US" altLang="ko-KR" dirty="0" err="1"/>
              <a:t>pt</a:t>
            </a:r>
            <a:r>
              <a:rPr lang="en-US" altLang="ko-KR" dirty="0"/>
              <a:t> = new </a:t>
            </a:r>
            <a:r>
              <a:rPr lang="en-US" altLang="ko-KR" dirty="0" err="1"/>
              <a:t>int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pt</a:t>
            </a:r>
            <a:r>
              <a:rPr lang="en-US" altLang="ko-KR" dirty="0"/>
              <a:t> = 1000;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*</a:t>
            </a:r>
            <a:r>
              <a:rPr lang="en-US" altLang="ko-KR" dirty="0" err="1"/>
              <a:t>pt</a:t>
            </a:r>
            <a:r>
              <a:rPr lang="en-US" altLang="ko-KR" dirty="0"/>
              <a:t> &lt;&lt; "\n";</a:t>
            </a:r>
          </a:p>
          <a:p>
            <a:endParaRPr lang="ko-KR" altLang="en-US" dirty="0"/>
          </a:p>
          <a:p>
            <a:r>
              <a:rPr lang="en-US" altLang="ko-KR" dirty="0"/>
              <a:t>system("pause");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inline void test()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구글드라이브소스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90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객체지향언어</a:t>
            </a:r>
            <a:r>
              <a:rPr lang="en-US" altLang="ko-KR" sz="1400" dirty="0"/>
              <a:t>(</a:t>
            </a:r>
            <a:r>
              <a:rPr lang="en-US" altLang="ko-KR" sz="1400" dirty="0" err="1" smtClean="0"/>
              <a:t>oop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object oriented programming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/>
              <a:t>객체</a:t>
            </a:r>
            <a:r>
              <a:rPr lang="en-US" altLang="ko-KR" sz="1400" dirty="0"/>
              <a:t>==</a:t>
            </a:r>
            <a:r>
              <a:rPr lang="ko-KR" altLang="en-US" sz="1400" dirty="0"/>
              <a:t>기본적인 </a:t>
            </a:r>
            <a:r>
              <a:rPr lang="ko-KR" altLang="en-US" sz="1400" dirty="0" smtClean="0"/>
              <a:t>단위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추상화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캡슐화와 데이터 은닉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코드의 재활용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인터페이스 </a:t>
            </a:r>
            <a:r>
              <a:rPr lang="en-US" altLang="ko-KR" sz="1400" dirty="0" smtClean="0"/>
              <a:t>= </a:t>
            </a:r>
            <a:r>
              <a:rPr lang="ko-KR" altLang="en-US" sz="1400" dirty="0" err="1" smtClean="0"/>
              <a:t>두시스템의</a:t>
            </a:r>
            <a:r>
              <a:rPr lang="ko-KR" altLang="en-US" sz="1400" dirty="0" smtClean="0"/>
              <a:t> 상호작용을 위한 공통된 프레임워크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</a:p>
          <a:p>
            <a:r>
              <a:rPr lang="en-US" altLang="ko-KR" sz="1400" dirty="0" smtClean="0"/>
              <a:t>Private: </a:t>
            </a:r>
            <a:r>
              <a:rPr lang="ko-KR" altLang="en-US" sz="1400" dirty="0" smtClean="0"/>
              <a:t>접근제어 </a:t>
            </a:r>
            <a:r>
              <a:rPr lang="en-US" altLang="ko-KR" sz="1400" dirty="0" smtClean="0"/>
              <a:t>x = </a:t>
            </a:r>
            <a:r>
              <a:rPr lang="ko-KR" altLang="en-US" sz="1400" dirty="0" smtClean="0"/>
              <a:t>은닉</a:t>
            </a:r>
            <a:endParaRPr lang="en-US" altLang="ko-KR" sz="1400" dirty="0" smtClean="0"/>
          </a:p>
          <a:p>
            <a:r>
              <a:rPr lang="en-US" altLang="ko-KR" sz="1400" dirty="0" smtClean="0"/>
              <a:t>Protected: </a:t>
            </a:r>
            <a:r>
              <a:rPr lang="ko-KR" altLang="en-US" sz="1400" dirty="0" smtClean="0"/>
              <a:t>상속자만 제어</a:t>
            </a:r>
            <a:endParaRPr lang="en-US" altLang="ko-KR" sz="1400" dirty="0" smtClean="0"/>
          </a:p>
          <a:p>
            <a:r>
              <a:rPr lang="en-US" altLang="ko-KR" sz="1400" dirty="0" smtClean="0"/>
              <a:t>Public: </a:t>
            </a:r>
            <a:r>
              <a:rPr lang="ko-KR" altLang="en-US" sz="1400" dirty="0" smtClean="0"/>
              <a:t>접근가능</a:t>
            </a:r>
            <a:endParaRPr lang="en-US" altLang="ko-KR" sz="1400" dirty="0" smtClean="0"/>
          </a:p>
          <a:p>
            <a:r>
              <a:rPr lang="ko-KR" altLang="en-US" sz="1400" dirty="0" smtClean="0"/>
              <a:t>멤버 변수는 </a:t>
            </a:r>
            <a:r>
              <a:rPr lang="ko-KR" altLang="en-US" sz="1400" dirty="0" err="1" smtClean="0"/>
              <a:t>헝가리안</a:t>
            </a:r>
            <a:r>
              <a:rPr lang="ko-KR" altLang="en-US" sz="1400" dirty="0" smtClean="0"/>
              <a:t> 표기법 </a:t>
            </a:r>
            <a:r>
              <a:rPr lang="en-US" altLang="ko-KR" sz="1400" dirty="0" smtClean="0"/>
              <a:t>m_</a:t>
            </a:r>
          </a:p>
          <a:p>
            <a:r>
              <a:rPr lang="en-US" altLang="ko-KR" sz="1400" dirty="0" smtClean="0"/>
              <a:t>.h = </a:t>
            </a:r>
            <a:r>
              <a:rPr lang="ko-KR" altLang="en-US" sz="1400" dirty="0" smtClean="0"/>
              <a:t>헤더파일</a:t>
            </a:r>
            <a:r>
              <a:rPr lang="en-US" altLang="ko-KR" sz="1400" dirty="0" smtClean="0"/>
              <a:t>, .</a:t>
            </a:r>
            <a:r>
              <a:rPr lang="en-US" altLang="ko-KR" sz="1400" dirty="0" err="1" smtClean="0"/>
              <a:t>cpp</a:t>
            </a:r>
            <a:r>
              <a:rPr lang="en-US" altLang="ko-KR" sz="1400" dirty="0" smtClean="0"/>
              <a:t> = </a:t>
            </a:r>
            <a:r>
              <a:rPr lang="ko-KR" altLang="en-US" sz="1400" dirty="0" smtClean="0"/>
              <a:t>구현파일</a:t>
            </a:r>
            <a:endParaRPr lang="en-US" altLang="ko-KR" sz="1400" dirty="0" smtClean="0"/>
          </a:p>
          <a:p>
            <a:r>
              <a:rPr lang="en-US" altLang="ko-KR" sz="1400" dirty="0" smtClean="0"/>
              <a:t>Class a </a:t>
            </a:r>
          </a:p>
          <a:p>
            <a:r>
              <a:rPr lang="en-US" altLang="ko-KR" sz="1400" dirty="0"/>
              <a:t>a</a:t>
            </a:r>
            <a:r>
              <a:rPr lang="en-US" altLang="ko-KR" sz="1400" dirty="0" smtClean="0"/>
              <a:t>::a(), a::a(int a) = </a:t>
            </a:r>
            <a:r>
              <a:rPr lang="ko-KR" altLang="en-US" sz="1400" dirty="0" err="1" smtClean="0"/>
              <a:t>생성자는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여러개가능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new</a:t>
            </a:r>
            <a:r>
              <a:rPr lang="ko-KR" altLang="en-US" sz="1400" dirty="0" smtClean="0"/>
              <a:t>로 생성</a:t>
            </a:r>
            <a:endParaRPr lang="en-US" altLang="ko-KR" sz="1400" dirty="0" smtClean="0"/>
          </a:p>
          <a:p>
            <a:r>
              <a:rPr lang="en-US" altLang="ko-KR" sz="1400" dirty="0"/>
              <a:t>a</a:t>
            </a:r>
            <a:r>
              <a:rPr lang="en-US" altLang="ko-KR" sz="1400" dirty="0" smtClean="0"/>
              <a:t>::~a() = </a:t>
            </a:r>
            <a:r>
              <a:rPr lang="ko-KR" altLang="en-US" sz="1400" dirty="0" err="1" smtClean="0"/>
              <a:t>소멸자는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개만 가능 </a:t>
            </a:r>
            <a:r>
              <a:rPr lang="en-US" altLang="ko-KR" sz="1400" dirty="0" smtClean="0"/>
              <a:t>= delete</a:t>
            </a:r>
            <a:r>
              <a:rPr lang="ko-KR" altLang="en-US" sz="1400" dirty="0" smtClean="0"/>
              <a:t>로 삭제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자신의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를 작성해본다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c</a:t>
            </a:r>
            <a:r>
              <a:rPr lang="ko-KR" altLang="en-US" sz="1400" dirty="0" smtClean="0"/>
              <a:t>수업시간에 만든 것들을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화 시킨다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3807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(h)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#pragma once</a:t>
            </a:r>
          </a:p>
          <a:p>
            <a:endParaRPr lang="ko-KR" altLang="en-US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class Player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private://</a:t>
            </a:r>
            <a:r>
              <a:rPr lang="ko-KR" altLang="en-US" dirty="0"/>
              <a:t>외부 접근 불가</a:t>
            </a:r>
          </a:p>
          <a:p>
            <a:r>
              <a:rPr lang="en-US" altLang="ko-KR" dirty="0" smtClean="0"/>
              <a:t>protected</a:t>
            </a:r>
            <a:r>
              <a:rPr lang="en-US" altLang="ko-KR" dirty="0"/>
              <a:t>://</a:t>
            </a:r>
            <a:r>
              <a:rPr lang="ko-KR" altLang="en-US" dirty="0"/>
              <a:t>상속접근</a:t>
            </a:r>
          </a:p>
          <a:p>
            <a:r>
              <a:rPr lang="en-US" altLang="ko-KR" dirty="0"/>
              <a:t>public://</a:t>
            </a:r>
            <a:r>
              <a:rPr lang="ko-KR" altLang="en-US" dirty="0"/>
              <a:t>외부접근</a:t>
            </a:r>
          </a:p>
          <a:p>
            <a:r>
              <a:rPr lang="en-US" altLang="ko-KR" dirty="0"/>
              <a:t>Player();</a:t>
            </a:r>
          </a:p>
          <a:p>
            <a:r>
              <a:rPr lang="en-US" altLang="ko-KR" dirty="0"/>
              <a:t>Player(</a:t>
            </a:r>
            <a:r>
              <a:rPr lang="en-US" altLang="ko-KR" dirty="0" err="1"/>
              <a:t>int</a:t>
            </a:r>
            <a:r>
              <a:rPr lang="en-US" altLang="ko-KR" dirty="0"/>
              <a:t>, float, char</a:t>
            </a:r>
            <a:r>
              <a:rPr lang="en-US" altLang="ko-KR" dirty="0" smtClean="0"/>
              <a:t>*);</a:t>
            </a:r>
            <a:endParaRPr lang="en-US" altLang="ko-KR" dirty="0"/>
          </a:p>
          <a:p>
            <a:r>
              <a:rPr lang="en-US" altLang="ko-KR" dirty="0"/>
              <a:t>~Player(); //</a:t>
            </a:r>
            <a:r>
              <a:rPr lang="ko-KR" altLang="en-US" dirty="0" err="1"/>
              <a:t>소멸자</a:t>
            </a:r>
            <a:endParaRPr lang="ko-KR" altLang="en-US" dirty="0"/>
          </a:p>
          <a:p>
            <a:r>
              <a:rPr lang="en-US" altLang="ko-KR" dirty="0" smtClean="0"/>
              <a:t>};</a:t>
            </a:r>
          </a:p>
          <a:p>
            <a:endParaRPr lang="en-US" altLang="ko-KR" dirty="0"/>
          </a:p>
          <a:p>
            <a:r>
              <a:rPr lang="en-US" altLang="ko-KR" dirty="0" smtClean="0"/>
              <a:t>//.h, 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90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#include "</a:t>
            </a:r>
            <a:r>
              <a:rPr lang="en-US" altLang="ko-KR" dirty="0" err="1"/>
              <a:t>Player.h</a:t>
            </a:r>
            <a:r>
              <a:rPr lang="en-US" altLang="ko-KR" dirty="0"/>
              <a:t>"</a:t>
            </a:r>
          </a:p>
          <a:p>
            <a:endParaRPr lang="ko-KR" altLang="en-US" dirty="0"/>
          </a:p>
          <a:p>
            <a:r>
              <a:rPr lang="en-US" altLang="ko-KR" dirty="0"/>
              <a:t>Player::Player()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Player::</a:t>
            </a:r>
            <a:r>
              <a:rPr lang="en-US" altLang="ko-KR" dirty="0" smtClean="0"/>
              <a:t>Player(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char*)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Player::~Player()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45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1081</Words>
  <Application>Microsoft Office PowerPoint</Application>
  <PresentationFormat>화면 슬라이드 쇼(4:3)</PresentationFormat>
  <Paragraphs>253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C++</vt:lpstr>
      <vt:lpstr>1주차 1시간(C++)</vt:lpstr>
      <vt:lpstr>실행</vt:lpstr>
      <vt:lpstr>실행(공용체)</vt:lpstr>
      <vt:lpstr>1주차 2시간(C++)</vt:lpstr>
      <vt:lpstr>실행</vt:lpstr>
      <vt:lpstr>1주차 3시간(C++)</vt:lpstr>
      <vt:lpstr>실행(h)</vt:lpstr>
      <vt:lpstr>실행(cpp)</vt:lpstr>
      <vt:lpstr>1주차 4시간(C++)</vt:lpstr>
      <vt:lpstr>실행(네임스페이스)</vt:lpstr>
      <vt:lpstr>1주차 5시간(C++)</vt:lpstr>
      <vt:lpstr>1주차 6시간(C++)</vt:lpstr>
      <vt:lpstr>실행</vt:lpstr>
      <vt:lpstr>1주차 7시간(C++)</vt:lpstr>
      <vt:lpstr>1주차 8시간(C++)</vt:lpstr>
      <vt:lpstr>1주차 9~10시간(C++)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Customer</cp:lastModifiedBy>
  <cp:revision>145</cp:revision>
  <dcterms:created xsi:type="dcterms:W3CDTF">2006-10-05T04:04:58Z</dcterms:created>
  <dcterms:modified xsi:type="dcterms:W3CDTF">2018-05-10T09:34:08Z</dcterms:modified>
</cp:coreProperties>
</file>