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59" r:id="rId8"/>
    <p:sldId id="266" r:id="rId9"/>
    <p:sldId id="260" r:id="rId10"/>
    <p:sldId id="267" r:id="rId11"/>
    <p:sldId id="261" r:id="rId12"/>
    <p:sldId id="262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개월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43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TreeNode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err="1"/>
              <a:t>TreeNode</a:t>
            </a:r>
            <a:r>
              <a:rPr lang="en-US" altLang="ko-KR" dirty="0"/>
              <a:t> </a:t>
            </a:r>
            <a:r>
              <a:rPr lang="en-US" altLang="ko-KR" dirty="0" smtClean="0"/>
              <a:t>* left;</a:t>
            </a:r>
          </a:p>
          <a:p>
            <a:r>
              <a:rPr lang="en-US" altLang="ko-KR" dirty="0" err="1"/>
              <a:t>TreeNode</a:t>
            </a:r>
            <a:r>
              <a:rPr lang="en-US" altLang="ko-KR" dirty="0"/>
              <a:t> </a:t>
            </a:r>
            <a:r>
              <a:rPr lang="en-US" altLang="ko-KR" dirty="0" smtClean="0"/>
              <a:t>* right;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m_nData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144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-9~10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(C++)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STL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-vector = </a:t>
            </a:r>
            <a:r>
              <a:rPr lang="ko-KR" altLang="en-US" dirty="0" smtClean="0"/>
              <a:t>배열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-List = </a:t>
            </a:r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deque</a:t>
            </a:r>
            <a:r>
              <a:rPr lang="en-US" altLang="ko-KR" dirty="0" smtClean="0"/>
              <a:t> = </a:t>
            </a:r>
            <a:r>
              <a:rPr lang="ko-KR" altLang="en-US" dirty="0" smtClean="0"/>
              <a:t>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-Map = key</a:t>
            </a:r>
            <a:r>
              <a:rPr lang="ko-KR" altLang="en-US" dirty="0" smtClean="0"/>
              <a:t>로 찾는 주소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는 고유 값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vector&lt;</a:t>
            </a:r>
            <a:r>
              <a:rPr lang="en-US" altLang="ko-KR" dirty="0" err="1"/>
              <a:t>int</a:t>
            </a:r>
            <a:r>
              <a:rPr lang="en-US" altLang="ko-KR" dirty="0"/>
              <a:t>&gt; ::</a:t>
            </a:r>
            <a:r>
              <a:rPr lang="en-US" altLang="ko-KR" dirty="0" smtClean="0"/>
              <a:t>iterator = </a:t>
            </a:r>
            <a:r>
              <a:rPr lang="ko-KR" altLang="en-US" dirty="0" smtClean="0"/>
              <a:t>연속된 주소를 찾을 때 사용한다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Push, insert, remove, sort, front, back</a:t>
            </a:r>
            <a:r>
              <a:rPr lang="ko-KR" altLang="en-US" dirty="0" smtClean="0"/>
              <a:t>등의 명령어가 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03867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#include &lt;vector&gt;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deque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#include &lt;list&gt;</a:t>
            </a:r>
            <a:endParaRPr lang="en-US" altLang="ko-KR" dirty="0"/>
          </a:p>
          <a:p>
            <a:r>
              <a:rPr lang="en-US" altLang="ko-KR" dirty="0"/>
              <a:t>#include &lt;map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en-US" altLang="ko-KR" dirty="0"/>
              <a:t>vector&lt;</a:t>
            </a:r>
            <a:r>
              <a:rPr lang="en-US" altLang="ko-KR" dirty="0" err="1"/>
              <a:t>int</a:t>
            </a:r>
            <a:r>
              <a:rPr lang="en-US" altLang="ko-KR" dirty="0"/>
              <a:t>&gt; v;</a:t>
            </a:r>
          </a:p>
          <a:p>
            <a:r>
              <a:rPr lang="en-US" altLang="ko-KR" dirty="0" err="1"/>
              <a:t>deque</a:t>
            </a:r>
            <a:r>
              <a:rPr lang="en-US" altLang="ko-KR" dirty="0"/>
              <a:t>&lt;</a:t>
            </a:r>
            <a:r>
              <a:rPr lang="en-US" altLang="ko-KR" dirty="0" err="1"/>
              <a:t>int</a:t>
            </a:r>
            <a:r>
              <a:rPr lang="en-US" altLang="ko-KR" dirty="0"/>
              <a:t>&gt; d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l</a:t>
            </a:r>
            <a:r>
              <a:rPr lang="en-US" altLang="ko-KR" dirty="0" smtClean="0"/>
              <a:t>ist&lt;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l;</a:t>
            </a:r>
            <a:endParaRPr lang="en-US" altLang="ko-KR" dirty="0"/>
          </a:p>
          <a:p>
            <a:r>
              <a:rPr lang="en-US" altLang="ko-KR" dirty="0"/>
              <a:t>map&lt;</a:t>
            </a:r>
            <a:r>
              <a:rPr lang="en-US" altLang="ko-KR" dirty="0" err="1"/>
              <a:t>int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&gt; map;</a:t>
            </a:r>
          </a:p>
          <a:p>
            <a:endParaRPr lang="ko-KR" altLang="en-US" dirty="0"/>
          </a:p>
          <a:p>
            <a:r>
              <a:rPr lang="en-US" altLang="ko-KR" dirty="0"/>
              <a:t>vector&lt;</a:t>
            </a:r>
            <a:r>
              <a:rPr lang="en-US" altLang="ko-KR" dirty="0" err="1"/>
              <a:t>int</a:t>
            </a:r>
            <a:r>
              <a:rPr lang="en-US" altLang="ko-KR" dirty="0"/>
              <a:t>&gt; ::iterator</a:t>
            </a:r>
            <a:r>
              <a:rPr lang="ko-KR" altLang="en-US" dirty="0"/>
              <a:t> </a:t>
            </a:r>
            <a:r>
              <a:rPr lang="en-US" altLang="ko-KR" dirty="0"/>
              <a:t>it; //</a:t>
            </a:r>
            <a:r>
              <a:rPr lang="ko-KR" altLang="en-US" dirty="0"/>
              <a:t>랜덤 액세스가 안되기 때문에 </a:t>
            </a:r>
            <a:r>
              <a:rPr lang="ko-KR" altLang="en-US" dirty="0" err="1"/>
              <a:t>이터레이터를</a:t>
            </a:r>
            <a:r>
              <a:rPr lang="ko-KR" altLang="en-US" dirty="0"/>
              <a:t> 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</a:t>
            </a:r>
          </a:p>
          <a:p>
            <a:endParaRPr lang="ko-KR" altLang="en-US" dirty="0"/>
          </a:p>
          <a:p>
            <a:r>
              <a:rPr lang="en-US" altLang="ko-KR" dirty="0"/>
              <a:t>for (it = </a:t>
            </a:r>
            <a:r>
              <a:rPr lang="en-US" altLang="ko-KR" dirty="0" err="1"/>
              <a:t>v.begin</a:t>
            </a:r>
            <a:r>
              <a:rPr lang="en-US" altLang="ko-KR" dirty="0"/>
              <a:t>(), </a:t>
            </a:r>
            <a:r>
              <a:rPr lang="en-US" altLang="ko-KR" dirty="0" err="1"/>
              <a:t>i</a:t>
            </a:r>
            <a:r>
              <a:rPr lang="en-US" altLang="ko-KR" dirty="0"/>
              <a:t> = 0; it != </a:t>
            </a:r>
            <a:r>
              <a:rPr lang="en-US" altLang="ko-KR" dirty="0" err="1"/>
              <a:t>v.end</a:t>
            </a:r>
            <a:r>
              <a:rPr lang="en-US" altLang="ko-KR" dirty="0"/>
              <a:t>(); it++, </a:t>
            </a:r>
            <a:r>
              <a:rPr lang="en-US" altLang="ko-KR" dirty="0" err="1"/>
              <a:t>i</a:t>
            </a:r>
            <a:r>
              <a:rPr lang="en-US" altLang="ko-KR" dirty="0"/>
              <a:t>++) </a:t>
            </a:r>
          </a:p>
          <a:p>
            <a:r>
              <a:rPr lang="en-US" altLang="ko-KR" dirty="0"/>
              <a:t>{ </a:t>
            </a:r>
            <a:r>
              <a:rPr lang="en-US" altLang="ko-KR" dirty="0" err="1"/>
              <a:t>printf</a:t>
            </a:r>
            <a:r>
              <a:rPr lang="en-US" altLang="ko-KR" dirty="0"/>
              <a:t>("%</a:t>
            </a:r>
            <a:r>
              <a:rPr lang="en-US" altLang="ko-KR" dirty="0" err="1"/>
              <a:t>dth</a:t>
            </a:r>
            <a:r>
              <a:rPr lang="en-US" altLang="ko-KR" dirty="0"/>
              <a:t> = %d\n", </a:t>
            </a:r>
            <a:r>
              <a:rPr lang="en-US" altLang="ko-KR" dirty="0" err="1"/>
              <a:t>i</a:t>
            </a:r>
            <a:r>
              <a:rPr lang="en-US" altLang="ko-KR" dirty="0"/>
              <a:t>, *it);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8792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그래프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완전 그래프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부분 그래프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가중 그래프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완전 </a:t>
            </a:r>
            <a:r>
              <a:rPr lang="en-US" altLang="ko-KR" dirty="0" err="1" smtClean="0"/>
              <a:t>a,b,c,d</a:t>
            </a:r>
            <a:r>
              <a:rPr lang="en-US" altLang="ko-KR" dirty="0" smtClean="0"/>
              <a:t> (a&lt;-&gt;b, a&lt;-&gt;d, b&lt;-&gt;c, a&lt;-&gt;c, b&lt;-&gt;d, c&lt;-&gt;d)</a:t>
            </a:r>
          </a:p>
          <a:p>
            <a:r>
              <a:rPr lang="ko-KR" altLang="en-US" dirty="0" smtClean="0"/>
              <a:t>부분 </a:t>
            </a:r>
            <a:r>
              <a:rPr lang="en-US" altLang="ko-KR" dirty="0" err="1" smtClean="0"/>
              <a:t>a,b,c,d</a:t>
            </a:r>
            <a:r>
              <a:rPr lang="en-US" altLang="ko-KR" dirty="0" smtClean="0"/>
              <a:t> (a-b, b-a, b-c, b-d)</a:t>
            </a:r>
          </a:p>
          <a:p>
            <a:r>
              <a:rPr lang="ko-KR" altLang="en-US" dirty="0" smtClean="0"/>
              <a:t>가중 </a:t>
            </a:r>
            <a:r>
              <a:rPr lang="en-US" altLang="ko-KR" dirty="0" err="1" smtClean="0"/>
              <a:t>a,b,c,d</a:t>
            </a:r>
            <a:r>
              <a:rPr lang="en-US" altLang="ko-KR" dirty="0" smtClean="0"/>
              <a:t> (a-&gt;b, b-&gt;c, d-&gt;c)</a:t>
            </a:r>
          </a:p>
        </p:txBody>
      </p:sp>
    </p:spTree>
    <p:extLst>
      <p:ext uri="{BB962C8B-B14F-4D97-AF65-F5344CB8AC3E}">
        <p14:creationId xmlns:p14="http://schemas.microsoft.com/office/powerpoint/2010/main" val="424106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-1~2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(C++)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선형 리스트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순차적 추가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단순연결 리스트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중간에 추가가 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원형연결 리스트</a:t>
            </a:r>
            <a:r>
              <a:rPr lang="en-US" altLang="ko-KR" dirty="0" smtClean="0"/>
              <a:t> = </a:t>
            </a:r>
            <a:r>
              <a:rPr lang="ko-KR" altLang="en-US" smtClean="0"/>
              <a:t>처음과 끝이 연결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</a:t>
            </a:r>
            <a:r>
              <a:rPr lang="ko-KR" altLang="en-US" dirty="0" smtClean="0"/>
              <a:t>이중연결 리스트 </a:t>
            </a:r>
            <a:r>
              <a:rPr lang="en-US" altLang="ko-KR" dirty="0" smtClean="0"/>
              <a:t>= </a:t>
            </a:r>
            <a:r>
              <a:rPr lang="ko-KR" altLang="en-US" dirty="0"/>
              <a:t>서로 연결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90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lass Node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data;</a:t>
            </a:r>
          </a:p>
          <a:p>
            <a:r>
              <a:rPr lang="en-US" altLang="ko-KR" dirty="0" smtClean="0"/>
              <a:t>Node* </a:t>
            </a:r>
            <a:r>
              <a:rPr lang="en-US" altLang="ko-KR" dirty="0" err="1" smtClean="0"/>
              <a:t>pnode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pnode</a:t>
            </a:r>
            <a:r>
              <a:rPr lang="ko-KR" altLang="en-US" dirty="0" smtClean="0"/>
              <a:t>에 다음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22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-3~4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(C++)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Stack = </a:t>
            </a:r>
            <a:r>
              <a:rPr lang="ko-KR" altLang="en-US" dirty="0" smtClean="0"/>
              <a:t>쌓아 올린다는 의미로 순서대로 쌓이고 마지막에 입력</a:t>
            </a:r>
            <a:r>
              <a:rPr lang="ko-KR" altLang="en-US" dirty="0"/>
              <a:t>된</a:t>
            </a:r>
            <a:r>
              <a:rPr lang="ko-KR" altLang="en-US" dirty="0" smtClean="0"/>
              <a:t> 데이터가 먼저 삭제되는 자료구조</a:t>
            </a:r>
            <a:endParaRPr lang="en-US" altLang="ko-KR" dirty="0" smtClean="0"/>
          </a:p>
          <a:p>
            <a:r>
              <a:rPr lang="en-US" altLang="ko-KR" dirty="0" err="1" smtClean="0"/>
              <a:t>CreateStack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Push =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smtClean="0"/>
              <a:t>Pop = </a:t>
            </a:r>
            <a:r>
              <a:rPr lang="ko-KR" altLang="en-US" dirty="0" smtClean="0"/>
              <a:t>빼기</a:t>
            </a:r>
            <a:endParaRPr lang="en-US" altLang="ko-KR" dirty="0" smtClean="0"/>
          </a:p>
          <a:p>
            <a:r>
              <a:rPr lang="en-US" altLang="ko-KR" dirty="0" smtClean="0"/>
              <a:t>Delete =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r>
              <a:rPr lang="en-US" altLang="ko-KR" dirty="0" smtClean="0"/>
              <a:t>Peek = </a:t>
            </a:r>
            <a:r>
              <a:rPr lang="ko-KR" altLang="en-US" dirty="0" smtClean="0"/>
              <a:t>위치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86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element;</a:t>
            </a:r>
          </a:p>
          <a:p>
            <a:r>
              <a:rPr lang="en-US" altLang="ko-KR" dirty="0" smtClean="0"/>
              <a:t>Element stack[10];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top = -1;</a:t>
            </a:r>
          </a:p>
          <a:p>
            <a:endParaRPr lang="en-US" altLang="ko-KR" dirty="0"/>
          </a:p>
          <a:p>
            <a:r>
              <a:rPr lang="en-US" altLang="ko-KR" dirty="0" smtClean="0"/>
              <a:t>void push(element item)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00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 smtClean="0"/>
              <a:t>void push()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i</a:t>
            </a:r>
            <a:r>
              <a:rPr lang="en-US" altLang="ko-KR" dirty="0" smtClean="0"/>
              <a:t>f(top &gt;= 10)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return;</a:t>
            </a:r>
          </a:p>
          <a:p>
            <a:r>
              <a:rPr lang="en-US" altLang="ko-KR" dirty="0"/>
              <a:t>e</a:t>
            </a:r>
            <a:r>
              <a:rPr lang="en-US" altLang="ko-KR" dirty="0" smtClean="0"/>
              <a:t>lse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stack[++top]=item;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Void pop()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if(top </a:t>
            </a:r>
            <a:r>
              <a:rPr lang="en-US" altLang="ko-KR" dirty="0" smtClean="0"/>
              <a:t>== -1)</a:t>
            </a:r>
            <a:endParaRPr lang="en-US" altLang="ko-KR" dirty="0"/>
          </a:p>
          <a:p>
            <a:r>
              <a:rPr lang="en-US" altLang="ko-KR" dirty="0"/>
              <a:t> return;</a:t>
            </a:r>
          </a:p>
          <a:p>
            <a:r>
              <a:rPr lang="en-US" altLang="ko-KR" dirty="0"/>
              <a:t>else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stack[top--]=</a:t>
            </a:r>
            <a:r>
              <a:rPr lang="en-US" altLang="ko-KR" dirty="0"/>
              <a:t>item;</a:t>
            </a:r>
          </a:p>
          <a:p>
            <a:endParaRPr lang="en-US" altLang="ko-KR" dirty="0" smtClean="0"/>
          </a:p>
          <a:p>
            <a:r>
              <a:rPr lang="en-US" altLang="ko-KR" dirty="0"/>
              <a:t>}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e</a:t>
            </a:r>
            <a:r>
              <a:rPr lang="en-US" altLang="ko-KR" dirty="0" smtClean="0"/>
              <a:t>lement peek() 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i</a:t>
            </a:r>
            <a:r>
              <a:rPr lang="en-US" altLang="ko-KR" dirty="0" smtClean="0"/>
              <a:t>f(top==-1)</a:t>
            </a:r>
          </a:p>
          <a:p>
            <a:pPr marL="457200" lvl="1" indent="0">
              <a:buNone/>
            </a:pPr>
            <a:r>
              <a:rPr lang="en-US" altLang="ko-KR" dirty="0"/>
              <a:t>e</a:t>
            </a:r>
            <a:r>
              <a:rPr lang="en-US" altLang="ko-KR" dirty="0" smtClean="0"/>
              <a:t>xit(1);</a:t>
            </a:r>
          </a:p>
          <a:p>
            <a:r>
              <a:rPr lang="en-US" altLang="ko-KR" dirty="0"/>
              <a:t>e</a:t>
            </a:r>
            <a:r>
              <a:rPr lang="en-US" altLang="ko-KR" dirty="0" smtClean="0"/>
              <a:t>lse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return stack[top]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31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</a:t>
            </a:r>
            <a:r>
              <a:rPr lang="en-US" altLang="ko-KR" smtClean="0"/>
              <a:t>-5~6</a:t>
            </a:r>
            <a:r>
              <a:rPr lang="ko-KR" altLang="en-US" smtClean="0"/>
              <a:t>시간</a:t>
            </a:r>
            <a:r>
              <a:rPr lang="en-US" altLang="ko-KR" dirty="0" smtClean="0"/>
              <a:t>(C++)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Que = </a:t>
            </a:r>
            <a:r>
              <a:rPr lang="ko-KR" altLang="en-US" dirty="0" smtClean="0"/>
              <a:t>한쪽에선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반대쪽에선 삭제가 이뤄지는 구조로 순서대로 처리하는 자료구조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CreateQueue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isFull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isEmpty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enQueue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Dequeue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Del()</a:t>
            </a:r>
          </a:p>
          <a:p>
            <a:r>
              <a:rPr lang="en-US" altLang="ko-KR" dirty="0" smtClean="0"/>
              <a:t>Peek()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867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c</a:t>
            </a:r>
            <a:r>
              <a:rPr lang="en-US" altLang="ko-KR" dirty="0" err="1" smtClean="0"/>
              <a:t>alss</a:t>
            </a:r>
            <a:r>
              <a:rPr lang="en-US" altLang="ko-KR" dirty="0" smtClean="0"/>
              <a:t> node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char queue[10];</a:t>
            </a:r>
          </a:p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front, rear;</a:t>
            </a:r>
          </a:p>
          <a:p>
            <a:r>
              <a:rPr lang="en-US" altLang="ko-KR" dirty="0" smtClean="0"/>
              <a:t>}</a:t>
            </a:r>
            <a:r>
              <a:rPr lang="en-US" altLang="ko-KR" dirty="0" err="1" smtClean="0"/>
              <a:t>QueueType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v</a:t>
            </a:r>
            <a:r>
              <a:rPr lang="en-US" altLang="ko-KR" dirty="0" smtClean="0"/>
              <a:t>oid </a:t>
            </a:r>
            <a:r>
              <a:rPr lang="en-US" altLang="ko-KR" dirty="0" err="1" smtClean="0"/>
              <a:t>CreateQueue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11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-7~8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(C++)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Tree = </a:t>
            </a:r>
            <a:r>
              <a:rPr lang="ko-KR" altLang="en-US" dirty="0" smtClean="0"/>
              <a:t>비선형 자료구조로 </a:t>
            </a:r>
            <a:r>
              <a:rPr lang="ko-KR" altLang="en-US" dirty="0" err="1" smtClean="0"/>
              <a:t>계층형</a:t>
            </a:r>
            <a:r>
              <a:rPr lang="ko-KR" altLang="en-US" dirty="0" smtClean="0"/>
              <a:t> 자료 구조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이진트리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N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가진 이진 </a:t>
            </a:r>
            <a:r>
              <a:rPr lang="ko-KR" altLang="en-US" dirty="0" err="1" smtClean="0"/>
              <a:t>트리는</a:t>
            </a:r>
            <a:r>
              <a:rPr lang="ko-KR" altLang="en-US" dirty="0" smtClean="0"/>
              <a:t> 항상 </a:t>
            </a:r>
            <a:r>
              <a:rPr lang="en-US" altLang="ko-KR" dirty="0" smtClean="0"/>
              <a:t>n-1</a:t>
            </a:r>
            <a:r>
              <a:rPr lang="ko-KR" altLang="en-US" dirty="0" smtClean="0"/>
              <a:t>개의 간선을 가진다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1-&gt;2-&gt;4-&gt;8-&gt;16</a:t>
            </a:r>
          </a:p>
          <a:p>
            <a:endParaRPr lang="en-US" altLang="ko-KR" dirty="0"/>
          </a:p>
          <a:p>
            <a:r>
              <a:rPr lang="en-US" altLang="ko-KR" dirty="0" err="1" smtClean="0"/>
              <a:t>CreateNode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InsertNode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DeleteNode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86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504</Words>
  <Application>Microsoft Office PowerPoint</Application>
  <PresentationFormat>화면 슬라이드 쇼(4:3)</PresentationFormat>
  <Paragraphs>124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C++</vt:lpstr>
      <vt:lpstr>3주차-1~2시간(C++)</vt:lpstr>
      <vt:lpstr>실행</vt:lpstr>
      <vt:lpstr>3주차-3~4시간(C++)</vt:lpstr>
      <vt:lpstr>실행</vt:lpstr>
      <vt:lpstr>실행</vt:lpstr>
      <vt:lpstr>3주차-5~6시간(C++)</vt:lpstr>
      <vt:lpstr>실행</vt:lpstr>
      <vt:lpstr>3주차-7~8시간(C++)</vt:lpstr>
      <vt:lpstr>실행</vt:lpstr>
      <vt:lpstr>3주차-9~10시간(C++)</vt:lpstr>
      <vt:lpstr>실행</vt:lpstr>
      <vt:lpstr>자료구조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클라이언트</dc:title>
  <dc:creator>Microsoft Corporation</dc:creator>
  <cp:lastModifiedBy>Customer</cp:lastModifiedBy>
  <cp:revision>152</cp:revision>
  <dcterms:created xsi:type="dcterms:W3CDTF">2006-10-05T04:04:58Z</dcterms:created>
  <dcterms:modified xsi:type="dcterms:W3CDTF">2018-05-10T11:54:37Z</dcterms:modified>
</cp:coreProperties>
</file>