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0" r:id="rId23"/>
    <p:sldId id="277" r:id="rId24"/>
    <p:sldId id="281" r:id="rId25"/>
    <p:sldId id="282" r:id="rId26"/>
    <p:sldId id="279" r:id="rId27"/>
    <p:sldId id="283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Direct3D(9.0)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smtClean="0"/>
              <a:t>개월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43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블렌</a:t>
            </a:r>
            <a:r>
              <a:rPr lang="ko-KR" altLang="en-US" dirty="0" err="1"/>
              <a:t>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알파성분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셰이딩에서</a:t>
            </a:r>
            <a:r>
              <a:rPr lang="ko-KR" altLang="en-US" dirty="0" smtClean="0"/>
              <a:t> 얻은 알파성분과 텍스처의 알파 채널에서 알파 정보를 얻는 방법이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알파채널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알파 성분을 보관하기 위해 각 </a:t>
            </a:r>
            <a:r>
              <a:rPr lang="ko-KR" altLang="en-US" dirty="0" err="1" smtClean="0"/>
              <a:t>텍셀에</a:t>
            </a:r>
            <a:r>
              <a:rPr lang="ko-KR" altLang="en-US" dirty="0" smtClean="0"/>
              <a:t> 할당된 비트들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D3DTA_DIFFUSE - </a:t>
            </a:r>
            <a:r>
              <a:rPr lang="ko-KR" altLang="en-US" dirty="0" err="1" smtClean="0"/>
              <a:t>셰이드</a:t>
            </a:r>
            <a:r>
              <a:rPr lang="ko-KR" altLang="en-US" dirty="0" smtClean="0"/>
              <a:t> 과정 알파 </a:t>
            </a:r>
            <a:endParaRPr lang="en-US" altLang="ko-KR" dirty="0" smtClean="0"/>
          </a:p>
          <a:p>
            <a:r>
              <a:rPr lang="en-US" altLang="ko-KR" dirty="0" smtClean="0"/>
              <a:t>D3DTA_TEXTURE – </a:t>
            </a:r>
            <a:r>
              <a:rPr lang="ko-KR" altLang="en-US" dirty="0" smtClean="0"/>
              <a:t>알파 채널에서 알파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781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블렌딩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D3DMATERIAL9.Diffuse – </a:t>
            </a:r>
            <a:r>
              <a:rPr lang="ko-KR" altLang="en-US" dirty="0" err="1" smtClean="0"/>
              <a:t>알파값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SetTextureStageState</a:t>
            </a:r>
            <a:r>
              <a:rPr lang="en-US" altLang="ko-KR" dirty="0" smtClean="0"/>
              <a:t>(0</a:t>
            </a:r>
            <a:r>
              <a:rPr lang="en-US" altLang="ko-KR" dirty="0"/>
              <a:t>, D3DTSS_ALPHAARG1, D3DTA_DIFFUSE);</a:t>
            </a:r>
          </a:p>
          <a:p>
            <a:r>
              <a:rPr lang="en-US" altLang="ko-KR" dirty="0" err="1" smtClean="0"/>
              <a:t>SetTextureStageState</a:t>
            </a:r>
            <a:r>
              <a:rPr lang="en-US" altLang="ko-KR" dirty="0" smtClean="0"/>
              <a:t>(0</a:t>
            </a:r>
            <a:r>
              <a:rPr lang="en-US" altLang="ko-KR" dirty="0"/>
              <a:t>, D3DTSS_ALPHAOP, D3DTOP_SELECTARG1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err="1" smtClean="0"/>
              <a:t>텍스쳐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en-US" altLang="ko-KR" dirty="0"/>
              <a:t> D3DTA_DIFFUSE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D3DTOP_SELECTARG1 </a:t>
            </a:r>
            <a:r>
              <a:rPr lang="ko-KR" altLang="en-US" dirty="0" smtClean="0"/>
              <a:t>설정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 err="1" smtClean="0"/>
              <a:t>SetRenderState</a:t>
            </a:r>
            <a:r>
              <a:rPr lang="en-US" altLang="ko-KR" dirty="0" smtClean="0"/>
              <a:t>(D3DRS_SRCBLEND</a:t>
            </a:r>
            <a:r>
              <a:rPr lang="en-US" altLang="ko-KR" dirty="0"/>
              <a:t>, D3DBLEND_SRCALPHA);</a:t>
            </a:r>
          </a:p>
          <a:p>
            <a:r>
              <a:rPr lang="en-US" altLang="ko-KR" dirty="0" err="1" smtClean="0"/>
              <a:t>SetRenderState</a:t>
            </a:r>
            <a:r>
              <a:rPr lang="en-US" altLang="ko-KR" dirty="0" smtClean="0"/>
              <a:t>(D3DRS_DESTBLEND</a:t>
            </a:r>
            <a:r>
              <a:rPr lang="en-US" altLang="ko-KR" dirty="0"/>
              <a:t>, D3DBLEND_INVSRCALPHA</a:t>
            </a:r>
            <a:r>
              <a:rPr lang="en-US" altLang="ko-KR" dirty="0" smtClean="0"/>
              <a:t>);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err="1" smtClean="0"/>
              <a:t>블렌드</a:t>
            </a:r>
            <a:r>
              <a:rPr lang="ko-KR" altLang="en-US" dirty="0" smtClean="0"/>
              <a:t> 소스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1512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세이딩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블렌딩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SetMaterial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메터리얼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 err="1" smtClean="0"/>
              <a:t>SetTexture</a:t>
            </a:r>
            <a:r>
              <a:rPr lang="en-US" altLang="ko-KR" dirty="0" smtClean="0"/>
              <a:t>(0</a:t>
            </a:r>
            <a:r>
              <a:rPr lang="en-US" altLang="ko-KR" dirty="0"/>
              <a:t>, </a:t>
            </a:r>
            <a:r>
              <a:rPr lang="ko-KR" altLang="en-US" dirty="0" err="1" smtClean="0"/>
              <a:t>텍스쳐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이전 픽셀 설정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SetMaterial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두번째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메터리얼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 err="1" smtClean="0"/>
              <a:t>SetTexture</a:t>
            </a:r>
            <a:r>
              <a:rPr lang="en-US" altLang="ko-KR" dirty="0" smtClean="0"/>
              <a:t>(0</a:t>
            </a:r>
            <a:r>
              <a:rPr lang="en-US" altLang="ko-KR" dirty="0"/>
              <a:t>, 0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현재 픽셀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1081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텍스쳐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블렌딩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SetRenderState</a:t>
            </a:r>
            <a:r>
              <a:rPr lang="en-US" altLang="ko-KR" dirty="0" smtClean="0"/>
              <a:t>(D3DRS_ALPHABLENDENABLE</a:t>
            </a:r>
            <a:r>
              <a:rPr lang="en-US" altLang="ko-KR" dirty="0"/>
              <a:t>, true</a:t>
            </a:r>
            <a:r>
              <a:rPr lang="en-US" altLang="ko-KR" dirty="0" smtClean="0"/>
              <a:t>) – </a:t>
            </a:r>
            <a:r>
              <a:rPr lang="ko-KR" altLang="en-US" dirty="0" err="1" smtClean="0"/>
              <a:t>알파블렌드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ON</a:t>
            </a:r>
            <a:endParaRPr lang="en-US" altLang="ko-KR" dirty="0"/>
          </a:p>
          <a:p>
            <a:r>
              <a:rPr lang="ko-KR" altLang="en-US" dirty="0" smtClean="0"/>
              <a:t>물체를 그린다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SetRenderState</a:t>
            </a:r>
            <a:r>
              <a:rPr lang="en-US" altLang="ko-KR" dirty="0" smtClean="0"/>
              <a:t>(D3DRS_ALPHABLENDENABLE</a:t>
            </a:r>
            <a:r>
              <a:rPr lang="en-US" altLang="ko-KR" dirty="0"/>
              <a:t>, false</a:t>
            </a:r>
            <a:r>
              <a:rPr lang="en-US" altLang="ko-KR" dirty="0" smtClean="0"/>
              <a:t>) - </a:t>
            </a:r>
            <a:r>
              <a:rPr lang="ko-KR" altLang="en-US" dirty="0" err="1" smtClean="0"/>
              <a:t>알파블렌드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OFF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067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블랜드</a:t>
            </a:r>
            <a:r>
              <a:rPr lang="ko-KR" altLang="en-US" dirty="0" smtClean="0"/>
              <a:t> 인수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b="1" dirty="0"/>
              <a:t>알파 </a:t>
            </a:r>
            <a:r>
              <a:rPr lang="ko-KR" altLang="en-US" b="1" dirty="0" err="1"/>
              <a:t>블렌딩</a:t>
            </a:r>
            <a:r>
              <a:rPr lang="ko-KR" altLang="en-US" b="1" dirty="0"/>
              <a:t> 옵션</a:t>
            </a:r>
            <a:r>
              <a:rPr lang="en-US" altLang="ko-KR" b="1" dirty="0"/>
              <a:t>( D3DBLEND </a:t>
            </a:r>
            <a:r>
              <a:rPr lang="ko-KR" altLang="en-US" b="1" dirty="0"/>
              <a:t>열거 </a:t>
            </a:r>
            <a:r>
              <a:rPr lang="en-US" altLang="ko-KR" b="1" dirty="0"/>
              <a:t>)</a:t>
            </a:r>
            <a:endParaRPr lang="ko-KR" altLang="en-US" dirty="0"/>
          </a:p>
          <a:p>
            <a:r>
              <a:rPr lang="ko-KR" altLang="en-US" dirty="0"/>
              <a:t> </a:t>
            </a:r>
          </a:p>
          <a:p>
            <a:r>
              <a:rPr lang="en-US" altLang="ko-KR" b="1" dirty="0"/>
              <a:t>D3DBLEND_ZERO</a:t>
            </a:r>
            <a:r>
              <a:rPr lang="ko-KR" altLang="en-US" dirty="0"/>
              <a:t> </a:t>
            </a:r>
            <a:r>
              <a:rPr lang="en-US" altLang="ko-KR" dirty="0"/>
              <a:t>- </a:t>
            </a:r>
            <a:r>
              <a:rPr lang="ko-KR" altLang="en-US" dirty="0" err="1"/>
              <a:t>블렌드</a:t>
            </a:r>
            <a:r>
              <a:rPr lang="ko-KR" altLang="en-US" dirty="0"/>
              <a:t> 인수 </a:t>
            </a:r>
            <a:r>
              <a:rPr lang="en-US" altLang="ko-KR" dirty="0"/>
              <a:t>= </a:t>
            </a:r>
            <a:r>
              <a:rPr lang="en-US" altLang="ko-KR" dirty="0" smtClean="0"/>
              <a:t>(0,0,0,0)</a:t>
            </a:r>
            <a:endParaRPr lang="ko-KR" altLang="en-US" dirty="0"/>
          </a:p>
          <a:p>
            <a:r>
              <a:rPr lang="en-US" altLang="ko-KR" b="1" dirty="0"/>
              <a:t>D3DBLEND_ONE</a:t>
            </a:r>
            <a:r>
              <a:rPr lang="ko-KR" altLang="en-US" dirty="0"/>
              <a:t> </a:t>
            </a:r>
            <a:r>
              <a:rPr lang="en-US" altLang="ko-KR" dirty="0"/>
              <a:t>- </a:t>
            </a:r>
            <a:r>
              <a:rPr lang="ko-KR" altLang="en-US" dirty="0" err="1"/>
              <a:t>블렌드</a:t>
            </a:r>
            <a:r>
              <a:rPr lang="ko-KR" altLang="en-US" dirty="0"/>
              <a:t> 인수 </a:t>
            </a:r>
            <a:r>
              <a:rPr lang="en-US" altLang="ko-KR" dirty="0"/>
              <a:t>= </a:t>
            </a:r>
            <a:r>
              <a:rPr lang="en-US" altLang="ko-KR" dirty="0" smtClean="0"/>
              <a:t> (1,1,1,1)</a:t>
            </a:r>
            <a:endParaRPr lang="ko-KR" altLang="en-US" dirty="0"/>
          </a:p>
          <a:p>
            <a:r>
              <a:rPr lang="en-US" altLang="ko-KR" b="1" dirty="0"/>
              <a:t>D3DBLEND_SRCCOLOR</a:t>
            </a:r>
            <a:r>
              <a:rPr lang="ko-KR" altLang="en-US" dirty="0"/>
              <a:t> </a:t>
            </a:r>
            <a:r>
              <a:rPr lang="en-US" altLang="ko-KR" dirty="0"/>
              <a:t>- </a:t>
            </a:r>
            <a:r>
              <a:rPr lang="ko-KR" altLang="en-US" dirty="0" err="1"/>
              <a:t>블렌드</a:t>
            </a:r>
            <a:r>
              <a:rPr lang="ko-KR" altLang="en-US" dirty="0"/>
              <a:t> 인수 </a:t>
            </a:r>
            <a:r>
              <a:rPr lang="en-US" altLang="ko-KR" dirty="0"/>
              <a:t>= 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bs</a:t>
            </a:r>
            <a:r>
              <a:rPr lang="en-US" altLang="ko-KR" dirty="0" smtClean="0"/>
              <a:t>, as)</a:t>
            </a:r>
            <a:endParaRPr lang="ko-KR" altLang="en-US" dirty="0"/>
          </a:p>
          <a:p>
            <a:r>
              <a:rPr lang="en-US" altLang="ko-KR" b="1" dirty="0"/>
              <a:t>D3DBLEND_INVSRCCOLOR</a:t>
            </a:r>
            <a:r>
              <a:rPr lang="ko-KR" altLang="en-US" dirty="0"/>
              <a:t> </a:t>
            </a:r>
            <a:r>
              <a:rPr lang="en-US" altLang="ko-KR" dirty="0"/>
              <a:t>- </a:t>
            </a:r>
            <a:r>
              <a:rPr lang="ko-KR" altLang="en-US" dirty="0" err="1"/>
              <a:t>블렌드</a:t>
            </a:r>
            <a:r>
              <a:rPr lang="ko-KR" altLang="en-US" dirty="0"/>
              <a:t> 인수 </a:t>
            </a:r>
            <a:r>
              <a:rPr lang="en-US" altLang="ko-KR" dirty="0"/>
              <a:t>= </a:t>
            </a:r>
            <a:r>
              <a:rPr lang="en-US" altLang="ko-KR" dirty="0" smtClean="0"/>
              <a:t>(1-rs, 1-gs, 1-bs, 1-as)</a:t>
            </a:r>
            <a:endParaRPr lang="ko-KR" altLang="en-US" dirty="0"/>
          </a:p>
          <a:p>
            <a:r>
              <a:rPr lang="en-US" altLang="ko-KR" b="1" dirty="0"/>
              <a:t>D3DBLEND_SRCALPHA</a:t>
            </a:r>
            <a:r>
              <a:rPr lang="ko-KR" altLang="en-US" dirty="0"/>
              <a:t> </a:t>
            </a:r>
            <a:r>
              <a:rPr lang="en-US" altLang="ko-KR" dirty="0"/>
              <a:t>- </a:t>
            </a:r>
            <a:r>
              <a:rPr lang="ko-KR" altLang="en-US" dirty="0" err="1"/>
              <a:t>블렌드</a:t>
            </a:r>
            <a:r>
              <a:rPr lang="ko-KR" altLang="en-US" dirty="0"/>
              <a:t> 인수 </a:t>
            </a:r>
            <a:r>
              <a:rPr lang="en-US" altLang="ko-KR" dirty="0"/>
              <a:t>= </a:t>
            </a:r>
            <a:r>
              <a:rPr lang="en-US" altLang="ko-KR" dirty="0" smtClean="0"/>
              <a:t>(as, as, as, as)</a:t>
            </a:r>
            <a:endParaRPr lang="ko-KR" altLang="en-US" dirty="0"/>
          </a:p>
          <a:p>
            <a:r>
              <a:rPr lang="en-US" altLang="ko-KR" b="1" dirty="0"/>
              <a:t>D3DBLEND_INVSRCALPHA</a:t>
            </a:r>
            <a:r>
              <a:rPr lang="ko-KR" altLang="en-US" dirty="0"/>
              <a:t> </a:t>
            </a:r>
            <a:r>
              <a:rPr lang="en-US" altLang="ko-KR" dirty="0"/>
              <a:t>- </a:t>
            </a:r>
            <a:r>
              <a:rPr lang="ko-KR" altLang="en-US" dirty="0" err="1"/>
              <a:t>블렌드</a:t>
            </a:r>
            <a:r>
              <a:rPr lang="ko-KR" altLang="en-US" dirty="0"/>
              <a:t> 인수 </a:t>
            </a:r>
            <a:r>
              <a:rPr lang="en-US" altLang="ko-KR" dirty="0"/>
              <a:t>= </a:t>
            </a:r>
            <a:r>
              <a:rPr lang="en-US" altLang="ko-KR" dirty="0" smtClean="0"/>
              <a:t>(1-as, 1-as, 1-as, 1-as)</a:t>
            </a:r>
            <a:endParaRPr lang="ko-KR" altLang="en-US" dirty="0"/>
          </a:p>
          <a:p>
            <a:r>
              <a:rPr lang="en-US" altLang="ko-KR" b="1" dirty="0"/>
              <a:t>D3DBLEND_DESTALPHA</a:t>
            </a:r>
            <a:r>
              <a:rPr lang="ko-KR" altLang="en-US" dirty="0"/>
              <a:t> </a:t>
            </a:r>
            <a:r>
              <a:rPr lang="en-US" altLang="ko-KR" dirty="0"/>
              <a:t>- </a:t>
            </a:r>
            <a:r>
              <a:rPr lang="ko-KR" altLang="en-US" dirty="0" err="1"/>
              <a:t>블렌드</a:t>
            </a:r>
            <a:r>
              <a:rPr lang="ko-KR" altLang="en-US" dirty="0"/>
              <a:t> 인수 </a:t>
            </a:r>
            <a:r>
              <a:rPr lang="en-US" altLang="ko-KR" dirty="0"/>
              <a:t>= </a:t>
            </a:r>
            <a:r>
              <a:rPr lang="en-US" altLang="ko-KR" dirty="0" smtClean="0"/>
              <a:t>(ad, ad, ad, ad)</a:t>
            </a:r>
            <a:endParaRPr lang="ko-KR" altLang="en-US" dirty="0"/>
          </a:p>
          <a:p>
            <a:r>
              <a:rPr lang="en-US" altLang="ko-KR" b="1" dirty="0"/>
              <a:t>D3DBLEND_INVDESTALPHA</a:t>
            </a:r>
            <a:r>
              <a:rPr lang="ko-KR" altLang="en-US" dirty="0"/>
              <a:t> </a:t>
            </a:r>
            <a:r>
              <a:rPr lang="en-US" altLang="ko-KR" dirty="0"/>
              <a:t>- </a:t>
            </a:r>
            <a:r>
              <a:rPr lang="ko-KR" altLang="en-US" dirty="0" err="1"/>
              <a:t>블렌드</a:t>
            </a:r>
            <a:r>
              <a:rPr lang="ko-KR" altLang="en-US" dirty="0"/>
              <a:t> 인수 </a:t>
            </a:r>
            <a:r>
              <a:rPr lang="en-US" altLang="ko-KR" dirty="0"/>
              <a:t>= </a:t>
            </a:r>
            <a:r>
              <a:rPr lang="en-US" altLang="ko-KR" dirty="0" smtClean="0"/>
              <a:t>(1-ad, 1-ad, 1-ad, 1-ad)</a:t>
            </a:r>
            <a:endParaRPr lang="ko-KR" altLang="en-US" dirty="0"/>
          </a:p>
          <a:p>
            <a:r>
              <a:rPr lang="en-US" altLang="ko-KR" b="1" dirty="0"/>
              <a:t>D3DBLEND_DESTCOLOR</a:t>
            </a:r>
            <a:r>
              <a:rPr lang="ko-KR" altLang="en-US" dirty="0"/>
              <a:t> </a:t>
            </a:r>
            <a:r>
              <a:rPr lang="en-US" altLang="ko-KR" dirty="0"/>
              <a:t>- </a:t>
            </a:r>
            <a:r>
              <a:rPr lang="ko-KR" altLang="en-US" dirty="0" err="1"/>
              <a:t>블렌드</a:t>
            </a:r>
            <a:r>
              <a:rPr lang="ko-KR" altLang="en-US" dirty="0"/>
              <a:t> 인수 </a:t>
            </a:r>
            <a:r>
              <a:rPr lang="en-US" altLang="ko-KR" dirty="0"/>
              <a:t>= 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bd</a:t>
            </a:r>
            <a:r>
              <a:rPr lang="en-US" altLang="ko-KR" dirty="0" smtClean="0"/>
              <a:t>, ad)</a:t>
            </a:r>
            <a:endParaRPr lang="ko-KR" altLang="en-US" dirty="0"/>
          </a:p>
          <a:p>
            <a:r>
              <a:rPr lang="en-US" altLang="ko-KR" b="1" dirty="0"/>
              <a:t>D3DBLEND_INVDESTCOLOR</a:t>
            </a:r>
            <a:r>
              <a:rPr lang="ko-KR" altLang="en-US" dirty="0"/>
              <a:t> </a:t>
            </a:r>
            <a:r>
              <a:rPr lang="en-US" altLang="ko-KR" dirty="0"/>
              <a:t>- </a:t>
            </a:r>
            <a:r>
              <a:rPr lang="ko-KR" altLang="en-US" dirty="0" err="1"/>
              <a:t>블렌드</a:t>
            </a:r>
            <a:r>
              <a:rPr lang="ko-KR" altLang="en-US" dirty="0"/>
              <a:t> 인수 </a:t>
            </a:r>
            <a:r>
              <a:rPr lang="en-US" altLang="ko-KR" dirty="0"/>
              <a:t>= </a:t>
            </a:r>
            <a:r>
              <a:rPr lang="en-US" altLang="ko-KR" dirty="0" smtClean="0"/>
              <a:t>(1-rd, 1-gd, 1-bd, 1-ad)</a:t>
            </a:r>
            <a:endParaRPr lang="ko-KR" altLang="en-US" dirty="0"/>
          </a:p>
          <a:p>
            <a:r>
              <a:rPr lang="ko-KR" altLang="en-US" dirty="0"/>
              <a:t> </a:t>
            </a:r>
          </a:p>
          <a:p>
            <a:r>
              <a:rPr lang="en-US" altLang="ko-KR" b="1" dirty="0"/>
              <a:t>D3DBLEND_SRCALPHASAT</a:t>
            </a:r>
            <a:r>
              <a:rPr lang="ko-KR" altLang="en-US" dirty="0"/>
              <a:t> </a:t>
            </a:r>
            <a:r>
              <a:rPr lang="en-US" altLang="ko-KR" dirty="0"/>
              <a:t>- </a:t>
            </a:r>
            <a:r>
              <a:rPr lang="ko-KR" altLang="en-US" dirty="0" err="1"/>
              <a:t>블렌드</a:t>
            </a:r>
            <a:r>
              <a:rPr lang="ko-KR" altLang="en-US" dirty="0"/>
              <a:t> 인수 </a:t>
            </a:r>
            <a:r>
              <a:rPr lang="en-US" altLang="ko-KR" dirty="0"/>
              <a:t>= </a:t>
            </a:r>
            <a:r>
              <a:rPr lang="en-US" altLang="ko-KR" dirty="0" smtClean="0"/>
              <a:t>(f,f,f,1) f=min(as, 1-ad)</a:t>
            </a:r>
            <a:endParaRPr lang="ko-KR" altLang="en-US" dirty="0"/>
          </a:p>
          <a:p>
            <a:r>
              <a:rPr lang="en-US" altLang="ko-KR" b="1" dirty="0"/>
              <a:t>D3DBLEND_BOTHINVSRCALPHA</a:t>
            </a:r>
            <a:r>
              <a:rPr lang="ko-KR" altLang="en-US" dirty="0"/>
              <a:t> </a:t>
            </a:r>
            <a:r>
              <a:rPr lang="en-US" altLang="ko-KR" dirty="0"/>
              <a:t>- </a:t>
            </a:r>
            <a:r>
              <a:rPr lang="ko-KR" altLang="en-US" dirty="0" err="1"/>
              <a:t>블렌드</a:t>
            </a:r>
            <a:r>
              <a:rPr lang="ko-KR" altLang="en-US" dirty="0"/>
              <a:t> 인수 </a:t>
            </a:r>
            <a:r>
              <a:rPr lang="en-US" altLang="ko-KR" dirty="0"/>
              <a:t>= </a:t>
            </a:r>
            <a:r>
              <a:rPr lang="ko-KR" altLang="en-US" dirty="0"/>
              <a:t>이 </a:t>
            </a:r>
            <a:r>
              <a:rPr lang="ko-KR" altLang="en-US" dirty="0" err="1"/>
              <a:t>블렌드</a:t>
            </a:r>
            <a:r>
              <a:rPr lang="ko-KR" altLang="en-US" dirty="0"/>
              <a:t> 모드는 원본 </a:t>
            </a:r>
            <a:r>
              <a:rPr lang="ko-KR" altLang="en-US" dirty="0" err="1"/>
              <a:t>블렌드</a:t>
            </a:r>
            <a:r>
              <a:rPr lang="ko-KR" altLang="en-US" dirty="0"/>
              <a:t> </a:t>
            </a:r>
            <a:r>
              <a:rPr lang="ko-KR" altLang="en-US" dirty="0" smtClean="0"/>
              <a:t>인수를 </a:t>
            </a:r>
            <a:r>
              <a:rPr lang="en-US" altLang="ko-KR" dirty="0" smtClean="0"/>
              <a:t>( 1-as, 1-as, 1-as, 1-as)</a:t>
            </a:r>
            <a:r>
              <a:rPr lang="ko-KR" altLang="en-US" dirty="0"/>
              <a:t> 로</a:t>
            </a:r>
            <a:r>
              <a:rPr lang="en-US" altLang="ko-KR" dirty="0"/>
              <a:t>, </a:t>
            </a:r>
            <a:r>
              <a:rPr lang="ko-KR" altLang="en-US" dirty="0"/>
              <a:t>목적지 </a:t>
            </a:r>
            <a:r>
              <a:rPr lang="ko-KR" altLang="en-US" dirty="0" err="1"/>
              <a:t>블렌드</a:t>
            </a:r>
            <a:r>
              <a:rPr lang="ko-KR" altLang="en-US" dirty="0"/>
              <a:t> 인수를 </a:t>
            </a:r>
            <a:r>
              <a:rPr lang="en-US" altLang="ko-KR" dirty="0" smtClean="0"/>
              <a:t>(as, as, as, as)</a:t>
            </a:r>
            <a:r>
              <a:rPr lang="ko-KR" altLang="en-US" dirty="0" smtClean="0"/>
              <a:t>로 </a:t>
            </a:r>
            <a:r>
              <a:rPr lang="ko-KR" altLang="en-US" dirty="0"/>
              <a:t>지정한다</a:t>
            </a:r>
            <a:r>
              <a:rPr lang="en-US" altLang="ko-KR" dirty="0"/>
              <a:t>. </a:t>
            </a:r>
            <a:r>
              <a:rPr lang="ko-KR" altLang="en-US" dirty="0" err="1"/>
              <a:t>이블렌드</a:t>
            </a:r>
            <a:r>
              <a:rPr lang="ko-KR" altLang="en-US" dirty="0"/>
              <a:t> 모드는 </a:t>
            </a:r>
            <a:r>
              <a:rPr lang="en-US" altLang="ko-KR" b="1" dirty="0"/>
              <a:t>D3DRS_SRCBLEND</a:t>
            </a:r>
            <a:r>
              <a:rPr lang="ko-KR" altLang="en-US" dirty="0"/>
              <a:t>에만 이용할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r>
              <a:rPr lang="en-US" altLang="ko-KR" b="1" dirty="0"/>
              <a:t>D3DBLEND_BLENDFACTOR</a:t>
            </a:r>
            <a:endParaRPr lang="ko-KR" altLang="en-US" dirty="0"/>
          </a:p>
          <a:p>
            <a:r>
              <a:rPr lang="en-US" altLang="ko-KR" dirty="0"/>
              <a:t>- frame buffer </a:t>
            </a:r>
            <a:r>
              <a:rPr lang="ko-KR" altLang="en-US" dirty="0" err="1"/>
              <a:t>블렌더가</a:t>
            </a:r>
            <a:r>
              <a:rPr lang="ko-KR" altLang="en-US" dirty="0"/>
              <a:t> 사용하는 정수 컬러 혼합 계수</a:t>
            </a:r>
            <a:r>
              <a:rPr lang="en-US" altLang="ko-KR" dirty="0"/>
              <a:t>, </a:t>
            </a:r>
            <a:r>
              <a:rPr lang="en-US" altLang="ko-KR" b="1" dirty="0"/>
              <a:t>D3DPBLEND_BLENDFACTOR</a:t>
            </a:r>
            <a:r>
              <a:rPr lang="ko-KR" altLang="en-US" dirty="0"/>
              <a:t>가 켜져 있을 경우만</a:t>
            </a:r>
            <a:r>
              <a:rPr lang="en-US" altLang="ko-KR" dirty="0"/>
              <a:t>, </a:t>
            </a:r>
            <a:r>
              <a:rPr lang="ko-KR" altLang="en-US" dirty="0"/>
              <a:t>이 혼합 모드가 지원된다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 </a:t>
            </a:r>
          </a:p>
          <a:p>
            <a:r>
              <a:rPr lang="en-US" altLang="ko-KR" b="1" dirty="0"/>
              <a:t>D3DBLEND_INVBLENDFACTOR</a:t>
            </a:r>
            <a:endParaRPr lang="ko-KR" altLang="en-US" dirty="0"/>
          </a:p>
          <a:p>
            <a:r>
              <a:rPr lang="en-US" altLang="ko-KR" dirty="0"/>
              <a:t>- frame buffer </a:t>
            </a:r>
            <a:r>
              <a:rPr lang="ko-KR" altLang="en-US" dirty="0" err="1"/>
              <a:t>블렌더가</a:t>
            </a:r>
            <a:r>
              <a:rPr lang="ko-KR" altLang="en-US" dirty="0"/>
              <a:t> 사용하는 정수 컬러 혼합 계수의 보수</a:t>
            </a:r>
            <a:r>
              <a:rPr lang="en-US" altLang="ko-KR" dirty="0"/>
              <a:t>. </a:t>
            </a:r>
            <a:r>
              <a:rPr lang="en-US" altLang="ko-KR" b="1" dirty="0"/>
              <a:t>D3DCAPS9</a:t>
            </a:r>
            <a:r>
              <a:rPr lang="ko-KR" altLang="en-US" b="1" dirty="0"/>
              <a:t>의 </a:t>
            </a:r>
            <a:r>
              <a:rPr lang="en-US" altLang="ko-KR" b="1" dirty="0" err="1"/>
              <a:t>SrcBlendCaps</a:t>
            </a:r>
            <a:r>
              <a:rPr lang="ko-KR" altLang="en-US" dirty="0"/>
              <a:t> 또는 </a:t>
            </a:r>
            <a:r>
              <a:rPr lang="en-US" altLang="ko-KR" b="1" dirty="0" err="1"/>
              <a:t>DestBlendCaps</a:t>
            </a:r>
            <a:r>
              <a:rPr lang="ko-KR" altLang="en-US" dirty="0"/>
              <a:t> 멤버에</a:t>
            </a:r>
            <a:r>
              <a:rPr lang="en-US" altLang="ko-KR" b="1" dirty="0"/>
              <a:t>D3DPBELND_BLENDFACTOR</a:t>
            </a:r>
            <a:r>
              <a:rPr lang="ko-KR" altLang="en-US" dirty="0"/>
              <a:t> 비트가 설정되어 있는 경우에만</a:t>
            </a:r>
            <a:r>
              <a:rPr lang="en-US" altLang="ko-KR" dirty="0"/>
              <a:t>, </a:t>
            </a:r>
            <a:r>
              <a:rPr lang="ko-KR" altLang="en-US" dirty="0"/>
              <a:t>이 혼합모드가 지원된다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 </a:t>
            </a:r>
          </a:p>
          <a:p>
            <a:r>
              <a:rPr lang="ko-KR" altLang="en-US" dirty="0"/>
              <a:t>원본 </a:t>
            </a:r>
            <a:r>
              <a:rPr lang="ko-KR" altLang="en-US" dirty="0" err="1"/>
              <a:t>블렌드</a:t>
            </a:r>
            <a:r>
              <a:rPr lang="ko-KR" altLang="en-US" dirty="0"/>
              <a:t> 인수와 목적지 </a:t>
            </a:r>
            <a:r>
              <a:rPr lang="ko-KR" altLang="en-US" dirty="0" err="1"/>
              <a:t>블렌드</a:t>
            </a:r>
            <a:r>
              <a:rPr lang="ko-KR" altLang="en-US" dirty="0"/>
              <a:t> 인수의 디폴트 값은 각각 </a:t>
            </a:r>
            <a:r>
              <a:rPr lang="en-US" altLang="ko-KR" b="1" dirty="0"/>
              <a:t>D3DBLEND_SRCALPHA</a:t>
            </a:r>
            <a:r>
              <a:rPr lang="ko-KR" altLang="en-US" dirty="0"/>
              <a:t>와 </a:t>
            </a:r>
            <a:r>
              <a:rPr lang="en-US" altLang="ko-KR" b="1" dirty="0"/>
              <a:t>D3DBLEND_INVSRCALPHA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23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스텐실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특수한 효과를 위한 오프 스크린 버퍼로 후면버퍼 및 깊이 버퍼와 동일한 해상도를 가진 버퍼</a:t>
            </a:r>
            <a:endParaRPr lang="en-US" altLang="ko-KR" dirty="0" smtClean="0"/>
          </a:p>
          <a:p>
            <a:r>
              <a:rPr lang="ko-KR" altLang="en-US" dirty="0" smtClean="0"/>
              <a:t>후면 버퍼의 일정 부분이 </a:t>
            </a:r>
            <a:r>
              <a:rPr lang="ko-KR" altLang="en-US" dirty="0" err="1" smtClean="0"/>
              <a:t>랜더링되는</a:t>
            </a:r>
            <a:r>
              <a:rPr lang="ko-KR" altLang="en-US" dirty="0" smtClean="0"/>
              <a:t> 것을 막는 스텐실 효과에 이용</a:t>
            </a:r>
            <a:endParaRPr lang="en-US" altLang="ko-KR" dirty="0" smtClean="0"/>
          </a:p>
          <a:p>
            <a:r>
              <a:rPr lang="ko-KR" altLang="en-US" dirty="0" smtClean="0"/>
              <a:t>스텐실 버퍼를 이용하기 위해선 초기화 시점에 스텐실 버퍼를 요청</a:t>
            </a:r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en-US" altLang="ko-KR" dirty="0" err="1" smtClean="0"/>
              <a:t>SetRenderState</a:t>
            </a:r>
            <a:r>
              <a:rPr lang="en-US" altLang="ko-KR" dirty="0" smtClean="0"/>
              <a:t>(D3DRS_STENCILENABLE, true) – </a:t>
            </a:r>
            <a:r>
              <a:rPr lang="ko-KR" altLang="en-US" dirty="0" smtClean="0"/>
              <a:t>활성화 후 비활성화를 해야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Clear(0</a:t>
            </a:r>
            <a:r>
              <a:rPr lang="en-US" altLang="ko-KR" dirty="0"/>
              <a:t>, 0, </a:t>
            </a:r>
            <a:r>
              <a:rPr lang="en-US" altLang="ko-KR" dirty="0" smtClean="0"/>
              <a:t>D3DCLEAR_TARGET </a:t>
            </a:r>
            <a:r>
              <a:rPr lang="en-US" altLang="ko-KR" dirty="0"/>
              <a:t>| D3DCLEAR_ZBUFFER | </a:t>
            </a:r>
            <a:r>
              <a:rPr lang="en-US" altLang="ko-KR" dirty="0">
                <a:solidFill>
                  <a:srgbClr val="00B0F0"/>
                </a:solidFill>
              </a:rPr>
              <a:t>D3DCLEAR_STENCIL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0xff000000, 1.0f, 0L</a:t>
            </a:r>
            <a:r>
              <a:rPr lang="en-US" altLang="ko-KR" dirty="0" smtClean="0"/>
              <a:t>) – 6</a:t>
            </a:r>
            <a:r>
              <a:rPr lang="ko-KR" altLang="en-US" dirty="0" smtClean="0"/>
              <a:t>번째 인자가 스텐실 버퍼 소거에 이용할 인덱스로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68051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스텐실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스텐실 버퍼와 깊이 버퍼는 동일한 오프 스크린 표면 버퍼를 공유하며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픽셀 내의 메모리 세그먼트만 해당 버퍼로 이용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D3DFMT_D24S8 - 32</a:t>
            </a:r>
            <a:r>
              <a:rPr lang="ko-KR" altLang="en-US" dirty="0" smtClean="0"/>
              <a:t>비트 깊이</a:t>
            </a:r>
            <a:r>
              <a:rPr lang="en-US" altLang="ko-KR" dirty="0" smtClean="0"/>
              <a:t>/</a:t>
            </a:r>
            <a:r>
              <a:rPr lang="ko-KR" altLang="en-US" dirty="0" smtClean="0"/>
              <a:t>스텐실 버퍼 깊이 버퍼는 픽셀당 </a:t>
            </a:r>
            <a:r>
              <a:rPr lang="en-US" altLang="ko-KR" dirty="0" smtClean="0"/>
              <a:t>24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스텐실 </a:t>
            </a:r>
            <a:r>
              <a:rPr lang="en-US" altLang="ko-KR" dirty="0" smtClean="0"/>
              <a:t>8</a:t>
            </a:r>
            <a:r>
              <a:rPr lang="ko-KR" altLang="en-US" dirty="0" smtClean="0"/>
              <a:t>비트 사용</a:t>
            </a:r>
            <a:endParaRPr lang="en-US" altLang="ko-KR" dirty="0" smtClean="0"/>
          </a:p>
          <a:p>
            <a:r>
              <a:rPr lang="en-US" altLang="ko-KR" dirty="0" smtClean="0"/>
              <a:t>D3DFMT_D24X4S4 - 32</a:t>
            </a:r>
            <a:r>
              <a:rPr lang="ko-KR" altLang="en-US" dirty="0" smtClean="0"/>
              <a:t>비트 깊이</a:t>
            </a:r>
            <a:r>
              <a:rPr lang="en-US" altLang="ko-KR" dirty="0" smtClean="0"/>
              <a:t>/</a:t>
            </a:r>
            <a:r>
              <a:rPr lang="ko-KR" altLang="en-US" dirty="0" smtClean="0"/>
              <a:t>스텐실 버퍼 깊이 버퍼는 픽셀당 </a:t>
            </a:r>
            <a:r>
              <a:rPr lang="en-US" altLang="ko-KR" dirty="0" smtClean="0"/>
              <a:t>24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스텐실 버퍼는 픽셀당 </a:t>
            </a:r>
            <a:r>
              <a:rPr lang="en-US" altLang="ko-KR" dirty="0" smtClean="0"/>
              <a:t>4</a:t>
            </a:r>
            <a:r>
              <a:rPr lang="ko-KR" altLang="en-US" dirty="0" smtClean="0"/>
              <a:t>비트 할당</a:t>
            </a:r>
            <a:endParaRPr lang="en-US" altLang="ko-KR" dirty="0" smtClean="0"/>
          </a:p>
          <a:p>
            <a:r>
              <a:rPr lang="en-US" altLang="ko-KR" dirty="0" smtClean="0"/>
              <a:t>D3DFMT_D15S1 – 16</a:t>
            </a:r>
            <a:r>
              <a:rPr lang="ko-KR" altLang="en-US" dirty="0" smtClean="0"/>
              <a:t>비트 깊이</a:t>
            </a:r>
            <a:r>
              <a:rPr lang="en-US" altLang="ko-KR" dirty="0" smtClean="0"/>
              <a:t>/</a:t>
            </a:r>
            <a:r>
              <a:rPr lang="ko-KR" altLang="en-US" dirty="0" smtClean="0"/>
              <a:t>스텐실 버퍼 깊이 버퍼는 픽셀당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스텐실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비트 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그래픽 카드에 따라 지원하지 않을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334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스텐실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후면 버퍼의 일부 영역이 </a:t>
            </a:r>
            <a:r>
              <a:rPr lang="ko-KR" altLang="en-US" dirty="0" err="1" smtClean="0"/>
              <a:t>랜더링되는</a:t>
            </a:r>
            <a:r>
              <a:rPr lang="ko-KR" altLang="en-US" dirty="0" smtClean="0"/>
              <a:t> 것을 막는데 스텐실 버퍼를 이용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LHS = 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&amp;</a:t>
            </a:r>
            <a:r>
              <a:rPr lang="ko-KR" altLang="en-US" dirty="0" err="1" smtClean="0"/>
              <a:t>매스크</a:t>
            </a:r>
            <a:endParaRPr lang="en-US" altLang="ko-KR" dirty="0" smtClean="0"/>
          </a:p>
          <a:p>
            <a:r>
              <a:rPr lang="en-US" altLang="ko-KR" dirty="0" smtClean="0"/>
              <a:t>RHS =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&amp;</a:t>
            </a:r>
            <a:r>
              <a:rPr lang="ko-KR" altLang="en-US" dirty="0" err="1" smtClean="0"/>
              <a:t>매스크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8286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스텐실 참조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디폴트 </a:t>
            </a:r>
            <a:r>
              <a:rPr lang="en-US" altLang="ko-KR" dirty="0" smtClean="0"/>
              <a:t>– 0</a:t>
            </a:r>
          </a:p>
          <a:p>
            <a:r>
              <a:rPr lang="en-US" altLang="ko-KR" dirty="0" smtClean="0"/>
              <a:t>D3DRS_STENCILREF – </a:t>
            </a:r>
            <a:r>
              <a:rPr lang="ko-KR" altLang="en-US" dirty="0" err="1" smtClean="0"/>
              <a:t>랜더상태를</a:t>
            </a:r>
            <a:r>
              <a:rPr lang="ko-KR" altLang="en-US" dirty="0" smtClean="0"/>
              <a:t> 이용해 값을 변경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/>
              <a:t>SetRenderState</a:t>
            </a:r>
            <a:r>
              <a:rPr lang="en-US" altLang="ko-KR" dirty="0"/>
              <a:t>(D3DRS_STENCILREF,       0x1</a:t>
            </a:r>
            <a:r>
              <a:rPr lang="en-US" altLang="ko-KR" dirty="0" smtClean="0"/>
              <a:t>) – 16</a:t>
            </a:r>
            <a:r>
              <a:rPr lang="ko-KR" altLang="en-US" dirty="0" smtClean="0"/>
              <a:t>진수 값을 이용하면 정수의 비트 배열을 확인하는데 수월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876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스텐실 </a:t>
            </a:r>
            <a:r>
              <a:rPr lang="ko-KR" altLang="en-US" dirty="0" err="1" smtClean="0"/>
              <a:t>매스크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디폴트 </a:t>
            </a:r>
            <a:r>
              <a:rPr lang="en-US" altLang="ko-KR" dirty="0" smtClean="0"/>
              <a:t>– 0xFFFFFFFF = </a:t>
            </a:r>
            <a:r>
              <a:rPr lang="ko-KR" altLang="en-US" dirty="0" err="1" smtClean="0"/>
              <a:t>매스크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안함</a:t>
            </a:r>
            <a:endParaRPr lang="en-US" altLang="ko-KR" dirty="0" smtClean="0"/>
          </a:p>
          <a:p>
            <a:r>
              <a:rPr lang="ko-KR" altLang="en-US" dirty="0" smtClean="0"/>
              <a:t>참조와 값을  </a:t>
            </a:r>
            <a:r>
              <a:rPr lang="ko-KR" altLang="en-US" dirty="0" err="1" smtClean="0"/>
              <a:t>매스크</a:t>
            </a:r>
            <a:r>
              <a:rPr lang="en-US" altLang="ko-KR" dirty="0" smtClean="0"/>
              <a:t>(</a:t>
            </a:r>
            <a:r>
              <a:rPr lang="ko-KR" altLang="en-US" dirty="0" smtClean="0"/>
              <a:t>감추기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하는데 이용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/>
              <a:t>SetRenderState</a:t>
            </a:r>
            <a:r>
              <a:rPr lang="en-US" altLang="ko-KR" dirty="0"/>
              <a:t>(D3DRS_STENCILMASK,      0xffffffff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상위 </a:t>
            </a:r>
            <a:r>
              <a:rPr lang="en-US" altLang="ko-KR" dirty="0" smtClean="0"/>
              <a:t>16</a:t>
            </a:r>
            <a:r>
              <a:rPr lang="ko-KR" altLang="en-US" dirty="0" smtClean="0"/>
              <a:t>비트 </a:t>
            </a:r>
            <a:r>
              <a:rPr lang="ko-KR" altLang="en-US" dirty="0" err="1" smtClean="0"/>
              <a:t>매스크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/>
              <a:t>SetRenderState</a:t>
            </a:r>
            <a:r>
              <a:rPr lang="en-US" altLang="ko-KR" dirty="0"/>
              <a:t>(D3DRS_STENCILWRITEMASK, 0xffffffff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스텐실 쓰기 </a:t>
            </a:r>
            <a:r>
              <a:rPr lang="ko-KR" altLang="en-US" dirty="0" err="1" smtClean="0"/>
              <a:t>매스크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810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텍스처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이미지 데이터를 삼각형에 입히는 것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U,V = </a:t>
            </a:r>
            <a:r>
              <a:rPr lang="ko-KR" altLang="en-US" dirty="0" smtClean="0"/>
              <a:t>텍스처의 가로 세로 </a:t>
            </a:r>
            <a:r>
              <a:rPr lang="en-US" altLang="ko-KR" dirty="0" smtClean="0"/>
              <a:t>(0~1</a:t>
            </a:r>
            <a:r>
              <a:rPr lang="ko-KR" altLang="en-US" dirty="0" smtClean="0"/>
              <a:t>로 정규화 좌표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D3DFVF_TEX1 – </a:t>
            </a:r>
            <a:r>
              <a:rPr lang="ko-KR" altLang="en-US" dirty="0" smtClean="0"/>
              <a:t>텍스처 </a:t>
            </a:r>
            <a:r>
              <a:rPr lang="ko-KR" altLang="en-US" dirty="0" err="1" smtClean="0"/>
              <a:t>포멧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7691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비교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D3DRS_STENCILFUNC </a:t>
            </a:r>
            <a:r>
              <a:rPr lang="ko-KR" altLang="en-US" dirty="0" err="1" smtClean="0"/>
              <a:t>랜더</a:t>
            </a:r>
            <a:r>
              <a:rPr lang="ko-KR" altLang="en-US" dirty="0" smtClean="0"/>
              <a:t> 상태를 이용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D3DCMPFUNC </a:t>
            </a:r>
            <a:r>
              <a:rPr lang="ko-KR" altLang="en-US" dirty="0" err="1" smtClean="0"/>
              <a:t>열거형의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멤버중</a:t>
            </a:r>
            <a:r>
              <a:rPr lang="ko-KR" altLang="en-US" dirty="0" smtClean="0"/>
              <a:t> 하나 사용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-D3DCMP_NEVER                </a:t>
            </a:r>
            <a:r>
              <a:rPr lang="en-US" altLang="ko-KR" dirty="0"/>
              <a:t>= </a:t>
            </a:r>
            <a:r>
              <a:rPr lang="ko-KR" altLang="en-US" dirty="0" smtClean="0"/>
              <a:t>항상 실패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-D3DCMP_LESS                   = LHS&lt;RHS</a:t>
            </a:r>
            <a:r>
              <a:rPr lang="ko-KR" altLang="en-US" dirty="0" err="1" smtClean="0"/>
              <a:t>일경우</a:t>
            </a:r>
            <a:r>
              <a:rPr lang="ko-KR" altLang="en-US" dirty="0" smtClean="0"/>
              <a:t> 성공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-D3DCMP_EQUAL                </a:t>
            </a:r>
            <a:r>
              <a:rPr lang="en-US" altLang="ko-KR" dirty="0"/>
              <a:t>= </a:t>
            </a:r>
            <a:r>
              <a:rPr lang="en-US" altLang="ko-KR" dirty="0" smtClean="0"/>
              <a:t>LHS=RHS</a:t>
            </a:r>
            <a:r>
              <a:rPr lang="ko-KR" altLang="en-US" dirty="0" smtClean="0"/>
              <a:t>일 경우 성공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-D3DCMP_LESSEQUAL          = LHS&lt;=RHS</a:t>
            </a:r>
            <a:r>
              <a:rPr lang="ko-KR" altLang="en-US" dirty="0" smtClean="0"/>
              <a:t>일 경우 성공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-D3DCMP_GREATER             = LHS&gt;RHS</a:t>
            </a:r>
            <a:r>
              <a:rPr lang="ko-KR" altLang="en-US" dirty="0" smtClean="0"/>
              <a:t>일 경우 성공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-D3DCMP_NOTEQUAL          = LHS</a:t>
            </a:r>
            <a:r>
              <a:rPr lang="ko-KR" altLang="en-US" dirty="0" smtClean="0"/>
              <a:t>와</a:t>
            </a:r>
            <a:r>
              <a:rPr lang="en-US" altLang="ko-KR" dirty="0" smtClean="0"/>
              <a:t>RHS</a:t>
            </a:r>
            <a:r>
              <a:rPr lang="ko-KR" altLang="en-US" dirty="0" smtClean="0"/>
              <a:t>가 다를 경우 성공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-D3DCMP_GREATEREQUAL    = LHS&gt;=RHS</a:t>
            </a:r>
            <a:r>
              <a:rPr lang="ko-KR" altLang="en-US" dirty="0" smtClean="0"/>
              <a:t>경우 성공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-D3DCMP_ALWAYS              = </a:t>
            </a:r>
            <a:r>
              <a:rPr lang="ko-KR" altLang="en-US" dirty="0" smtClean="0"/>
              <a:t>항상 성공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0515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스텐실 버퍼 갱신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스텐실 </a:t>
            </a:r>
            <a:r>
              <a:rPr lang="ko-KR" altLang="en-US" dirty="0" err="1" smtClean="0"/>
              <a:t>실패시</a:t>
            </a:r>
            <a:r>
              <a:rPr lang="ko-KR" altLang="en-US" dirty="0" smtClean="0"/>
              <a:t> 갱신</a:t>
            </a:r>
            <a:endParaRPr lang="en-US" altLang="ko-KR" dirty="0" smtClean="0"/>
          </a:p>
          <a:p>
            <a:r>
              <a:rPr lang="en-US" altLang="ko-KR" dirty="0" err="1"/>
              <a:t>SetRenderState</a:t>
            </a:r>
            <a:r>
              <a:rPr lang="en-US" altLang="ko-KR" dirty="0"/>
              <a:t>(D3DRS_STENCILZFAIL,     D3DSTENCILOP_KEEP</a:t>
            </a:r>
            <a:r>
              <a:rPr lang="en-US" altLang="ko-KR" dirty="0" smtClean="0"/>
              <a:t>) – </a:t>
            </a:r>
            <a:r>
              <a:rPr lang="ko-KR" altLang="en-US" dirty="0" err="1" smtClean="0"/>
              <a:t>깊이버퍼</a:t>
            </a:r>
            <a:r>
              <a:rPr lang="ko-KR" altLang="en-US" dirty="0" smtClean="0"/>
              <a:t> 변경 </a:t>
            </a:r>
            <a:r>
              <a:rPr lang="ko-KR" altLang="en-US" dirty="0" err="1" smtClean="0"/>
              <a:t>안함</a:t>
            </a:r>
            <a:endParaRPr lang="en-US" altLang="ko-KR" dirty="0"/>
          </a:p>
          <a:p>
            <a:r>
              <a:rPr lang="en-US" altLang="ko-KR" dirty="0" err="1"/>
              <a:t>SetRenderState</a:t>
            </a:r>
            <a:r>
              <a:rPr lang="en-US" altLang="ko-KR" dirty="0"/>
              <a:t>(D3DRS_STENCILFAIL,      D3DSTENCILOP_KEEP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스텐실버퍼 변경 </a:t>
            </a:r>
            <a:r>
              <a:rPr lang="ko-KR" altLang="en-US" dirty="0" err="1" smtClean="0"/>
              <a:t>안함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-D3DSTENCILOP_KEEP           = </a:t>
            </a:r>
            <a:r>
              <a:rPr lang="ko-KR" altLang="en-US" dirty="0" smtClean="0"/>
              <a:t>스텐실 버퍼 변경 </a:t>
            </a:r>
            <a:r>
              <a:rPr lang="ko-KR" altLang="en-US" dirty="0" err="1" smtClean="0"/>
              <a:t>안함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-D3DSTENCILOP_ZERO          = </a:t>
            </a:r>
            <a:r>
              <a:rPr lang="ko-KR" altLang="en-US" dirty="0" smtClean="0"/>
              <a:t>스텐실 버퍼 </a:t>
            </a:r>
            <a:r>
              <a:rPr lang="en-US" altLang="ko-KR" dirty="0"/>
              <a:t>0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en-US" altLang="ko-KR" dirty="0" smtClean="0"/>
              <a:t>D3DSTENCILOP_REPLACE      = </a:t>
            </a:r>
            <a:r>
              <a:rPr lang="ko-KR" altLang="en-US" dirty="0" smtClean="0"/>
              <a:t>스텐실 참조 값으로 대체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en-US" altLang="ko-KR" dirty="0" smtClean="0"/>
              <a:t>D3DSTENCILOP_INCRSAT      = </a:t>
            </a:r>
            <a:r>
              <a:rPr lang="ko-KR" altLang="en-US" dirty="0"/>
              <a:t>스텐실 버퍼 항목 증가 </a:t>
            </a:r>
            <a:r>
              <a:rPr lang="ko-KR" altLang="en-US" dirty="0" smtClean="0"/>
              <a:t>최대치까지만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-D3DSTENCILOP_DECRSAT      = </a:t>
            </a:r>
            <a:r>
              <a:rPr lang="ko-KR" altLang="en-US" dirty="0" smtClean="0"/>
              <a:t>스텐실 버퍼 항목 감소 최소치까지만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-D3DSTENCILOP_INVERT        = </a:t>
            </a:r>
            <a:r>
              <a:rPr lang="ko-KR" altLang="en-US" dirty="0" smtClean="0"/>
              <a:t>스텐실 버퍼 항목 반전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en-US" altLang="ko-KR" dirty="0" smtClean="0"/>
              <a:t>D3DSTENCILOP_INCR   = </a:t>
            </a:r>
            <a:r>
              <a:rPr lang="ko-KR" altLang="en-US" dirty="0" smtClean="0"/>
              <a:t>스텐실 버퍼 항목 증가 최대치 넘으면 </a:t>
            </a:r>
            <a:r>
              <a:rPr lang="en-US" altLang="ko-KR" dirty="0" smtClean="0"/>
              <a:t>0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-D3DSTENCILOP_DECR  = </a:t>
            </a:r>
            <a:r>
              <a:rPr lang="ko-KR" altLang="en-US" dirty="0" smtClean="0"/>
              <a:t>스텐실 버퍼 항목 감소 최소치 넘으면 </a:t>
            </a:r>
            <a:r>
              <a:rPr lang="en-US" altLang="ko-KR" dirty="0" smtClean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920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거울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전체 물체를 그린다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전체가 스텐실 적용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스텐실 버퍼를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값으로 소거한다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거울을 구성하는 기본 평면을 스텐실 버퍼로 </a:t>
            </a:r>
            <a:r>
              <a:rPr lang="ko-KR" altLang="en-US" dirty="0" err="1" smtClean="0"/>
              <a:t>랜더링한다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성공시</a:t>
            </a:r>
            <a:r>
              <a:rPr lang="ko-KR" altLang="en-US" dirty="0" smtClean="0"/>
              <a:t> 스텐실 버퍼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값으로 설정</a:t>
            </a:r>
            <a:endParaRPr lang="en-US" altLang="ko-KR" dirty="0" smtClean="0"/>
          </a:p>
          <a:p>
            <a:r>
              <a:rPr lang="ko-KR" altLang="en-US" dirty="0" smtClean="0"/>
              <a:t>스텐실 버퍼 항목이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 경우만 테스트 통과하도록 지정한다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D3DXMATRIX* D3DXMatrixReflect(D3DXMATRIX *</a:t>
            </a:r>
            <a:r>
              <a:rPr lang="en-US" altLang="ko-KR" dirty="0" err="1" smtClean="0"/>
              <a:t>pOut</a:t>
            </a:r>
            <a:r>
              <a:rPr lang="en-US" altLang="ko-KR" dirty="0" smtClean="0"/>
              <a:t>, CONST D3DXPLANE *</a:t>
            </a:r>
            <a:r>
              <a:rPr lang="en-US" altLang="ko-KR" dirty="0" err="1" smtClean="0"/>
              <a:t>pPlane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pOut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결과 반사 행렬</a:t>
            </a:r>
            <a:endParaRPr lang="en-US" altLang="ko-KR" dirty="0" smtClean="0"/>
          </a:p>
          <a:p>
            <a:r>
              <a:rPr lang="en-US" altLang="ko-KR" dirty="0" err="1" smtClean="0"/>
              <a:t>pPlane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반사할 평면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6299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거울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스텐실 버퍼에 다 그린다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스텐실 </a:t>
            </a:r>
            <a:r>
              <a:rPr lang="ko-KR" altLang="en-US" dirty="0" err="1" smtClean="0"/>
              <a:t>참조값을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만든다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SetRenderState</a:t>
            </a:r>
            <a:r>
              <a:rPr lang="en-US" altLang="ko-KR" dirty="0" smtClean="0"/>
              <a:t>(D3DRS_STENCILENABLE</a:t>
            </a:r>
            <a:r>
              <a:rPr lang="en-US" altLang="ko-KR" dirty="0"/>
              <a:t>,    true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스텐실 버퍼 활성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SetRenderState</a:t>
            </a:r>
            <a:r>
              <a:rPr lang="en-US" altLang="ko-KR" dirty="0" smtClean="0"/>
              <a:t>(D3DRS_STENCILFUNC</a:t>
            </a:r>
            <a:r>
              <a:rPr lang="en-US" altLang="ko-KR" dirty="0"/>
              <a:t>,      D3DCMP_ALWAYS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스텐실 버퍼 항상 성공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SetRenderState</a:t>
            </a:r>
            <a:r>
              <a:rPr lang="en-US" altLang="ko-KR" dirty="0" smtClean="0"/>
              <a:t>(D3DRS_STENCILREF</a:t>
            </a:r>
            <a:r>
              <a:rPr lang="en-US" altLang="ko-KR" dirty="0"/>
              <a:t>,       0x1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스텐실 </a:t>
            </a:r>
            <a:r>
              <a:rPr lang="ko-KR" altLang="en-US" dirty="0" err="1" smtClean="0"/>
              <a:t>참조값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SetRenderState</a:t>
            </a:r>
            <a:r>
              <a:rPr lang="en-US" altLang="ko-KR" dirty="0" smtClean="0"/>
              <a:t>(D3DRS_STENCILMASK</a:t>
            </a:r>
            <a:r>
              <a:rPr lang="en-US" altLang="ko-KR" dirty="0"/>
              <a:t>,      0xffffffff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디폴트 마스크 상위 </a:t>
            </a:r>
            <a:r>
              <a:rPr lang="en-US" altLang="ko-KR" dirty="0" smtClean="0"/>
              <a:t>16</a:t>
            </a:r>
            <a:r>
              <a:rPr lang="ko-KR" altLang="en-US" dirty="0" smtClean="0"/>
              <a:t>비트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SetRenderState</a:t>
            </a:r>
            <a:r>
              <a:rPr lang="en-US" altLang="ko-KR" dirty="0" smtClean="0"/>
              <a:t>(D3DRS_STENCILWRITEMASK</a:t>
            </a:r>
            <a:r>
              <a:rPr lang="en-US" altLang="ko-KR" dirty="0"/>
              <a:t>, 0xffffffff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쓰기 마스크 상위 </a:t>
            </a:r>
            <a:r>
              <a:rPr lang="en-US" altLang="ko-KR" dirty="0" smtClean="0"/>
              <a:t>16</a:t>
            </a:r>
            <a:r>
              <a:rPr lang="ko-KR" altLang="en-US" dirty="0" smtClean="0"/>
              <a:t>비트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SetRenderState</a:t>
            </a:r>
            <a:r>
              <a:rPr lang="en-US" altLang="ko-KR" dirty="0" smtClean="0"/>
              <a:t>(D3DRS_STENCILZFAIL</a:t>
            </a:r>
            <a:r>
              <a:rPr lang="en-US" altLang="ko-KR" dirty="0"/>
              <a:t>,     D3DSTENCILOP_KEEP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깊이 버퍼 항목 변경 </a:t>
            </a:r>
            <a:r>
              <a:rPr lang="ko-KR" altLang="en-US" dirty="0" err="1" smtClean="0"/>
              <a:t>안함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SetRenderState</a:t>
            </a:r>
            <a:r>
              <a:rPr lang="en-US" altLang="ko-KR" dirty="0" smtClean="0"/>
              <a:t>(D3DRS_STENCILFAIL</a:t>
            </a:r>
            <a:r>
              <a:rPr lang="en-US" altLang="ko-KR" dirty="0"/>
              <a:t>,      D3DSTENCILOP_KEEP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스텐실 버퍼 항목 변경 </a:t>
            </a:r>
            <a:r>
              <a:rPr lang="ko-KR" altLang="en-US" dirty="0" err="1" smtClean="0"/>
              <a:t>안함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SetRenderState</a:t>
            </a:r>
            <a:r>
              <a:rPr lang="en-US" altLang="ko-KR" dirty="0" smtClean="0"/>
              <a:t>(D3DRS_STENCILPASS</a:t>
            </a:r>
            <a:r>
              <a:rPr lang="en-US" altLang="ko-KR" dirty="0"/>
              <a:t>,      D3DSTENCILOP_REPLACE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스텐실 성공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깊이 테스트 </a:t>
            </a:r>
            <a:r>
              <a:rPr lang="ko-KR" altLang="en-US" dirty="0" err="1" smtClean="0"/>
              <a:t>성공시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</a:t>
            </a:r>
            <a:r>
              <a:rPr lang="ko-KR" altLang="en-US" dirty="0" smtClean="0"/>
              <a:t>채움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6826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거울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깊이 버퍼와 후면 버퍼로의 쓰기를 막는다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/>
              <a:t>SetRenderState</a:t>
            </a:r>
            <a:r>
              <a:rPr lang="en-US" altLang="ko-KR" dirty="0"/>
              <a:t>(D3DRS_ZWRITEENABLE, false) – </a:t>
            </a:r>
            <a:r>
              <a:rPr lang="ko-KR" altLang="en-US" dirty="0"/>
              <a:t>깊이 버퍼를 끈다</a:t>
            </a:r>
            <a:r>
              <a:rPr lang="en-US" altLang="ko-KR" dirty="0"/>
              <a:t>.(</a:t>
            </a:r>
            <a:r>
              <a:rPr lang="ko-KR" altLang="en-US" dirty="0"/>
              <a:t>연기</a:t>
            </a:r>
            <a:r>
              <a:rPr lang="en-US" altLang="ko-KR" dirty="0"/>
              <a:t>,</a:t>
            </a:r>
            <a:r>
              <a:rPr lang="ko-KR" altLang="en-US" dirty="0"/>
              <a:t>광원효과 등의 </a:t>
            </a:r>
            <a:r>
              <a:rPr lang="ko-KR" altLang="en-US" dirty="0" err="1"/>
              <a:t>파티클들은</a:t>
            </a:r>
            <a:r>
              <a:rPr lang="ko-KR" altLang="en-US" dirty="0"/>
              <a:t> 부피를 가지지 않기 때문</a:t>
            </a:r>
            <a:r>
              <a:rPr lang="en-US" altLang="ko-KR" dirty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SetRenderState</a:t>
            </a:r>
            <a:r>
              <a:rPr lang="en-US" altLang="ko-KR" dirty="0"/>
              <a:t>(D3DRS_ALPHABLENDENABLE, true)-</a:t>
            </a:r>
            <a:r>
              <a:rPr lang="ko-KR" altLang="en-US" dirty="0"/>
              <a:t>알파 활성화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SetRenderState</a:t>
            </a:r>
            <a:r>
              <a:rPr lang="en-US" altLang="ko-KR" dirty="0"/>
              <a:t>(D3DRS_SRCBLEND,  D3DBLEND_ZERO)</a:t>
            </a:r>
          </a:p>
          <a:p>
            <a:pPr marL="0" indent="0">
              <a:buNone/>
            </a:pPr>
            <a:r>
              <a:rPr lang="en-US" altLang="ko-KR" dirty="0" err="1"/>
              <a:t>SetRenderState</a:t>
            </a:r>
            <a:r>
              <a:rPr lang="en-US" altLang="ko-KR" dirty="0"/>
              <a:t>(D3DRS_DESTBLEND, D3DBLEND_ONE)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669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거울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스텐실 버퍼에 거울을 그린다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SetStreamSource</a:t>
            </a:r>
            <a:r>
              <a:rPr lang="en-US" altLang="ko-KR" dirty="0" smtClean="0"/>
              <a:t>(0</a:t>
            </a:r>
            <a:r>
              <a:rPr lang="en-US" altLang="ko-KR" dirty="0"/>
              <a:t>, VB, 0, </a:t>
            </a:r>
            <a:r>
              <a:rPr lang="en-US" altLang="ko-KR" dirty="0" err="1"/>
              <a:t>sizeof</a:t>
            </a:r>
            <a:r>
              <a:rPr lang="en-US" altLang="ko-KR" dirty="0"/>
              <a:t>(Vertex));</a:t>
            </a:r>
          </a:p>
          <a:p>
            <a:pPr marL="0" indent="0">
              <a:buNone/>
            </a:pPr>
            <a:r>
              <a:rPr lang="en-US" altLang="ko-KR" dirty="0" err="1" smtClean="0"/>
              <a:t>SetFVF</a:t>
            </a:r>
            <a:r>
              <a:rPr lang="en-US" altLang="ko-KR" dirty="0" smtClean="0"/>
              <a:t>(Vertex</a:t>
            </a:r>
            <a:r>
              <a:rPr lang="en-US" altLang="ko-KR" dirty="0"/>
              <a:t>::FVF);</a:t>
            </a:r>
          </a:p>
          <a:p>
            <a:pPr marL="0" indent="0">
              <a:buNone/>
            </a:pPr>
            <a:r>
              <a:rPr lang="en-US" altLang="ko-KR" dirty="0" err="1" smtClean="0"/>
              <a:t>SetMaterial</a:t>
            </a:r>
            <a:r>
              <a:rPr lang="en-US" altLang="ko-KR" dirty="0"/>
              <a:t>(&amp;</a:t>
            </a:r>
            <a:r>
              <a:rPr lang="en-US" altLang="ko-KR" dirty="0" err="1"/>
              <a:t>MirrorMtrl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 err="1" smtClean="0"/>
              <a:t>SetTexture</a:t>
            </a:r>
            <a:r>
              <a:rPr lang="en-US" altLang="ko-KR" dirty="0" smtClean="0"/>
              <a:t>(0</a:t>
            </a:r>
            <a:r>
              <a:rPr lang="en-US" altLang="ko-KR" dirty="0"/>
              <a:t>, </a:t>
            </a:r>
            <a:r>
              <a:rPr lang="en-US" altLang="ko-KR" dirty="0" err="1"/>
              <a:t>MirrorTex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D3DXMATRIX I;</a:t>
            </a:r>
          </a:p>
          <a:p>
            <a:pPr marL="0" indent="0">
              <a:buNone/>
            </a:pPr>
            <a:r>
              <a:rPr lang="en-US" altLang="ko-KR" dirty="0"/>
              <a:t>D3DXMatrixIdentity(&amp;I);</a:t>
            </a:r>
          </a:p>
          <a:p>
            <a:pPr marL="0" indent="0">
              <a:buNone/>
            </a:pPr>
            <a:r>
              <a:rPr lang="en-US" altLang="ko-KR" dirty="0" err="1" smtClean="0"/>
              <a:t>SetTransform</a:t>
            </a:r>
            <a:r>
              <a:rPr lang="en-US" altLang="ko-KR" dirty="0" smtClean="0"/>
              <a:t>(D3DTS_WORLD</a:t>
            </a:r>
            <a:r>
              <a:rPr lang="en-US" altLang="ko-KR" dirty="0"/>
              <a:t>, &amp;I);</a:t>
            </a:r>
          </a:p>
          <a:p>
            <a:pPr marL="0" indent="0">
              <a:buNone/>
            </a:pPr>
            <a:r>
              <a:rPr lang="en-US" altLang="ko-KR" dirty="0" err="1" smtClean="0"/>
              <a:t>DrawPrimitive</a:t>
            </a:r>
            <a:r>
              <a:rPr lang="en-US" altLang="ko-KR" dirty="0" smtClean="0"/>
              <a:t>(D3DPT_TRIANGLELIST</a:t>
            </a:r>
            <a:r>
              <a:rPr lang="en-US" altLang="ko-KR" dirty="0"/>
              <a:t>, 18, 2);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1760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그림자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스텐실 버퍼 이용과 같다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D3DXMatrixShadow</a:t>
            </a:r>
            <a:r>
              <a:rPr lang="fr-FR" altLang="ko-KR" dirty="0" smtClean="0"/>
              <a:t>( </a:t>
            </a:r>
            <a:r>
              <a:rPr lang="fr-FR" altLang="ko-KR" dirty="0"/>
              <a:t>D3DXMATRIX *pOut, CONST D3DXVECTOR4 *</a:t>
            </a:r>
            <a:r>
              <a:rPr lang="fr-FR" altLang="ko-KR" dirty="0" smtClean="0"/>
              <a:t>pLight, </a:t>
            </a:r>
            <a:r>
              <a:rPr lang="en-US" altLang="ko-KR" dirty="0" smtClean="0"/>
              <a:t>CONST </a:t>
            </a:r>
            <a:r>
              <a:rPr lang="en-US" altLang="ko-KR" dirty="0"/>
              <a:t>D3DXPLANE *</a:t>
            </a:r>
            <a:r>
              <a:rPr lang="en-US" altLang="ko-KR" dirty="0" err="1"/>
              <a:t>pPlane</a:t>
            </a:r>
            <a:r>
              <a:rPr lang="en-US" altLang="ko-KR" dirty="0"/>
              <a:t> 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pOut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결과행렬</a:t>
            </a:r>
            <a:endParaRPr lang="en-US" altLang="ko-KR" dirty="0" smtClean="0"/>
          </a:p>
          <a:p>
            <a:r>
              <a:rPr lang="en-US" altLang="ko-KR" dirty="0" err="1" smtClean="0"/>
              <a:t>pLight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광원 방향</a:t>
            </a:r>
            <a:endParaRPr lang="en-US" altLang="ko-KR" dirty="0" smtClean="0"/>
          </a:p>
          <a:p>
            <a:r>
              <a:rPr lang="en-US" altLang="ko-KR" dirty="0" err="1" smtClean="0"/>
              <a:t>pPlane</a:t>
            </a:r>
            <a:r>
              <a:rPr lang="en-US" altLang="ko-KR" dirty="0" smtClean="0"/>
              <a:t> - </a:t>
            </a:r>
            <a:r>
              <a:rPr lang="ko-KR" altLang="en-US" dirty="0" smtClean="0"/>
              <a:t>평면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84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스텐실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더블 </a:t>
            </a:r>
            <a:r>
              <a:rPr lang="ko-KR" altLang="en-US" dirty="0" err="1" smtClean="0"/>
              <a:t>블렌딩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두개</a:t>
            </a:r>
            <a:r>
              <a:rPr lang="ko-KR" altLang="en-US" dirty="0" smtClean="0"/>
              <a:t> 이상의 삼각형이 겹치는 현상</a:t>
            </a:r>
            <a:endParaRPr lang="en-US" altLang="ko-KR" dirty="0" smtClean="0"/>
          </a:p>
          <a:p>
            <a:r>
              <a:rPr lang="ko-KR" altLang="en-US" dirty="0" err="1" smtClean="0"/>
              <a:t>더블블렌딩</a:t>
            </a:r>
            <a:r>
              <a:rPr lang="ko-KR" altLang="en-US" dirty="0" smtClean="0"/>
              <a:t> 막기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겹쳐진 영역들이 여러 차례 </a:t>
            </a:r>
            <a:r>
              <a:rPr lang="ko-KR" altLang="en-US" dirty="0" err="1" smtClean="0"/>
              <a:t>블렌드</a:t>
            </a:r>
            <a:r>
              <a:rPr lang="ko-KR" altLang="en-US" dirty="0" smtClean="0"/>
              <a:t>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문제를 해결 </a:t>
            </a:r>
            <a:r>
              <a:rPr lang="ko-KR" altLang="en-US" dirty="0" err="1" smtClean="0"/>
              <a:t>하기위해</a:t>
            </a:r>
            <a:r>
              <a:rPr lang="ko-KR" altLang="en-US" dirty="0" smtClean="0"/>
              <a:t> 스텐실 버퍼를 사용해야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z-</a:t>
            </a:r>
            <a:r>
              <a:rPr lang="ko-KR" altLang="en-US" dirty="0" smtClean="0"/>
              <a:t>쟁탈 </a:t>
            </a:r>
            <a:r>
              <a:rPr lang="en-US" altLang="ko-KR" dirty="0" smtClean="0"/>
              <a:t>= </a:t>
            </a:r>
            <a:r>
              <a:rPr lang="ko-KR" altLang="en-US" dirty="0" smtClean="0"/>
              <a:t>깊이 버퍼가 어떤 표면을 앞에 그려야 할지 </a:t>
            </a:r>
            <a:r>
              <a:rPr lang="ko-KR" altLang="en-US" dirty="0" err="1" smtClean="0"/>
              <a:t>모를때</a:t>
            </a:r>
            <a:r>
              <a:rPr lang="ko-KR" altLang="en-US" dirty="0" smtClean="0"/>
              <a:t> 깜빡임 현상이 발생하는 것</a:t>
            </a:r>
            <a:r>
              <a:rPr lang="en-US" altLang="ko-KR" dirty="0" smtClean="0"/>
              <a:t>(SDK</a:t>
            </a:r>
            <a:r>
              <a:rPr lang="ko-KR" altLang="en-US" dirty="0" smtClean="0"/>
              <a:t>문서 확인 </a:t>
            </a:r>
            <a:r>
              <a:rPr lang="en-US" altLang="ko-KR" dirty="0" smtClean="0"/>
              <a:t>D3DRS_DEPTHBIAS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D3DRS_SLOPESCALEDEPTHBIAS </a:t>
            </a:r>
            <a:r>
              <a:rPr lang="ko-KR" altLang="en-US" dirty="0" err="1" smtClean="0"/>
              <a:t>랜더상</a:t>
            </a:r>
            <a:r>
              <a:rPr lang="ko-KR" altLang="en-US" dirty="0" err="1"/>
              <a:t>태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SetRenderState</a:t>
            </a:r>
            <a:r>
              <a:rPr lang="en-US" altLang="ko-KR" dirty="0"/>
              <a:t>(D3DRS_ZENABLE, false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깊이 버퍼를 끈다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973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IDirect3DTexture9 – </a:t>
            </a:r>
            <a:r>
              <a:rPr lang="ko-KR" altLang="en-US" dirty="0"/>
              <a:t>텍스처 인터페이스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D3DXCreateTextureFromFile(LPDIRECT3DEVICE9 </a:t>
            </a:r>
            <a:r>
              <a:rPr lang="en-US" altLang="ko-KR" dirty="0" err="1" smtClean="0"/>
              <a:t>pDevice,LPCSTR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pSrcFile</a:t>
            </a:r>
            <a:r>
              <a:rPr lang="en-US" altLang="ko-KR" dirty="0" smtClean="0"/>
              <a:t>, LPDIRECT3DTEXTURE9</a:t>
            </a:r>
            <a:r>
              <a:rPr lang="en-US" altLang="ko-KR" dirty="0"/>
              <a:t>* </a:t>
            </a:r>
            <a:r>
              <a:rPr lang="en-US" altLang="ko-KR" dirty="0" err="1" smtClean="0"/>
              <a:t>ppTexture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pDevice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디바이스</a:t>
            </a:r>
            <a:endParaRPr lang="en-US" altLang="ko-KR" dirty="0" smtClean="0"/>
          </a:p>
          <a:p>
            <a:r>
              <a:rPr lang="en-US" altLang="ko-KR" dirty="0" err="1" smtClean="0"/>
              <a:t>pSrcFile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이미지를 </a:t>
            </a:r>
            <a:r>
              <a:rPr lang="ko-KR" altLang="en-US" dirty="0" err="1" smtClean="0"/>
              <a:t>읽어들일</a:t>
            </a:r>
            <a:r>
              <a:rPr lang="ko-KR" altLang="en-US" dirty="0" smtClean="0"/>
              <a:t> 파일</a:t>
            </a:r>
            <a:endParaRPr lang="en-US" altLang="ko-KR" dirty="0" smtClean="0"/>
          </a:p>
          <a:p>
            <a:r>
              <a:rPr lang="en-US" altLang="ko-KR" dirty="0" err="1" smtClean="0"/>
              <a:t>ppTexture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만들어진 텍스처를 받을 포인터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1207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SetTexture</a:t>
            </a:r>
            <a:r>
              <a:rPr lang="en-US" altLang="ko-KR" dirty="0" smtClean="0"/>
              <a:t>(DWORD Stage, IDirect3DBaseTexture9</a:t>
            </a:r>
            <a:r>
              <a:rPr lang="en-US" altLang="ko-KR" dirty="0"/>
              <a:t>* </a:t>
            </a:r>
            <a:r>
              <a:rPr lang="en-US" altLang="ko-KR" dirty="0" err="1" smtClean="0"/>
              <a:t>pTexture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Stage – 0~7</a:t>
            </a:r>
            <a:r>
              <a:rPr lang="ko-KR" altLang="en-US" dirty="0" smtClean="0"/>
              <a:t>범위의 텍스처 지정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멀티텍스처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한 개만 사용시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지정</a:t>
            </a:r>
            <a:endParaRPr lang="en-US" altLang="ko-KR" dirty="0" smtClean="0"/>
          </a:p>
          <a:p>
            <a:r>
              <a:rPr lang="en-US" altLang="ko-KR" dirty="0" err="1" smtClean="0"/>
              <a:t>pTexture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텍스처 포인터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65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텍스처 필</a:t>
            </a:r>
            <a:r>
              <a:rPr lang="ko-KR" altLang="en-US" dirty="0"/>
              <a:t>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근접점</a:t>
            </a:r>
            <a:r>
              <a:rPr lang="ko-KR" altLang="en-US" dirty="0" smtClean="0"/>
              <a:t> 샘플링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디폴트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품질이 가장 떨어짐</a:t>
            </a:r>
            <a:endParaRPr lang="en-US" altLang="ko-KR" dirty="0" smtClean="0"/>
          </a:p>
          <a:p>
            <a:r>
              <a:rPr lang="ko-KR" altLang="en-US" dirty="0" smtClean="0"/>
              <a:t>선형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권장사용으로 높은 품질의 결과를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r>
              <a:rPr lang="ko-KR" altLang="en-US" dirty="0" smtClean="0"/>
              <a:t>비등방성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가장 높지만 실행 속도가 느리다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0937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텍스처 필터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err="1" smtClean="0"/>
              <a:t>SetSamplerState</a:t>
            </a:r>
            <a:r>
              <a:rPr lang="en-US" altLang="ko-KR" dirty="0" smtClean="0"/>
              <a:t>(DWORD </a:t>
            </a:r>
            <a:r>
              <a:rPr lang="en-US" altLang="ko-KR" dirty="0"/>
              <a:t>Sampler,D3DSAMPLERSTATETYPE </a:t>
            </a:r>
            <a:r>
              <a:rPr lang="en-US" altLang="ko-KR" dirty="0" err="1"/>
              <a:t>Type,DWORD</a:t>
            </a:r>
            <a:r>
              <a:rPr lang="en-US" altLang="ko-KR" dirty="0"/>
              <a:t> Value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Sampler – </a:t>
            </a:r>
            <a:r>
              <a:rPr lang="ko-KR" altLang="en-US" dirty="0" smtClean="0"/>
              <a:t>번호</a:t>
            </a:r>
            <a:endParaRPr lang="en-US" altLang="ko-KR" dirty="0" smtClean="0"/>
          </a:p>
          <a:p>
            <a:r>
              <a:rPr lang="en-US" altLang="ko-KR" dirty="0" smtClean="0"/>
              <a:t>Type – </a:t>
            </a:r>
            <a:r>
              <a:rPr lang="ko-KR" altLang="en-US" dirty="0" smtClean="0"/>
              <a:t>축소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확대</a:t>
            </a:r>
            <a:endParaRPr lang="en-US" altLang="ko-KR" dirty="0" smtClean="0"/>
          </a:p>
          <a:p>
            <a:r>
              <a:rPr lang="en-US" altLang="ko-KR" dirty="0" smtClean="0"/>
              <a:t>Value – </a:t>
            </a:r>
            <a:r>
              <a:rPr lang="ko-KR" altLang="en-US" dirty="0" smtClean="0"/>
              <a:t>샘플링 방법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D3DSAMP_MAGFILTER – </a:t>
            </a:r>
            <a:r>
              <a:rPr lang="ko-KR" altLang="en-US" dirty="0" smtClean="0"/>
              <a:t>확대</a:t>
            </a:r>
            <a:endParaRPr lang="en-US" altLang="ko-KR" dirty="0" smtClean="0"/>
          </a:p>
          <a:p>
            <a:r>
              <a:rPr lang="en-US" altLang="ko-KR" dirty="0" smtClean="0"/>
              <a:t>D3DSAMP_MINFILTER – </a:t>
            </a:r>
            <a:r>
              <a:rPr lang="ko-KR" altLang="en-US" dirty="0" smtClean="0"/>
              <a:t>축소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D3DTEXF_POINT - </a:t>
            </a:r>
            <a:r>
              <a:rPr lang="ko-KR" altLang="en-US" dirty="0" smtClean="0"/>
              <a:t>근접</a:t>
            </a:r>
            <a:endParaRPr lang="en-US" altLang="ko-KR" dirty="0"/>
          </a:p>
          <a:p>
            <a:r>
              <a:rPr lang="en-US" altLang="ko-KR" dirty="0" smtClean="0"/>
              <a:t>D3DTEXF_LINEAR – </a:t>
            </a:r>
            <a:r>
              <a:rPr lang="ko-KR" altLang="en-US" dirty="0" smtClean="0"/>
              <a:t>선형</a:t>
            </a:r>
            <a:endParaRPr lang="en-US" altLang="ko-KR" dirty="0" smtClean="0"/>
          </a:p>
          <a:p>
            <a:r>
              <a:rPr lang="en-US" altLang="ko-KR" dirty="0" smtClean="0"/>
              <a:t>D3DTEXF_ANISOTROPIC - </a:t>
            </a:r>
            <a:r>
              <a:rPr lang="ko-KR" altLang="en-US" dirty="0" smtClean="0"/>
              <a:t>비등방성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5260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밉맵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텍스처의 크기를 급격하게 변경시키는 걸 막기 위한 기술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/>
              <a:t>SetSamplerState</a:t>
            </a:r>
            <a:r>
              <a:rPr lang="en-US" altLang="ko-KR" dirty="0"/>
              <a:t>(0, D3DSAMP_MIPFILTER, D3DTEXF_LINEAR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D3DTEXF_NONE – </a:t>
            </a:r>
            <a:r>
              <a:rPr lang="ko-KR" altLang="en-US" dirty="0" smtClean="0"/>
              <a:t>사용 </a:t>
            </a:r>
            <a:r>
              <a:rPr lang="ko-KR" altLang="en-US" dirty="0" err="1" smtClean="0"/>
              <a:t>안함</a:t>
            </a:r>
            <a:endParaRPr lang="en-US" altLang="ko-KR" dirty="0" smtClean="0"/>
          </a:p>
          <a:p>
            <a:r>
              <a:rPr lang="en-US" altLang="ko-KR" dirty="0" smtClean="0"/>
              <a:t>D3DTEXF_POINT – </a:t>
            </a:r>
            <a:r>
              <a:rPr lang="ko-KR" altLang="en-US" dirty="0" smtClean="0"/>
              <a:t>삼각형과 가장 비슷한 크기</a:t>
            </a:r>
            <a:endParaRPr lang="en-US" altLang="ko-KR" dirty="0" smtClean="0"/>
          </a:p>
          <a:p>
            <a:r>
              <a:rPr lang="en-US" altLang="ko-KR" dirty="0" smtClean="0"/>
              <a:t>D3DTEXF_LINEAR – </a:t>
            </a:r>
            <a:r>
              <a:rPr lang="ko-KR" altLang="en-US" dirty="0" smtClean="0"/>
              <a:t>가장 비슷한 </a:t>
            </a:r>
            <a:r>
              <a:rPr lang="ko-KR" altLang="en-US" dirty="0" err="1" smtClean="0"/>
              <a:t>두개의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밉맵레벨에</a:t>
            </a:r>
            <a:r>
              <a:rPr lang="ko-KR" altLang="en-US" dirty="0" smtClean="0"/>
              <a:t> 따라 적용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6684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어드레스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0~1</a:t>
            </a:r>
            <a:r>
              <a:rPr lang="ko-KR" altLang="en-US" dirty="0" smtClean="0"/>
              <a:t>을 넘어서는 텍스처를 처리하는 방식</a:t>
            </a:r>
            <a:endParaRPr lang="en-US" altLang="ko-KR" dirty="0" smtClean="0"/>
          </a:p>
          <a:p>
            <a:r>
              <a:rPr lang="en-US" altLang="ko-KR" dirty="0" smtClean="0"/>
              <a:t>Wrap, border color, clamp, mirror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네가지</a:t>
            </a:r>
            <a:r>
              <a:rPr lang="ko-KR" altLang="en-US" dirty="0" smtClean="0"/>
              <a:t> 종류가 존재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/>
              <a:t>SetSamplerState</a:t>
            </a:r>
            <a:r>
              <a:rPr lang="en-US" altLang="ko-KR" dirty="0"/>
              <a:t>(DWORD Sampler,D3DSAMPLERSTATETYPE </a:t>
            </a:r>
            <a:r>
              <a:rPr lang="en-US" altLang="ko-KR" dirty="0" err="1"/>
              <a:t>Type,DWORD</a:t>
            </a:r>
            <a:r>
              <a:rPr lang="en-US" altLang="ko-KR" dirty="0"/>
              <a:t> Value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D3DAMP_ADDRESSU – U</a:t>
            </a:r>
            <a:r>
              <a:rPr lang="ko-KR" altLang="en-US" dirty="0" smtClean="0"/>
              <a:t>좌표</a:t>
            </a:r>
            <a:endParaRPr lang="en-US" altLang="ko-KR" dirty="0" smtClean="0"/>
          </a:p>
          <a:p>
            <a:r>
              <a:rPr lang="en-US" altLang="ko-KR" dirty="0" smtClean="0"/>
              <a:t>D3DAMP_ADDRESSV – V</a:t>
            </a:r>
            <a:r>
              <a:rPr lang="ko-KR" altLang="en-US" dirty="0" smtClean="0"/>
              <a:t>좌표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D3DTADDRESS_WRAP – </a:t>
            </a:r>
            <a:r>
              <a:rPr lang="ko-KR" altLang="en-US" dirty="0" smtClean="0"/>
              <a:t>정수 접합점으로 텍스처를 붙여 맞춘다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D3DTADDRESS_BORDER – D3DCOLOR</a:t>
            </a:r>
            <a:r>
              <a:rPr lang="ko-KR" altLang="en-US" dirty="0" smtClean="0"/>
              <a:t>형의 경계색을 기준</a:t>
            </a:r>
            <a:endParaRPr lang="en-US" altLang="ko-KR" dirty="0" smtClean="0"/>
          </a:p>
          <a:p>
            <a:r>
              <a:rPr lang="en-US" altLang="ko-KR" dirty="0" smtClean="0"/>
              <a:t>D3DTADDRESS_CLAMP – 0,1</a:t>
            </a:r>
            <a:r>
              <a:rPr lang="ko-KR" altLang="en-US" dirty="0" smtClean="0"/>
              <a:t>로 그림자가 존재하는 곳만 그림</a:t>
            </a:r>
            <a:endParaRPr lang="en-US" altLang="ko-KR" dirty="0" smtClean="0"/>
          </a:p>
          <a:p>
            <a:r>
              <a:rPr lang="en-US" altLang="ko-KR" dirty="0" smtClean="0"/>
              <a:t>D3DTADDRESS_MIRROR – 0~1</a:t>
            </a:r>
            <a:r>
              <a:rPr lang="ko-KR" altLang="en-US" dirty="0" smtClean="0"/>
              <a:t>을 제외한 텍스처를 뒤집는다</a:t>
            </a:r>
            <a:r>
              <a:rPr lang="en-US" altLang="ko-KR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472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블렌딩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err="1" smtClean="0"/>
              <a:t>래스터라이즈</a:t>
            </a:r>
            <a:r>
              <a:rPr lang="ko-KR" altLang="en-US" dirty="0" smtClean="0"/>
              <a:t> 과정에 있는 픽셀과 이전 픽셀을 서로 조합하는 테크닉</a:t>
            </a:r>
            <a:endParaRPr lang="en-US" altLang="ko-KR" dirty="0"/>
          </a:p>
          <a:p>
            <a:r>
              <a:rPr lang="ko-KR" altLang="en-US" dirty="0" smtClean="0"/>
              <a:t>알파를 이용한 </a:t>
            </a:r>
            <a:r>
              <a:rPr lang="ko-KR" altLang="en-US" dirty="0" err="1" smtClean="0"/>
              <a:t>블렌딩을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알파블렌딩이라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1.</a:t>
            </a:r>
            <a:r>
              <a:rPr lang="ko-KR" altLang="en-US" dirty="0" err="1" smtClean="0"/>
              <a:t>블렌드를</a:t>
            </a:r>
            <a:r>
              <a:rPr lang="ko-KR" altLang="en-US" dirty="0" smtClean="0"/>
              <a:t> 이용하지 않는 물체를 그린다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2.</a:t>
            </a:r>
            <a:r>
              <a:rPr lang="ko-KR" altLang="en-US" dirty="0" err="1" smtClean="0"/>
              <a:t>블렌드할</a:t>
            </a:r>
            <a:r>
              <a:rPr lang="ko-KR" altLang="en-US" dirty="0" smtClean="0"/>
              <a:t> 물체를 카메라 거리에 따라 정렬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</a:t>
            </a:r>
            <a:r>
              <a:rPr lang="ko-KR" altLang="en-US" dirty="0" err="1" smtClean="0"/>
              <a:t>블렌딩</a:t>
            </a:r>
            <a:r>
              <a:rPr lang="ko-KR" altLang="en-US" dirty="0" smtClean="0"/>
              <a:t> 물체를 뒤에서 앞 순서로 그려나간다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/>
              <a:t>원본 </a:t>
            </a:r>
            <a:r>
              <a:rPr lang="ko-KR" altLang="en-US" dirty="0" err="1"/>
              <a:t>블렌드</a:t>
            </a:r>
            <a:r>
              <a:rPr lang="ko-KR" altLang="en-US" dirty="0"/>
              <a:t> 인수 </a:t>
            </a:r>
            <a:r>
              <a:rPr lang="en-US" altLang="ko-KR" dirty="0"/>
              <a:t>– D3DBLEND_SRCALPHA</a:t>
            </a:r>
          </a:p>
          <a:p>
            <a:r>
              <a:rPr lang="ko-KR" altLang="en-US" dirty="0"/>
              <a:t>목적 </a:t>
            </a:r>
            <a:r>
              <a:rPr lang="ko-KR" altLang="en-US" dirty="0" err="1"/>
              <a:t>블렌드</a:t>
            </a:r>
            <a:r>
              <a:rPr lang="ko-KR" altLang="en-US" dirty="0"/>
              <a:t> 인수 </a:t>
            </a:r>
            <a:r>
              <a:rPr lang="en-US" altLang="ko-KR" dirty="0"/>
              <a:t>– D3DBLEND_INVSRCALPHA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주의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 프레임 내에서 여러 번 </a:t>
            </a:r>
            <a:r>
              <a:rPr lang="ko-KR" altLang="en-US" dirty="0" err="1" smtClean="0"/>
              <a:t>블렌딩을</a:t>
            </a:r>
            <a:r>
              <a:rPr lang="ko-KR" altLang="en-US" dirty="0" smtClean="0"/>
              <a:t> 켜고 끄는 일을 주의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172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1139</Words>
  <Application>Microsoft Office PowerPoint</Application>
  <PresentationFormat>화면 슬라이드 쇼(4:3)</PresentationFormat>
  <Paragraphs>241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Direct3D(9.0)</vt:lpstr>
      <vt:lpstr>텍스처</vt:lpstr>
      <vt:lpstr>텍스처</vt:lpstr>
      <vt:lpstr>텍스처</vt:lpstr>
      <vt:lpstr>텍스처 필터</vt:lpstr>
      <vt:lpstr>텍스처 필터</vt:lpstr>
      <vt:lpstr>밉맵</vt:lpstr>
      <vt:lpstr>어드레스</vt:lpstr>
      <vt:lpstr>블렌딩</vt:lpstr>
      <vt:lpstr>블렌딩</vt:lpstr>
      <vt:lpstr>블렌딩</vt:lpstr>
      <vt:lpstr>세이딩 블렌딩</vt:lpstr>
      <vt:lpstr>텍스쳐 블렌딩</vt:lpstr>
      <vt:lpstr>블랜드 인수</vt:lpstr>
      <vt:lpstr>스텐실</vt:lpstr>
      <vt:lpstr>스텐실</vt:lpstr>
      <vt:lpstr>스텐실 테스트</vt:lpstr>
      <vt:lpstr>스텐실 참조</vt:lpstr>
      <vt:lpstr>스텐실 매스크</vt:lpstr>
      <vt:lpstr>비교 연산자</vt:lpstr>
      <vt:lpstr>스텐실 버퍼 갱신</vt:lpstr>
      <vt:lpstr>거울</vt:lpstr>
      <vt:lpstr>거울</vt:lpstr>
      <vt:lpstr>거울</vt:lpstr>
      <vt:lpstr>거울</vt:lpstr>
      <vt:lpstr>그림자</vt:lpstr>
      <vt:lpstr>스텐실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클라이언트</dc:title>
  <dc:creator>Microsoft Corporation</dc:creator>
  <cp:lastModifiedBy>kks</cp:lastModifiedBy>
  <cp:revision>198</cp:revision>
  <dcterms:created xsi:type="dcterms:W3CDTF">2006-10-05T04:04:58Z</dcterms:created>
  <dcterms:modified xsi:type="dcterms:W3CDTF">2018-08-09T22:56:48Z</dcterms:modified>
</cp:coreProperties>
</file>