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근접정보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최적화 처리를 위해 인접한 다른 삼각형에 대한 정보가 필요한데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인접 배열은 바로 이러한 정보를 보관한다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ULONG_MAX = 4294967295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인접 삼각형이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GenerateAdjacency</a:t>
            </a:r>
            <a:r>
              <a:rPr lang="en-US" altLang="ko-KR" dirty="0" smtClean="0"/>
              <a:t>(THIS</a:t>
            </a:r>
            <a:r>
              <a:rPr lang="en-US" altLang="ko-KR" dirty="0"/>
              <a:t>_ FLOAT Epsilon, DWORD* </a:t>
            </a:r>
            <a:r>
              <a:rPr lang="en-US" altLang="ko-KR" dirty="0" err="1"/>
              <a:t>pAdjacency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Epsilon – </a:t>
            </a:r>
            <a:r>
              <a:rPr lang="ko-KR" altLang="en-US" dirty="0" smtClean="0"/>
              <a:t>두 포인트 간의 거리가 근사값보다 작다면 이를 </a:t>
            </a:r>
            <a:r>
              <a:rPr lang="ko-KR" altLang="en-US" dirty="0" err="1" smtClean="0"/>
              <a:t>같은것으로</a:t>
            </a:r>
            <a:r>
              <a:rPr lang="ko-KR" altLang="en-US" dirty="0" smtClean="0"/>
              <a:t> 취급</a:t>
            </a:r>
            <a:endParaRPr lang="en-US" altLang="ko-KR" dirty="0" smtClean="0"/>
          </a:p>
          <a:p>
            <a:r>
              <a:rPr lang="en-US" altLang="ko-KR" dirty="0" err="1" smtClean="0"/>
              <a:t>pAdjacency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인접 정보로 채워질 </a:t>
            </a:r>
            <a:r>
              <a:rPr lang="en-US" altLang="ko-KR" dirty="0" smtClean="0"/>
              <a:t>DWORD </a:t>
            </a:r>
            <a:r>
              <a:rPr lang="ko-KR" altLang="en-US" dirty="0" smtClean="0"/>
              <a:t>배열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4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메쉬데이다를</a:t>
            </a:r>
            <a:r>
              <a:rPr lang="ko-KR" altLang="en-US" dirty="0" smtClean="0"/>
              <a:t>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CloneMeshFVF</a:t>
            </a:r>
            <a:r>
              <a:rPr lang="en-US" altLang="ko-KR" dirty="0" smtClean="0"/>
              <a:t>(DWORD </a:t>
            </a:r>
            <a:r>
              <a:rPr lang="en-US" altLang="ko-KR" dirty="0"/>
              <a:t>Options, </a:t>
            </a:r>
            <a:r>
              <a:rPr lang="en-US" altLang="ko-KR" dirty="0" smtClean="0"/>
              <a:t>DWORD </a:t>
            </a:r>
            <a:r>
              <a:rPr lang="en-US" altLang="ko-KR" dirty="0"/>
              <a:t>FVF, LPDIRECT3DDEVICE9 pD3DDevice, LPD3DXMESH* </a:t>
            </a:r>
            <a:r>
              <a:rPr lang="en-US" altLang="ko-KR" dirty="0" err="1"/>
              <a:t>ppCloneMesh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Options – </a:t>
            </a:r>
            <a:r>
              <a:rPr lang="ko-KR" altLang="en-US" dirty="0" smtClean="0"/>
              <a:t>생성 플래그</a:t>
            </a:r>
            <a:endParaRPr lang="en-US" altLang="ko-KR" dirty="0" smtClean="0"/>
          </a:p>
          <a:p>
            <a:r>
              <a:rPr lang="en-US" altLang="ko-KR" dirty="0" smtClean="0"/>
              <a:t>FVF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r>
              <a:rPr lang="en-US" altLang="ko-KR" dirty="0" smtClean="0"/>
              <a:t>pD3DDevice – </a:t>
            </a:r>
            <a:r>
              <a:rPr lang="ko-KR" altLang="en-US" dirty="0" smtClean="0"/>
              <a:t>연결 장치</a:t>
            </a:r>
            <a:endParaRPr lang="en-US" altLang="ko-KR" dirty="0" smtClean="0"/>
          </a:p>
          <a:p>
            <a:r>
              <a:rPr lang="en-US" altLang="ko-KR" dirty="0" err="1" smtClean="0"/>
              <a:t>ppCloneMesh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메쉬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685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만들 수도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D3DXCreateMeshFVF(DWORD </a:t>
            </a:r>
            <a:r>
              <a:rPr lang="en-US" altLang="ko-KR" dirty="0" err="1"/>
              <a:t>NumFaces</a:t>
            </a:r>
            <a:r>
              <a:rPr lang="en-US" altLang="ko-KR" dirty="0"/>
              <a:t>, </a:t>
            </a:r>
            <a:r>
              <a:rPr lang="en-US" altLang="ko-KR" dirty="0" smtClean="0"/>
              <a:t>DWORD </a:t>
            </a:r>
            <a:r>
              <a:rPr lang="en-US" altLang="ko-KR" dirty="0" err="1"/>
              <a:t>NumVertices</a:t>
            </a:r>
            <a:r>
              <a:rPr lang="en-US" altLang="ko-KR" dirty="0"/>
              <a:t>, </a:t>
            </a:r>
            <a:r>
              <a:rPr lang="en-US" altLang="ko-KR" dirty="0" smtClean="0"/>
              <a:t>DWORD </a:t>
            </a:r>
            <a:r>
              <a:rPr lang="en-US" altLang="ko-KR" dirty="0"/>
              <a:t>Options, </a:t>
            </a:r>
            <a:r>
              <a:rPr lang="en-US" altLang="ko-KR" dirty="0" smtClean="0"/>
              <a:t>DWORD </a:t>
            </a:r>
            <a:r>
              <a:rPr lang="en-US" altLang="ko-KR" dirty="0"/>
              <a:t>FVF, </a:t>
            </a:r>
            <a:r>
              <a:rPr lang="en-US" altLang="ko-KR" dirty="0" smtClean="0"/>
              <a:t>LPDIRECT3DDEVICE9 </a:t>
            </a:r>
            <a:r>
              <a:rPr lang="en-US" altLang="ko-KR" dirty="0"/>
              <a:t>pD3DDevice, </a:t>
            </a:r>
            <a:r>
              <a:rPr lang="en-US" altLang="ko-KR" dirty="0" smtClean="0"/>
              <a:t>LPD3DXMESH</a:t>
            </a:r>
            <a:r>
              <a:rPr lang="en-US" altLang="ko-KR" dirty="0"/>
              <a:t>* </a:t>
            </a:r>
            <a:r>
              <a:rPr lang="en-US" altLang="ko-KR" dirty="0" err="1"/>
              <a:t>ppMesh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NumFaces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면의 수</a:t>
            </a:r>
            <a:endParaRPr lang="en-US" altLang="ko-KR" dirty="0" smtClean="0"/>
          </a:p>
          <a:p>
            <a:r>
              <a:rPr lang="en-US" altLang="ko-KR" dirty="0" err="1" smtClean="0"/>
              <a:t>NumVertices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수</a:t>
            </a:r>
            <a:endParaRPr lang="en-US" altLang="ko-KR" dirty="0"/>
          </a:p>
          <a:p>
            <a:r>
              <a:rPr lang="en-US" altLang="ko-KR" dirty="0" smtClean="0"/>
              <a:t>Options – </a:t>
            </a:r>
            <a:r>
              <a:rPr lang="ko-KR" altLang="en-US" dirty="0" smtClean="0"/>
              <a:t>생성 플래그</a:t>
            </a:r>
            <a:endParaRPr lang="en-US" altLang="ko-KR" dirty="0" smtClean="0"/>
          </a:p>
          <a:p>
            <a:r>
              <a:rPr lang="en-US" altLang="ko-KR" dirty="0" smtClean="0"/>
              <a:t>FVF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r>
              <a:rPr lang="en-US" altLang="ko-KR" dirty="0" smtClean="0"/>
              <a:t>pD3DDevice – </a:t>
            </a:r>
            <a:r>
              <a:rPr lang="ko-KR" altLang="en-US" dirty="0" smtClean="0"/>
              <a:t>연결 장치</a:t>
            </a:r>
            <a:endParaRPr lang="en-US" altLang="ko-KR" dirty="0" smtClean="0"/>
          </a:p>
          <a:p>
            <a:r>
              <a:rPr lang="en-US" altLang="ko-KR" dirty="0" err="1" smtClean="0"/>
              <a:t>ppMesh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D3DXCreateMesh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위와 동일하나 </a:t>
            </a:r>
            <a:r>
              <a:rPr lang="en-US" altLang="ko-KR" dirty="0" smtClean="0"/>
              <a:t>LPD3DVERTEXELEMENT9*</a:t>
            </a:r>
            <a:r>
              <a:rPr lang="ko-KR" altLang="en-US" dirty="0" smtClean="0"/>
              <a:t>이 추가로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구조체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80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특수한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파일 포맷으로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모델러가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3DS Max</a:t>
            </a:r>
            <a:r>
              <a:rPr lang="ko-KR" altLang="en-US" dirty="0" smtClean="0"/>
              <a:t>로 제작한 파일</a:t>
            </a:r>
            <a:endParaRPr lang="en-US" altLang="ko-KR" dirty="0" smtClean="0"/>
          </a:p>
          <a:p>
            <a:r>
              <a:rPr lang="en-US" altLang="ko-KR" dirty="0"/>
              <a:t>D3DXLoadMeshFromXA(</a:t>
            </a:r>
          </a:p>
          <a:p>
            <a:r>
              <a:rPr lang="en-US" altLang="ko-KR" dirty="0"/>
              <a:t>LPCSTR </a:t>
            </a:r>
            <a:r>
              <a:rPr lang="en-US" altLang="ko-KR" dirty="0" err="1"/>
              <a:t>pFilename</a:t>
            </a:r>
            <a:r>
              <a:rPr lang="en-US" altLang="ko-KR" dirty="0"/>
              <a:t>, </a:t>
            </a:r>
            <a:r>
              <a:rPr lang="en-US" altLang="ko-KR" dirty="0" smtClean="0"/>
              <a:t>DWORD </a:t>
            </a:r>
            <a:r>
              <a:rPr lang="en-US" altLang="ko-KR" dirty="0"/>
              <a:t>Options, </a:t>
            </a:r>
            <a:r>
              <a:rPr lang="en-US" altLang="ko-KR" dirty="0" smtClean="0"/>
              <a:t>LPDIRECT3DDEVICE9 </a:t>
            </a:r>
            <a:r>
              <a:rPr lang="en-US" altLang="ko-KR" dirty="0"/>
              <a:t>pD3DDevice, </a:t>
            </a:r>
            <a:r>
              <a:rPr lang="en-US" altLang="ko-KR" dirty="0" smtClean="0"/>
              <a:t>LPD3DXBUFFER </a:t>
            </a:r>
            <a:r>
              <a:rPr lang="en-US" altLang="ko-KR" dirty="0"/>
              <a:t>*</a:t>
            </a:r>
            <a:r>
              <a:rPr lang="en-US" altLang="ko-KR" dirty="0" err="1" smtClean="0"/>
              <a:t>ppAdjacency</a:t>
            </a:r>
            <a:r>
              <a:rPr lang="en-US" altLang="ko-KR" dirty="0" smtClean="0"/>
              <a:t>, LPD3DXBUFFER </a:t>
            </a:r>
            <a:r>
              <a:rPr lang="en-US" altLang="ko-KR" dirty="0"/>
              <a:t>*</a:t>
            </a:r>
            <a:r>
              <a:rPr lang="en-US" altLang="ko-KR" dirty="0" err="1"/>
              <a:t>ppMaterials</a:t>
            </a:r>
            <a:r>
              <a:rPr lang="en-US" altLang="ko-KR" dirty="0"/>
              <a:t>, </a:t>
            </a:r>
            <a:r>
              <a:rPr lang="en-US" altLang="ko-KR" dirty="0" smtClean="0"/>
              <a:t>LPD3DXBUFFER </a:t>
            </a:r>
            <a:r>
              <a:rPr lang="en-US" altLang="ko-KR" dirty="0"/>
              <a:t>*</a:t>
            </a:r>
            <a:r>
              <a:rPr lang="en-US" altLang="ko-KR" dirty="0" err="1"/>
              <a:t>ppEffectInstances</a:t>
            </a:r>
            <a:r>
              <a:rPr lang="en-US" altLang="ko-KR" dirty="0"/>
              <a:t>, </a:t>
            </a:r>
            <a:r>
              <a:rPr lang="en-US" altLang="ko-KR" dirty="0" smtClean="0"/>
              <a:t>DWORD </a:t>
            </a:r>
            <a:r>
              <a:rPr lang="en-US" altLang="ko-KR" dirty="0"/>
              <a:t>*</a:t>
            </a:r>
            <a:r>
              <a:rPr lang="en-US" altLang="ko-KR" dirty="0" err="1" smtClean="0"/>
              <a:t>pNumMaterials</a:t>
            </a:r>
            <a:r>
              <a:rPr lang="en-US" altLang="ko-KR" dirty="0" smtClean="0"/>
              <a:t>, LPD3DXMESH </a:t>
            </a:r>
            <a:r>
              <a:rPr lang="en-US" altLang="ko-KR" dirty="0"/>
              <a:t>*</a:t>
            </a:r>
            <a:r>
              <a:rPr lang="en-US" altLang="ko-KR" dirty="0" err="1"/>
              <a:t>ppMesh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pFilename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xfile</a:t>
            </a:r>
            <a:endParaRPr lang="en-US" altLang="ko-KR" dirty="0" smtClean="0"/>
          </a:p>
          <a:p>
            <a:r>
              <a:rPr lang="en-US" altLang="ko-KR" dirty="0" smtClean="0"/>
              <a:t>Options – </a:t>
            </a:r>
            <a:r>
              <a:rPr lang="ko-KR" altLang="en-US" dirty="0" smtClean="0"/>
              <a:t>생성 플래그</a:t>
            </a:r>
            <a:endParaRPr lang="en-US" altLang="ko-KR" dirty="0" smtClean="0"/>
          </a:p>
          <a:p>
            <a:r>
              <a:rPr lang="en-US" altLang="ko-KR" dirty="0" smtClean="0"/>
              <a:t>pD3DDevice – </a:t>
            </a:r>
            <a:r>
              <a:rPr lang="ko-KR" altLang="en-US" dirty="0" smtClean="0"/>
              <a:t>연결 장치</a:t>
            </a:r>
            <a:endParaRPr lang="en-US" altLang="ko-KR" dirty="0"/>
          </a:p>
          <a:p>
            <a:r>
              <a:rPr lang="en-US" altLang="ko-KR" dirty="0" err="1" smtClean="0"/>
              <a:t>ppAdjacency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접근 정보</a:t>
            </a:r>
            <a:endParaRPr lang="en-US" altLang="ko-KR" dirty="0"/>
          </a:p>
          <a:p>
            <a:r>
              <a:rPr lang="en-US" altLang="ko-KR" dirty="0" err="1" smtClean="0"/>
              <a:t>ppMaterials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재질 정보</a:t>
            </a:r>
            <a:endParaRPr lang="en-US" altLang="ko-KR" dirty="0" smtClean="0"/>
          </a:p>
          <a:p>
            <a:r>
              <a:rPr lang="en-US" altLang="ko-KR" dirty="0" err="1" smtClean="0"/>
              <a:t>ppEffectInstances</a:t>
            </a:r>
            <a:r>
              <a:rPr lang="en-US" altLang="ko-KR" dirty="0" smtClean="0"/>
              <a:t> - 0</a:t>
            </a:r>
          </a:p>
          <a:p>
            <a:r>
              <a:rPr lang="en-US" altLang="ko-KR" dirty="0" err="1" smtClean="0"/>
              <a:t>pNumMaterials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재질 수</a:t>
            </a:r>
            <a:endParaRPr lang="en-US" altLang="ko-KR" dirty="0" smtClean="0"/>
          </a:p>
          <a:p>
            <a:r>
              <a:rPr lang="en-US" altLang="ko-KR" dirty="0" err="1" smtClean="0"/>
              <a:t>ppMesh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메쉬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3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_D3DXMATERIAL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D3DMATERIAL9  MatD3D;</a:t>
            </a:r>
          </a:p>
          <a:p>
            <a:r>
              <a:rPr lang="en-US" altLang="ko-KR" dirty="0"/>
              <a:t>    LPSTR         </a:t>
            </a:r>
            <a:r>
              <a:rPr lang="en-US" altLang="ko-KR" dirty="0" err="1"/>
              <a:t>pTextureFilename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 </a:t>
            </a:r>
            <a:r>
              <a:rPr lang="en-US" altLang="ko-KR" dirty="0" smtClean="0"/>
              <a:t>D3DXMATERIAL</a:t>
            </a:r>
          </a:p>
          <a:p>
            <a:endParaRPr lang="en-US" altLang="ko-KR" dirty="0"/>
          </a:p>
          <a:p>
            <a:r>
              <a:rPr lang="en-US" altLang="ko-KR" dirty="0" smtClean="0"/>
              <a:t>MatD3D – </a:t>
            </a:r>
            <a:r>
              <a:rPr lang="ko-KR" altLang="en-US" dirty="0" smtClean="0"/>
              <a:t>재질</a:t>
            </a:r>
            <a:endParaRPr lang="en-US" altLang="ko-KR" dirty="0" smtClean="0"/>
          </a:p>
          <a:p>
            <a:r>
              <a:rPr lang="en-US" altLang="ko-KR" dirty="0" err="1" smtClean="0"/>
              <a:t>pTextureFilename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텍스처 파일이름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1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프로그레시</a:t>
            </a:r>
            <a:r>
              <a:rPr lang="ko-KR" altLang="en-US" dirty="0" err="1"/>
              <a:t>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경계상실변환을 사용하여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단순화 하는 것</a:t>
            </a:r>
            <a:endParaRPr lang="en-US" altLang="ko-KR" dirty="0" smtClean="0"/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분할로 </a:t>
            </a:r>
            <a:r>
              <a:rPr lang="ko-KR" altLang="en-US" dirty="0" err="1" smtClean="0"/>
              <a:t>되돌릴수</a:t>
            </a:r>
            <a:r>
              <a:rPr lang="ko-KR" altLang="en-US" dirty="0" smtClean="0"/>
              <a:t> 있으나 원본 </a:t>
            </a:r>
            <a:r>
              <a:rPr lang="ko-KR" altLang="en-US" dirty="0" err="1" smtClean="0"/>
              <a:t>메쉬에</a:t>
            </a:r>
            <a:r>
              <a:rPr lang="ko-KR" altLang="en-US" dirty="0" smtClean="0"/>
              <a:t> 비해 세밀 하진 않다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LOD</a:t>
            </a:r>
            <a:r>
              <a:rPr lang="ko-KR" altLang="en-US" dirty="0" smtClean="0"/>
              <a:t>기법을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5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볼륨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구체와 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원기둥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마름모꼴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캡슐형</a:t>
            </a:r>
            <a:r>
              <a:rPr lang="ko-KR" altLang="en-US" dirty="0" smtClean="0"/>
              <a:t> 등이 존재</a:t>
            </a:r>
            <a:endParaRPr lang="en-US" altLang="ko-KR" dirty="0" smtClean="0"/>
          </a:p>
          <a:p>
            <a:r>
              <a:rPr lang="ko-KR" altLang="en-US" dirty="0" smtClean="0"/>
              <a:t>가시성 테스트 및 충돌 테스트에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44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볼륨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D3DXComputeBoundingBox</a:t>
            </a:r>
            <a:endParaRPr lang="en-US" altLang="ko-KR" dirty="0" smtClean="0"/>
          </a:p>
          <a:p>
            <a:r>
              <a:rPr lang="en-US" altLang="ko-KR" dirty="0" smtClean="0"/>
              <a:t>D3DXComputeBoundingSphere(CONST </a:t>
            </a:r>
            <a:r>
              <a:rPr lang="en-US" altLang="ko-KR" dirty="0"/>
              <a:t>D3DXVECTOR3 *</a:t>
            </a:r>
            <a:r>
              <a:rPr lang="en-US" altLang="ko-KR" dirty="0" err="1"/>
              <a:t>pFirstPosition</a:t>
            </a:r>
            <a:r>
              <a:rPr lang="en-US" altLang="ko-KR" dirty="0"/>
              <a:t>,  </a:t>
            </a:r>
            <a:r>
              <a:rPr lang="en-US" altLang="ko-KR" dirty="0" smtClean="0"/>
              <a:t>DWORD </a:t>
            </a:r>
            <a:r>
              <a:rPr lang="en-US" altLang="ko-KR" dirty="0" err="1"/>
              <a:t>NumVertices</a:t>
            </a:r>
            <a:r>
              <a:rPr lang="en-US" altLang="ko-KR" dirty="0"/>
              <a:t>, </a:t>
            </a:r>
            <a:r>
              <a:rPr lang="en-US" altLang="ko-KR" dirty="0" smtClean="0"/>
              <a:t>DWORD </a:t>
            </a:r>
            <a:r>
              <a:rPr lang="en-US" altLang="ko-KR" dirty="0" err="1"/>
              <a:t>dwStride</a:t>
            </a:r>
            <a:r>
              <a:rPr lang="en-US" altLang="ko-KR" dirty="0"/>
              <a:t>, </a:t>
            </a:r>
            <a:r>
              <a:rPr lang="en-US" altLang="ko-KR" dirty="0" smtClean="0"/>
              <a:t>D3DXVECTOR3 </a:t>
            </a:r>
            <a:r>
              <a:rPr lang="en-US" altLang="ko-KR" dirty="0"/>
              <a:t>*</a:t>
            </a:r>
            <a:r>
              <a:rPr lang="en-US" altLang="ko-KR" dirty="0" err="1"/>
              <a:t>pCenter</a:t>
            </a:r>
            <a:r>
              <a:rPr lang="en-US" altLang="ko-KR" dirty="0"/>
              <a:t>, </a:t>
            </a:r>
            <a:r>
              <a:rPr lang="en-US" altLang="ko-KR" dirty="0" smtClean="0"/>
              <a:t>FLOAT </a:t>
            </a:r>
            <a:r>
              <a:rPr lang="en-US" altLang="ko-KR" dirty="0"/>
              <a:t>*</a:t>
            </a:r>
            <a:r>
              <a:rPr lang="en-US" altLang="ko-KR" dirty="0" err="1"/>
              <a:t>pRadius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pFirstPosition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r>
              <a:rPr lang="en-US" altLang="ko-KR" dirty="0" err="1" smtClean="0"/>
              <a:t>NumVertices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err="1" smtClean="0"/>
              <a:t>dwStride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바이트 단위의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크기</a:t>
            </a:r>
            <a:endParaRPr lang="en-US" altLang="ko-KR" dirty="0" smtClean="0"/>
          </a:p>
          <a:p>
            <a:r>
              <a:rPr lang="en-US" altLang="ko-KR" dirty="0" err="1" smtClean="0"/>
              <a:t>pCenter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경계 구체의 중심</a:t>
            </a:r>
            <a:endParaRPr lang="en-US" altLang="ko-KR" dirty="0" smtClean="0"/>
          </a:p>
          <a:p>
            <a:r>
              <a:rPr lang="en-US" altLang="ko-KR" dirty="0" err="1" smtClean="0"/>
              <a:t>pRadius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경계 구체의 반지름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571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볼륨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D3DXCreateBox(LPDIRECT3DDEVICE9   </a:t>
            </a:r>
            <a:r>
              <a:rPr lang="en-US" altLang="ko-KR" dirty="0" err="1"/>
              <a:t>pDevice</a:t>
            </a:r>
            <a:r>
              <a:rPr lang="en-US" altLang="ko-KR" dirty="0"/>
              <a:t>, </a:t>
            </a:r>
            <a:r>
              <a:rPr lang="en-US" altLang="ko-KR" dirty="0" smtClean="0"/>
              <a:t>FLOAT Width, FLOAT </a:t>
            </a:r>
            <a:r>
              <a:rPr lang="en-US" altLang="ko-KR" dirty="0" err="1" smtClean="0"/>
              <a:t>Hight</a:t>
            </a:r>
            <a:r>
              <a:rPr lang="en-US" altLang="ko-KR" dirty="0" smtClean="0"/>
              <a:t>, FLOAT Depth, LPD3DXMESH</a:t>
            </a:r>
            <a:r>
              <a:rPr lang="en-US" altLang="ko-KR" dirty="0"/>
              <a:t>*         </a:t>
            </a:r>
            <a:r>
              <a:rPr lang="en-US" altLang="ko-KR" dirty="0" err="1" smtClean="0"/>
              <a:t>ppMesh</a:t>
            </a:r>
            <a:r>
              <a:rPr lang="en-US" altLang="ko-KR" dirty="0" smtClean="0"/>
              <a:t>, LPD3DXBUFFER* </a:t>
            </a:r>
            <a:r>
              <a:rPr lang="en-US" altLang="ko-KR" dirty="0" err="1" smtClean="0"/>
              <a:t>ppAdjacency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pDevice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연결장치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Width – x</a:t>
            </a:r>
          </a:p>
          <a:p>
            <a:r>
              <a:rPr lang="en-US" altLang="ko-KR" dirty="0" err="1" smtClean="0"/>
              <a:t>Hight</a:t>
            </a:r>
            <a:r>
              <a:rPr lang="en-US" altLang="ko-KR" dirty="0" smtClean="0"/>
              <a:t> – y</a:t>
            </a:r>
          </a:p>
          <a:p>
            <a:r>
              <a:rPr lang="en-US" altLang="ko-KR" dirty="0" smtClean="0"/>
              <a:t>Depth - z</a:t>
            </a:r>
          </a:p>
          <a:p>
            <a:r>
              <a:rPr lang="en-US" altLang="ko-KR" dirty="0" err="1" smtClean="0"/>
              <a:t>ppMesh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메시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ppAdjacency</a:t>
            </a:r>
            <a:r>
              <a:rPr lang="en-US" altLang="ko-KR" dirty="0" smtClean="0"/>
              <a:t> - 0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5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볼륨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D3DXCreateSphere(LPDIRECT3DDEVICE9  </a:t>
            </a:r>
            <a:r>
              <a:rPr lang="en-US" altLang="ko-KR" dirty="0" err="1"/>
              <a:t>pDevice</a:t>
            </a:r>
            <a:r>
              <a:rPr lang="en-US" altLang="ko-KR" dirty="0"/>
              <a:t>, </a:t>
            </a:r>
            <a:r>
              <a:rPr lang="en-US" altLang="ko-KR" dirty="0" smtClean="0"/>
              <a:t>FLOAT              </a:t>
            </a:r>
            <a:r>
              <a:rPr lang="en-US" altLang="ko-KR" dirty="0"/>
              <a:t>Radius, </a:t>
            </a:r>
            <a:r>
              <a:rPr lang="en-US" altLang="ko-KR" dirty="0" smtClean="0"/>
              <a:t>UINT               </a:t>
            </a:r>
            <a:r>
              <a:rPr lang="en-US" altLang="ko-KR" dirty="0"/>
              <a:t>Slices, </a:t>
            </a:r>
            <a:r>
              <a:rPr lang="en-US" altLang="ko-KR" dirty="0" smtClean="0"/>
              <a:t>UINT               Stacks, LPD3DXMESH</a:t>
            </a:r>
            <a:r>
              <a:rPr lang="en-US" altLang="ko-KR" dirty="0"/>
              <a:t>*        </a:t>
            </a:r>
            <a:r>
              <a:rPr lang="en-US" altLang="ko-KR" dirty="0" err="1" smtClean="0"/>
              <a:t>ppMesh</a:t>
            </a:r>
            <a:r>
              <a:rPr lang="en-US" altLang="ko-KR" dirty="0" smtClean="0"/>
              <a:t>, LPD3DXBUFFER</a:t>
            </a:r>
            <a:r>
              <a:rPr lang="en-US" altLang="ko-KR" dirty="0"/>
              <a:t>*      </a:t>
            </a:r>
            <a:r>
              <a:rPr lang="en-US" altLang="ko-KR" dirty="0" err="1"/>
              <a:t>ppAdjacency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pDevice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장치</a:t>
            </a:r>
            <a:endParaRPr lang="en-US" altLang="ko-KR" dirty="0" smtClean="0"/>
          </a:p>
          <a:p>
            <a:r>
              <a:rPr lang="en-US" altLang="ko-KR" dirty="0" smtClean="0"/>
              <a:t>Radius – </a:t>
            </a:r>
            <a:r>
              <a:rPr lang="ko-KR" altLang="en-US" dirty="0" smtClean="0"/>
              <a:t>구의 반경</a:t>
            </a:r>
            <a:endParaRPr lang="en-US" altLang="ko-KR" dirty="0" smtClean="0"/>
          </a:p>
          <a:p>
            <a:r>
              <a:rPr lang="en-US" altLang="ko-KR" dirty="0" smtClean="0"/>
              <a:t>Slices – </a:t>
            </a:r>
            <a:r>
              <a:rPr lang="ko-KR" altLang="en-US" dirty="0" smtClean="0"/>
              <a:t>회전축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Stacks – </a:t>
            </a:r>
            <a:r>
              <a:rPr lang="ko-KR" altLang="en-US" dirty="0" smtClean="0"/>
              <a:t>주축에 따른 </a:t>
            </a:r>
            <a:r>
              <a:rPr lang="ko-KR" altLang="en-US" dirty="0" err="1" smtClean="0"/>
              <a:t>스택수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ppMesh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메시</a:t>
            </a:r>
            <a:endParaRPr lang="en-US" altLang="ko-KR" dirty="0" smtClean="0"/>
          </a:p>
          <a:p>
            <a:r>
              <a:rPr lang="en-US" altLang="ko-KR" dirty="0" err="1" smtClean="0"/>
              <a:t>ppAdjacency</a:t>
            </a:r>
            <a:r>
              <a:rPr lang="en-US" altLang="ko-KR" dirty="0" smtClean="0"/>
              <a:t> - 0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ID3DXFont – GDI</a:t>
            </a:r>
            <a:r>
              <a:rPr lang="ko-KR" altLang="en-US" dirty="0" smtClean="0"/>
              <a:t>를 이용한 텍스트를 그리므로 성능이 저하되나 복잡한 글꼴을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CD3DFont – Direct3D</a:t>
            </a:r>
            <a:r>
              <a:rPr lang="ko-KR" altLang="en-US" dirty="0" smtClean="0"/>
              <a:t>를 이용하여 빠른 속도를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텍스트를 빠른 속도로 </a:t>
            </a:r>
            <a:r>
              <a:rPr lang="ko-KR" altLang="en-US" dirty="0" err="1" smtClean="0"/>
              <a:t>그릴때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D3DXCreateText – 3D</a:t>
            </a:r>
            <a:r>
              <a:rPr lang="ko-KR" altLang="en-US" dirty="0" smtClean="0"/>
              <a:t>텍스트를 만드는데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08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우향벡터</a:t>
            </a:r>
            <a:r>
              <a:rPr lang="en-US" altLang="ko-KR" dirty="0" smtClean="0"/>
              <a:t>(pitch), </a:t>
            </a:r>
            <a:r>
              <a:rPr lang="ko-KR" altLang="en-US" dirty="0" smtClean="0"/>
              <a:t>상향벡터</a:t>
            </a:r>
            <a:r>
              <a:rPr lang="en-US" altLang="ko-KR" dirty="0" smtClean="0"/>
              <a:t>(yaw), </a:t>
            </a:r>
            <a:r>
              <a:rPr lang="ko-KR" altLang="en-US" dirty="0" smtClean="0"/>
              <a:t>전방벡터</a:t>
            </a:r>
            <a:r>
              <a:rPr lang="en-US" altLang="ko-KR" dirty="0" smtClean="0"/>
              <a:t>(roll), </a:t>
            </a:r>
            <a:r>
              <a:rPr lang="ko-KR" altLang="en-US" dirty="0" smtClean="0"/>
              <a:t>위치벡터를 이용하여 월드 좌표 시스템에서의 카메라 위치와 방향을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11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</a:t>
            </a:r>
            <a:r>
              <a:rPr lang="ko-KR" altLang="en-US" dirty="0"/>
              <a:t>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D3DXMatrixRotationAxis( </a:t>
            </a:r>
            <a:r>
              <a:rPr lang="en-US" altLang="ko-KR" dirty="0"/>
              <a:t>D3DXMATRIX *</a:t>
            </a:r>
            <a:r>
              <a:rPr lang="en-US" altLang="ko-KR" dirty="0" err="1"/>
              <a:t>pOut</a:t>
            </a:r>
            <a:r>
              <a:rPr lang="en-US" altLang="ko-KR" dirty="0"/>
              <a:t>, CONST D3DXVECTOR3 *</a:t>
            </a:r>
            <a:r>
              <a:rPr lang="en-US" altLang="ko-KR" dirty="0" err="1"/>
              <a:t>pV</a:t>
            </a:r>
            <a:r>
              <a:rPr lang="en-US" altLang="ko-KR" dirty="0"/>
              <a:t>, FLOAT Angle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 </a:t>
            </a:r>
            <a:r>
              <a:rPr lang="ko-KR" altLang="en-US" dirty="0" smtClean="0"/>
              <a:t>결과 행렬</a:t>
            </a:r>
            <a:endParaRPr lang="en-US" altLang="ko-KR" dirty="0" smtClean="0"/>
          </a:p>
          <a:p>
            <a:r>
              <a:rPr lang="en-US" altLang="ko-KR" dirty="0" err="1" smtClean="0"/>
              <a:t>pV</a:t>
            </a:r>
            <a:r>
              <a:rPr lang="en-US" altLang="ko-KR" dirty="0" smtClean="0"/>
              <a:t> –  </a:t>
            </a:r>
            <a:r>
              <a:rPr lang="ko-KR" altLang="en-US" dirty="0" smtClean="0"/>
              <a:t>회전 축</a:t>
            </a:r>
            <a:endParaRPr lang="en-US" altLang="ko-KR" dirty="0" smtClean="0"/>
          </a:p>
          <a:p>
            <a:r>
              <a:rPr lang="en-US" altLang="ko-KR" dirty="0" smtClean="0"/>
              <a:t>Angle – </a:t>
            </a:r>
            <a:r>
              <a:rPr lang="ko-KR" altLang="en-US" dirty="0" smtClean="0"/>
              <a:t>라디안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임의의 벡터방향</a:t>
            </a:r>
            <a:r>
              <a:rPr lang="en-US" altLang="ko-KR" dirty="0"/>
              <a:t>(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을 기준으로 회전행렬</a:t>
            </a:r>
            <a:r>
              <a:rPr lang="en-US" altLang="ko-KR" dirty="0"/>
              <a:t>(</a:t>
            </a:r>
            <a:r>
              <a:rPr lang="ko-KR" altLang="en-US" dirty="0"/>
              <a:t>시계방향</a:t>
            </a:r>
            <a:r>
              <a:rPr lang="en-US" altLang="ko-KR" dirty="0"/>
              <a:t>)</a:t>
            </a:r>
            <a:r>
              <a:rPr lang="ko-KR" altLang="en-US" dirty="0"/>
              <a:t>을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92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D3DXVec3TransformCoord( </a:t>
            </a:r>
            <a:r>
              <a:rPr lang="en-US" altLang="ko-KR" dirty="0"/>
              <a:t>D3DXVECTOR3 *</a:t>
            </a:r>
            <a:r>
              <a:rPr lang="en-US" altLang="ko-KR" dirty="0" err="1"/>
              <a:t>pOut</a:t>
            </a:r>
            <a:r>
              <a:rPr lang="en-US" altLang="ko-KR" dirty="0"/>
              <a:t>, CONST D3DXVECTOR3 *</a:t>
            </a:r>
            <a:r>
              <a:rPr lang="en-US" altLang="ko-KR" dirty="0" err="1"/>
              <a:t>pV</a:t>
            </a:r>
            <a:r>
              <a:rPr lang="en-US" altLang="ko-KR" dirty="0"/>
              <a:t>, CONST D3DXMATRIX *</a:t>
            </a:r>
            <a:r>
              <a:rPr lang="en-US" altLang="ko-KR" dirty="0" err="1"/>
              <a:t>pM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</a:t>
            </a:r>
            <a:r>
              <a:rPr lang="ko-KR" altLang="en-US" smtClean="0"/>
              <a:t>결과 벡터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err="1" smtClean="0"/>
              <a:t>pV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기본 벡터</a:t>
            </a:r>
            <a:endParaRPr lang="en-US" altLang="ko-KR" dirty="0" smtClean="0"/>
          </a:p>
          <a:p>
            <a:r>
              <a:rPr lang="en-US" altLang="ko-KR" dirty="0" err="1" smtClean="0"/>
              <a:t>pM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처리의 기본 행렬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D3DXVec3TransformNormal – </a:t>
            </a:r>
            <a:r>
              <a:rPr lang="ko-KR" altLang="en-US" dirty="0" smtClean="0"/>
              <a:t>이동행렬 </a:t>
            </a:r>
            <a:r>
              <a:rPr lang="en-US" altLang="ko-KR" dirty="0" smtClean="0"/>
              <a:t>* 0</a:t>
            </a:r>
          </a:p>
          <a:p>
            <a:r>
              <a:rPr lang="en-US" altLang="ko-KR" dirty="0" smtClean="0"/>
              <a:t>D3DXVec3TransformCoord – </a:t>
            </a:r>
            <a:r>
              <a:rPr lang="ko-KR" altLang="en-US" dirty="0" smtClean="0"/>
              <a:t>이동행렬 </a:t>
            </a:r>
            <a:r>
              <a:rPr lang="en-US" altLang="ko-KR" dirty="0" smtClean="0"/>
              <a:t>*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9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CD3DFont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d3dfont.h, d3dfont.cpp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InitDeviceObjects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폰트와 비트맵 텍스처를 생성 후 텍스처에 비트맵 정보를 저장</a:t>
            </a:r>
            <a:endParaRPr lang="en-US" altLang="ko-KR" dirty="0"/>
          </a:p>
          <a:p>
            <a:r>
              <a:rPr lang="en-US" altLang="ko-KR" dirty="0" err="1" smtClean="0"/>
              <a:t>RestoreDeviceObjects</a:t>
            </a:r>
            <a:r>
              <a:rPr lang="en-US" altLang="ko-KR" dirty="0" smtClean="0"/>
              <a:t> – D3D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알파블랜드를</a:t>
            </a:r>
            <a:r>
              <a:rPr lang="ko-KR" altLang="en-US" dirty="0" smtClean="0"/>
              <a:t> 이용한다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DrawText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버퍼를 그린다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</a:t>
            </a:r>
            <a:r>
              <a:rPr lang="ko-KR" altLang="en-US" dirty="0" err="1"/>
              <a:t>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ID3DXBaseMesh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버퍼와 인덱스 버퍼를 보관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GetVertexBuffer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r>
              <a:rPr lang="en-US" altLang="ko-KR" dirty="0" err="1" smtClean="0"/>
              <a:t>GetIndexBuffer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인덱스 버퍼</a:t>
            </a:r>
            <a:endParaRPr lang="en-US" altLang="ko-KR" dirty="0" smtClean="0"/>
          </a:p>
          <a:p>
            <a:r>
              <a:rPr lang="en-US" altLang="ko-KR" dirty="0" err="1" smtClean="0"/>
              <a:t>GetFVF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r>
              <a:rPr lang="en-US" altLang="ko-KR" dirty="0" err="1" smtClean="0"/>
              <a:t>GetNumVertices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err="1" smtClean="0"/>
              <a:t>GetNumBytesPerVertex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버텍스당</a:t>
            </a:r>
            <a:r>
              <a:rPr lang="ko-KR" altLang="en-US" dirty="0" smtClean="0"/>
              <a:t> 바이트 수</a:t>
            </a:r>
            <a:endParaRPr lang="en-US" altLang="ko-KR" dirty="0" smtClean="0"/>
          </a:p>
          <a:p>
            <a:r>
              <a:rPr lang="en-US" altLang="ko-KR" dirty="0" err="1" smtClean="0"/>
              <a:t>GetNumFaces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삼각형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8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서브셋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내 삼각형들의 그룹</a:t>
            </a:r>
            <a:endParaRPr lang="en-US" altLang="ko-KR" dirty="0" smtClean="0"/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캐릭터기준 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몸통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팔등등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Mesh-&gt;</a:t>
            </a:r>
            <a:r>
              <a:rPr lang="en-US" altLang="ko-KR" dirty="0" err="1" smtClean="0"/>
              <a:t>LockAttributeBuffer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속성버퍼를 읽거나 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Mesh-&gt;</a:t>
            </a:r>
            <a:r>
              <a:rPr lang="en-US" altLang="ko-KR" dirty="0" err="1" smtClean="0"/>
              <a:t>UnLockAttributeBuffer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Mesh-&gt;</a:t>
            </a:r>
            <a:r>
              <a:rPr lang="en-US" altLang="ko-KR" dirty="0" err="1" smtClean="0"/>
              <a:t>DrawSubset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그린다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1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</a:t>
            </a:r>
            <a:r>
              <a:rPr lang="ko-KR" altLang="en-US" dirty="0"/>
              <a:t>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버텍스와</a:t>
            </a:r>
            <a:r>
              <a:rPr lang="ko-KR" altLang="en-US" dirty="0" smtClean="0"/>
              <a:t> 인덱스를 재구성한다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OptimizeInplace</a:t>
            </a:r>
            <a:r>
              <a:rPr lang="en-US" altLang="ko-KR" dirty="0" smtClean="0"/>
              <a:t>(DWORD </a:t>
            </a:r>
            <a:r>
              <a:rPr lang="en-US" altLang="ko-KR" dirty="0"/>
              <a:t>Flags, CONST DWORD* </a:t>
            </a:r>
            <a:r>
              <a:rPr lang="en-US" altLang="ko-KR" dirty="0" err="1"/>
              <a:t>pAdjacencyIn</a:t>
            </a:r>
            <a:r>
              <a:rPr lang="en-US" altLang="ko-KR" dirty="0"/>
              <a:t>, DWORD* </a:t>
            </a:r>
            <a:r>
              <a:rPr lang="en-US" altLang="ko-KR" dirty="0" err="1"/>
              <a:t>pAdjacencyOut</a:t>
            </a:r>
            <a:r>
              <a:rPr lang="en-US" altLang="ko-KR" dirty="0"/>
              <a:t>, </a:t>
            </a:r>
            <a:r>
              <a:rPr lang="en-US" altLang="ko-KR" dirty="0" smtClean="0"/>
              <a:t>DWORD</a:t>
            </a:r>
            <a:r>
              <a:rPr lang="en-US" altLang="ko-KR" dirty="0"/>
              <a:t>* </a:t>
            </a:r>
            <a:r>
              <a:rPr lang="en-US" altLang="ko-KR" dirty="0" err="1"/>
              <a:t>pFaceRemap</a:t>
            </a:r>
            <a:r>
              <a:rPr lang="en-US" altLang="ko-KR" dirty="0"/>
              <a:t>, LPD3DXBUFFER *</a:t>
            </a:r>
            <a:r>
              <a:rPr lang="en-US" altLang="ko-KR" dirty="0" err="1" smtClean="0"/>
              <a:t>ppVertexRemap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Flags – </a:t>
            </a:r>
            <a:r>
              <a:rPr lang="ko-KR" altLang="en-US" dirty="0" smtClean="0"/>
              <a:t>최적화 플래그</a:t>
            </a:r>
            <a:endParaRPr lang="en-US" altLang="ko-KR" dirty="0" smtClean="0"/>
          </a:p>
          <a:p>
            <a:r>
              <a:rPr lang="en-US" altLang="ko-KR" dirty="0" err="1" smtClean="0"/>
              <a:t>pAdjacencyIn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최적화되지 않은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인접 배열 포인터</a:t>
            </a:r>
            <a:endParaRPr lang="en-US" altLang="ko-KR" dirty="0" smtClean="0"/>
          </a:p>
          <a:p>
            <a:r>
              <a:rPr lang="en-US" altLang="ko-KR" dirty="0" err="1" smtClean="0"/>
              <a:t>pAdjacencyOut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최적화된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인접 정보로 채워질 </a:t>
            </a:r>
            <a:r>
              <a:rPr lang="en-US" altLang="ko-KR" dirty="0" smtClean="0"/>
              <a:t>DWORD </a:t>
            </a:r>
            <a:r>
              <a:rPr lang="ko-KR" altLang="en-US" dirty="0" smtClean="0"/>
              <a:t>배열 포인터</a:t>
            </a:r>
            <a:endParaRPr lang="en-US" altLang="ko-KR" dirty="0" smtClean="0"/>
          </a:p>
          <a:p>
            <a:r>
              <a:rPr lang="en-US" altLang="ko-KR" dirty="0" err="1" smtClean="0"/>
              <a:t>pFaceRemap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면 </a:t>
            </a:r>
            <a:r>
              <a:rPr lang="ko-KR" altLang="en-US" dirty="0" err="1" smtClean="0"/>
              <a:t>리맵</a:t>
            </a:r>
            <a:r>
              <a:rPr lang="ko-KR" altLang="en-US" dirty="0" smtClean="0"/>
              <a:t> 정보로 채워질 </a:t>
            </a:r>
            <a:r>
              <a:rPr lang="en-US" altLang="ko-KR" dirty="0" smtClean="0"/>
              <a:t>DWORD </a:t>
            </a:r>
            <a:r>
              <a:rPr lang="ko-KR" altLang="en-US" dirty="0" smtClean="0"/>
              <a:t>배열 포인터</a:t>
            </a:r>
            <a:endParaRPr lang="en-US" altLang="ko-KR" dirty="0" smtClean="0"/>
          </a:p>
          <a:p>
            <a:r>
              <a:rPr lang="en-US" altLang="ko-KR" dirty="0" err="1" smtClean="0"/>
              <a:t>ppVertexRemap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리맵</a:t>
            </a:r>
            <a:r>
              <a:rPr lang="ko-KR" altLang="en-US" dirty="0" smtClean="0"/>
              <a:t> 정보로 채워질 </a:t>
            </a:r>
            <a:r>
              <a:rPr lang="en-US" altLang="ko-KR" dirty="0" smtClean="0"/>
              <a:t>ID3DXBuffer </a:t>
            </a:r>
            <a:r>
              <a:rPr lang="ko-KR" altLang="en-US" dirty="0" smtClean="0"/>
              <a:t>포인터 주소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2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</a:t>
            </a:r>
            <a:r>
              <a:rPr lang="en-US" altLang="ko-KR" dirty="0"/>
              <a:t>F</a:t>
            </a:r>
            <a:r>
              <a:rPr lang="en-US" altLang="ko-KR" dirty="0" smtClean="0"/>
              <a:t>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D3DXMESHOPT_COMPACT – </a:t>
            </a:r>
            <a:r>
              <a:rPr lang="ko-KR" altLang="en-US" dirty="0" smtClean="0"/>
              <a:t>이용되지 않는 인덱스와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제거</a:t>
            </a:r>
            <a:endParaRPr lang="en-US" altLang="ko-KR" dirty="0"/>
          </a:p>
          <a:p>
            <a:r>
              <a:rPr lang="en-US" altLang="ko-KR" dirty="0" smtClean="0"/>
              <a:t>D3DXMESHOPT_ATTRSORT – </a:t>
            </a:r>
            <a:r>
              <a:rPr lang="ko-KR" altLang="en-US" dirty="0" smtClean="0"/>
              <a:t>속성으로 삼각형을 정렬하고 속성 테이블 생성</a:t>
            </a:r>
            <a:endParaRPr lang="en-US" altLang="ko-KR" dirty="0" smtClean="0"/>
          </a:p>
          <a:p>
            <a:r>
              <a:rPr lang="en-US" altLang="ko-KR" dirty="0" smtClean="0"/>
              <a:t>D3DXMESHOPT_VERTEXCACHE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캐시의 </a:t>
            </a:r>
            <a:r>
              <a:rPr lang="ko-KR" altLang="en-US" dirty="0" err="1" smtClean="0"/>
              <a:t>히트율을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D3DXMESHOPT_STRIPREORDER - </a:t>
            </a:r>
            <a:r>
              <a:rPr lang="ko-KR" altLang="en-US" dirty="0" smtClean="0"/>
              <a:t>삼각형 스트립이 가능한 길어지도록 인덱스를 재구성</a:t>
            </a:r>
            <a:endParaRPr lang="en-US" altLang="ko-KR" dirty="0" smtClean="0"/>
          </a:p>
          <a:p>
            <a:r>
              <a:rPr lang="en-US" altLang="ko-KR" dirty="0" smtClean="0"/>
              <a:t>D3DXMESHOPT_IGNOREVERTS – </a:t>
            </a:r>
            <a:r>
              <a:rPr lang="ko-KR" altLang="en-US" dirty="0" err="1" smtClean="0"/>
              <a:t>버텍스를</a:t>
            </a:r>
            <a:r>
              <a:rPr lang="ko-KR" altLang="en-US" dirty="0" smtClean="0"/>
              <a:t> 무시하고 인덱스 정보만 최적화</a:t>
            </a:r>
            <a:endParaRPr lang="en-US" altLang="ko-KR" dirty="0" smtClean="0"/>
          </a:p>
          <a:p>
            <a:r>
              <a:rPr lang="en-US" altLang="ko-KR" dirty="0" smtClean="0"/>
              <a:t>D3DXMESHOPT_DONOTSPLIT - </a:t>
            </a:r>
            <a:r>
              <a:rPr lang="ko-KR" altLang="en-US" dirty="0" smtClean="0"/>
              <a:t>쪼개짐 방지</a:t>
            </a:r>
            <a:endParaRPr lang="en-US" altLang="ko-KR" dirty="0" smtClean="0"/>
          </a:p>
          <a:p>
            <a:r>
              <a:rPr lang="en-US" altLang="ko-KR" dirty="0" smtClean="0"/>
              <a:t>D3DXMESHOPT_DEVICEINDEPENDENT - </a:t>
            </a:r>
            <a:r>
              <a:rPr lang="ko-KR" altLang="en-US" dirty="0" smtClean="0"/>
              <a:t>장치 유지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57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메쉬를</a:t>
            </a:r>
            <a:r>
              <a:rPr lang="ko-KR" altLang="en-US" dirty="0" smtClean="0"/>
              <a:t> 최적화하면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기하정보가 그 속성에 따라 정렬된다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_D3DXATTRIBUTERANGE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DWORD </a:t>
            </a:r>
            <a:r>
              <a:rPr lang="en-US" altLang="ko-KR" dirty="0" err="1"/>
              <a:t>AttribId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DWORD </a:t>
            </a:r>
            <a:r>
              <a:rPr lang="en-US" altLang="ko-KR" dirty="0" err="1"/>
              <a:t>FaceStart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DWORD </a:t>
            </a:r>
            <a:r>
              <a:rPr lang="en-US" altLang="ko-KR" dirty="0" err="1"/>
              <a:t>FaceCount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DWORD </a:t>
            </a:r>
            <a:r>
              <a:rPr lang="en-US" altLang="ko-KR" dirty="0" err="1"/>
              <a:t>VertexStart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DWORD </a:t>
            </a:r>
            <a:r>
              <a:rPr lang="en-US" altLang="ko-KR" dirty="0" err="1"/>
              <a:t>VertexCount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 </a:t>
            </a:r>
            <a:r>
              <a:rPr lang="en-US" altLang="ko-KR" dirty="0" smtClean="0"/>
              <a:t>D3DXATTRIBUTERANGE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AttribId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서브셋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FaceSta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서브셋과</a:t>
            </a:r>
            <a:r>
              <a:rPr lang="ko-KR" altLang="en-US" dirty="0" smtClean="0"/>
              <a:t> 연결된 삼각형 시작 지점 </a:t>
            </a:r>
            <a:r>
              <a:rPr lang="en-US" altLang="ko-KR" dirty="0" smtClean="0"/>
              <a:t>(3</a:t>
            </a:r>
            <a:r>
              <a:rPr lang="ko-KR" altLang="en-US" dirty="0" err="1" smtClean="0"/>
              <a:t>개단위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FaceCount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서브셋</a:t>
            </a:r>
            <a:r>
              <a:rPr lang="ko-KR" altLang="en-US" dirty="0" smtClean="0"/>
              <a:t> 내의 삼각형 수</a:t>
            </a:r>
            <a:endParaRPr lang="en-US" altLang="ko-KR" dirty="0" smtClean="0"/>
          </a:p>
          <a:p>
            <a:r>
              <a:rPr lang="en-US" altLang="ko-KR" dirty="0" err="1" smtClean="0"/>
              <a:t>VertexStart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버텍스들의</a:t>
            </a:r>
            <a:r>
              <a:rPr lang="ko-KR" altLang="en-US" dirty="0" smtClean="0"/>
              <a:t> 시작을 지정</a:t>
            </a:r>
            <a:endParaRPr lang="en-US" altLang="ko-KR" dirty="0" smtClean="0"/>
          </a:p>
          <a:p>
            <a:r>
              <a:rPr lang="en-US" altLang="ko-KR" dirty="0" err="1" smtClean="0"/>
              <a:t>VertexCount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서브셋내의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14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GetAttributeTable</a:t>
            </a:r>
            <a:r>
              <a:rPr lang="en-US" altLang="ko-KR" dirty="0" smtClean="0"/>
              <a:t>(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D3DXATTRIBUTERANGE </a:t>
            </a:r>
            <a:r>
              <a:rPr lang="en-US" altLang="ko-KR" dirty="0"/>
              <a:t>*</a:t>
            </a:r>
            <a:r>
              <a:rPr lang="en-US" altLang="ko-KR" dirty="0" err="1"/>
              <a:t>pAttribTable</a:t>
            </a:r>
            <a:r>
              <a:rPr lang="en-US" altLang="ko-KR" dirty="0"/>
              <a:t>, DWORD* </a:t>
            </a:r>
            <a:r>
              <a:rPr lang="en-US" altLang="ko-KR" dirty="0" err="1"/>
              <a:t>pAttribTableSize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pAttribTable</a:t>
            </a:r>
            <a:r>
              <a:rPr lang="en-US" altLang="ko-KR" dirty="0" smtClean="0"/>
              <a:t> – </a:t>
            </a:r>
            <a:r>
              <a:rPr lang="en-US" altLang="ko-KR" dirty="0"/>
              <a:t>D3DXATTRIBUTERANGE</a:t>
            </a:r>
            <a:r>
              <a:rPr lang="ko-KR" altLang="en-US" dirty="0"/>
              <a:t>구조체를 채운다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pAttribTableSize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테이블 크기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51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870</Words>
  <Application>Microsoft Office PowerPoint</Application>
  <PresentationFormat>화면 슬라이드 쇼(4:3)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Direct3D(9.0)</vt:lpstr>
      <vt:lpstr>폰트</vt:lpstr>
      <vt:lpstr>CD3DFont</vt:lpstr>
      <vt:lpstr>메쉬</vt:lpstr>
      <vt:lpstr>메쉬</vt:lpstr>
      <vt:lpstr>최적화</vt:lpstr>
      <vt:lpstr>최적화 Flags</vt:lpstr>
      <vt:lpstr>속성 테이블</vt:lpstr>
      <vt:lpstr>속성 테이블</vt:lpstr>
      <vt:lpstr>근접정보</vt:lpstr>
      <vt:lpstr>복제</vt:lpstr>
      <vt:lpstr>메쉬 만들기</vt:lpstr>
      <vt:lpstr>XFile</vt:lpstr>
      <vt:lpstr>Xfile 재질</vt:lpstr>
      <vt:lpstr>프로그레시브</vt:lpstr>
      <vt:lpstr>경계 볼륨</vt:lpstr>
      <vt:lpstr>경계 볼륨</vt:lpstr>
      <vt:lpstr>경계 볼륨</vt:lpstr>
      <vt:lpstr>경계 볼륨</vt:lpstr>
      <vt:lpstr>카메라</vt:lpstr>
      <vt:lpstr>카메라</vt:lpstr>
      <vt:lpstr>카메라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169</cp:revision>
  <dcterms:created xsi:type="dcterms:W3CDTF">2006-10-05T04:04:58Z</dcterms:created>
  <dcterms:modified xsi:type="dcterms:W3CDTF">2018-08-16T03:17:20Z</dcterms:modified>
</cp:coreProperties>
</file>