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96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6" r:id="rId30"/>
    <p:sldId id="305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Direct3D(9.0)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지형위를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걷기위해</a:t>
            </a:r>
            <a:r>
              <a:rPr lang="ko-KR" altLang="en-US" dirty="0" smtClean="0"/>
              <a:t> 현재의 셀을 찾고 카메라의 높이를 지정한다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지형의 시작점을 원점으로 이동하는 변환 계산을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2.z-</a:t>
            </a:r>
            <a:r>
              <a:rPr lang="ko-KR" altLang="en-US" dirty="0" smtClean="0"/>
              <a:t>축이 아래를 가리키도록 새로운 틀로 전환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축을 뒤집는다</a:t>
            </a:r>
            <a:r>
              <a:rPr lang="en-US" altLang="ko-KR" dirty="0" smtClean="0"/>
              <a:t>.)</a:t>
            </a:r>
            <a:r>
              <a:rPr lang="ko-KR" altLang="en-US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z</a:t>
            </a:r>
            <a:r>
              <a:rPr lang="ko-KR" altLang="en-US" dirty="0" smtClean="0"/>
              <a:t>가 아래가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행렬의 순서와 동일하게 된다</a:t>
            </a:r>
            <a:r>
              <a:rPr lang="en-US" altLang="ko-KR" dirty="0" smtClean="0"/>
              <a:t>.(x-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 y-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높이를 구한다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</a:t>
            </a:r>
            <a:r>
              <a:rPr lang="ko-KR" altLang="en-US" dirty="0" smtClean="0"/>
              <a:t>왼쪽 상단의 </a:t>
            </a:r>
            <a:r>
              <a:rPr lang="ko-KR" altLang="en-US" dirty="0" err="1" smtClean="0"/>
              <a:t>버텍스가</a:t>
            </a:r>
            <a:r>
              <a:rPr lang="ko-KR" altLang="en-US" dirty="0" smtClean="0"/>
              <a:t> 원점에 오도록 현재의 셀을 이동시킨다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지형을 왼쪽 상단 </a:t>
            </a:r>
            <a:r>
              <a:rPr lang="ko-KR" altLang="en-US" dirty="0" err="1" smtClean="0"/>
              <a:t>버텍스를</a:t>
            </a:r>
            <a:r>
              <a:rPr lang="ko-KR" altLang="en-US" dirty="0" smtClean="0"/>
              <a:t> 기준으로 정했기 때문이다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64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무수히 작은 입자들로 표현되는 기능</a:t>
            </a:r>
            <a:endParaRPr lang="en-US" altLang="ko-KR" dirty="0" smtClean="0"/>
          </a:p>
          <a:p>
            <a:r>
              <a:rPr lang="ko-KR" altLang="en-US" dirty="0" smtClean="0"/>
              <a:t>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불꽃등</a:t>
            </a:r>
            <a:endParaRPr lang="en-US" altLang="ko-KR" dirty="0" smtClean="0"/>
          </a:p>
          <a:p>
            <a:r>
              <a:rPr lang="ko-KR" altLang="en-US" dirty="0" err="1" smtClean="0"/>
              <a:t>파티클은</a:t>
            </a:r>
            <a:r>
              <a:rPr lang="ko-KR" altLang="en-US" dirty="0" smtClean="0"/>
              <a:t> 빌보드를 이용해야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빌보드란 항상 카메라 방향을 바라보는 사각형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구조체 </a:t>
            </a:r>
            <a:r>
              <a:rPr lang="ko-KR" altLang="en-US" dirty="0" err="1" smtClean="0"/>
              <a:t>포멧을</a:t>
            </a:r>
            <a:r>
              <a:rPr lang="ko-KR" altLang="en-US" dirty="0" smtClean="0"/>
              <a:t> 이용한다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720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포인트 </a:t>
            </a:r>
            <a:r>
              <a:rPr lang="ko-KR" altLang="en-US" dirty="0" err="1" smtClean="0"/>
              <a:t>스프라이트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D3DRS_POINTSPRITEENABLE – true</a:t>
            </a:r>
            <a:r>
              <a:rPr lang="ko-KR" altLang="en-US" dirty="0" smtClean="0"/>
              <a:t>값은 현재 지정된 전체 텍스처를 포인트 </a:t>
            </a:r>
            <a:r>
              <a:rPr lang="ko-KR" altLang="en-US" dirty="0" err="1" smtClean="0"/>
              <a:t>스프라이트의</a:t>
            </a:r>
            <a:r>
              <a:rPr lang="ko-KR" altLang="en-US" dirty="0" smtClean="0"/>
              <a:t> 텍스처 </a:t>
            </a:r>
            <a:r>
              <a:rPr lang="ko-KR" altLang="en-US" dirty="0" err="1" smtClean="0"/>
              <a:t>매핑에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flase</a:t>
            </a:r>
            <a:r>
              <a:rPr lang="ko-KR" altLang="en-US" dirty="0" smtClean="0"/>
              <a:t>값은 텍스처좌표로 지정한 </a:t>
            </a:r>
            <a:r>
              <a:rPr lang="ko-KR" altLang="en-US" dirty="0" err="1" smtClean="0"/>
              <a:t>텍셀을</a:t>
            </a:r>
            <a:r>
              <a:rPr lang="ko-KR" altLang="en-US" dirty="0" smtClean="0"/>
              <a:t> 이용해 텍스처를 입혀야 하도록 지정</a:t>
            </a:r>
            <a:endParaRPr lang="en-US" altLang="ko-KR" dirty="0" smtClean="0"/>
          </a:p>
          <a:p>
            <a:r>
              <a:rPr lang="en-US" altLang="ko-KR" dirty="0" smtClean="0"/>
              <a:t>D3DRS_POINTSCALEENABLE – true</a:t>
            </a:r>
            <a:r>
              <a:rPr lang="ko-KR" altLang="en-US" dirty="0" smtClean="0"/>
              <a:t>값은 포인트 크기를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스페이스 단위로 지정 카메라 거리에 따라 조절된다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flase</a:t>
            </a:r>
            <a:r>
              <a:rPr lang="ko-KR" altLang="en-US" dirty="0" smtClean="0"/>
              <a:t>값은 스크린 스페이스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화면상의 픽셀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D3DRS_POINTSIZE - D3DRS_POINTSCALEENABLE </a:t>
            </a:r>
            <a:r>
              <a:rPr lang="ko-KR" altLang="en-US" dirty="0" smtClean="0"/>
              <a:t>상태의 단위</a:t>
            </a:r>
            <a:endParaRPr lang="en-US" altLang="ko-KR" dirty="0" smtClean="0"/>
          </a:p>
          <a:p>
            <a:r>
              <a:rPr lang="en-US" altLang="ko-KR" dirty="0" smtClean="0"/>
              <a:t>D3DRS_POINTSIZE_MIN – </a:t>
            </a:r>
            <a:r>
              <a:rPr lang="ko-KR" altLang="en-US" dirty="0" smtClean="0"/>
              <a:t>최소단위</a:t>
            </a:r>
            <a:endParaRPr lang="en-US" altLang="ko-KR" dirty="0" smtClean="0"/>
          </a:p>
          <a:p>
            <a:r>
              <a:rPr lang="en-US" altLang="ko-KR" dirty="0" smtClean="0"/>
              <a:t>D3DRS_POINTSIZE_MAX – </a:t>
            </a:r>
            <a:r>
              <a:rPr lang="ko-KR" altLang="en-US" dirty="0" smtClean="0"/>
              <a:t>최대단위</a:t>
            </a:r>
            <a:endParaRPr lang="en-US" altLang="ko-KR" dirty="0" smtClean="0"/>
          </a:p>
          <a:p>
            <a:r>
              <a:rPr lang="en-US" altLang="ko-KR" dirty="0" smtClean="0"/>
              <a:t>D3DRS_POINTSCALE_A – </a:t>
            </a:r>
            <a:r>
              <a:rPr lang="ko-KR" altLang="en-US" dirty="0" smtClean="0"/>
              <a:t>카메라 거리에 따라 크기가 변하는 방법</a:t>
            </a:r>
            <a:endParaRPr lang="en-US" altLang="ko-KR" dirty="0" smtClean="0"/>
          </a:p>
          <a:p>
            <a:r>
              <a:rPr lang="en-US" altLang="ko-KR" dirty="0" smtClean="0"/>
              <a:t>D3DRS_POINTSCALE_B - </a:t>
            </a:r>
            <a:r>
              <a:rPr lang="ko-KR" altLang="en-US" dirty="0"/>
              <a:t>카메라 거리에 따라 크기가 변하는 방법</a:t>
            </a:r>
            <a:endParaRPr lang="en-US" altLang="ko-KR" dirty="0" smtClean="0"/>
          </a:p>
          <a:p>
            <a:r>
              <a:rPr lang="en-US" altLang="ko-KR" dirty="0" smtClean="0"/>
              <a:t>D3DRS_POINTSCALE_C - </a:t>
            </a:r>
            <a:r>
              <a:rPr lang="ko-KR" altLang="en-US" dirty="0"/>
              <a:t>카메라 거리에 따라 크기가 변하는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552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Attribute</a:t>
            </a:r>
          </a:p>
          <a:p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dirty="0"/>
              <a:t>D3DXVECTOR3 _</a:t>
            </a:r>
            <a:r>
              <a:rPr lang="en-US" altLang="ko-KR" dirty="0" smtClean="0"/>
              <a:t>position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/>
              <a:t>D3DXVECTOR3 _</a:t>
            </a:r>
            <a:r>
              <a:rPr lang="en-US" altLang="ko-KR" dirty="0" smtClean="0"/>
              <a:t>velocity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초당 이동 단위</a:t>
            </a:r>
            <a:endParaRPr lang="en-US" altLang="ko-KR" dirty="0"/>
          </a:p>
          <a:p>
            <a:r>
              <a:rPr lang="en-US" altLang="ko-KR" dirty="0"/>
              <a:t>D3DXVECTOR3 _</a:t>
            </a:r>
            <a:r>
              <a:rPr lang="en-US" altLang="ko-KR" dirty="0" smtClean="0"/>
              <a:t>acceleration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가속도</a:t>
            </a:r>
            <a:endParaRPr lang="en-US" altLang="ko-KR" dirty="0"/>
          </a:p>
          <a:p>
            <a:r>
              <a:rPr lang="en-US" altLang="ko-KR" dirty="0"/>
              <a:t>float       _</a:t>
            </a:r>
            <a:r>
              <a:rPr lang="en-US" altLang="ko-KR" dirty="0" err="1" smtClean="0"/>
              <a:t>lifeTime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소멸전까지의</a:t>
            </a:r>
            <a:r>
              <a:rPr lang="ko-KR" altLang="en-US" dirty="0" smtClean="0"/>
              <a:t> 유지 시간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r>
              <a:rPr lang="en-US" altLang="ko-KR" dirty="0"/>
              <a:t>float       _</a:t>
            </a:r>
            <a:r>
              <a:rPr lang="en-US" altLang="ko-KR" dirty="0" smtClean="0"/>
              <a:t>age – </a:t>
            </a:r>
            <a:r>
              <a:rPr lang="ko-KR" altLang="en-US" dirty="0" smtClean="0"/>
              <a:t>현재 나이</a:t>
            </a:r>
            <a:endParaRPr lang="en-US" altLang="ko-KR" dirty="0"/>
          </a:p>
          <a:p>
            <a:r>
              <a:rPr lang="en-US" altLang="ko-KR" dirty="0"/>
              <a:t>D3DXCOLOR   _</a:t>
            </a:r>
            <a:r>
              <a:rPr lang="en-US" altLang="ko-KR" dirty="0" smtClean="0"/>
              <a:t>color - </a:t>
            </a:r>
            <a:r>
              <a:rPr lang="ko-KR" altLang="en-US" dirty="0" smtClean="0"/>
              <a:t>색</a:t>
            </a:r>
            <a:endParaRPr lang="en-US" altLang="ko-KR" dirty="0"/>
          </a:p>
          <a:p>
            <a:r>
              <a:rPr lang="en-US" altLang="ko-KR" dirty="0"/>
              <a:t>D3DXCOLOR   _</a:t>
            </a:r>
            <a:r>
              <a:rPr lang="en-US" altLang="ko-KR" dirty="0" err="1" smtClean="0"/>
              <a:t>colorFade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시간에 따라 변하는 색</a:t>
            </a:r>
            <a:endParaRPr lang="en-US" altLang="ko-KR" dirty="0" smtClean="0"/>
          </a:p>
          <a:p>
            <a:r>
              <a:rPr lang="en-US" altLang="ko-KR" dirty="0" smtClean="0"/>
              <a:t>bool        </a:t>
            </a:r>
            <a:r>
              <a:rPr lang="en-US" altLang="ko-KR" dirty="0"/>
              <a:t>_</a:t>
            </a:r>
            <a:r>
              <a:rPr lang="en-US" altLang="ko-KR" dirty="0" err="1" smtClean="0"/>
              <a:t>isAlive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생존 여부</a:t>
            </a:r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/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12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시스템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IDirect3DDevice9*       _</a:t>
            </a:r>
            <a:r>
              <a:rPr lang="en-US" altLang="ko-KR" dirty="0" smtClean="0"/>
              <a:t>device - </a:t>
            </a:r>
            <a:r>
              <a:rPr lang="ko-KR" altLang="en-US" dirty="0" smtClean="0"/>
              <a:t>장치</a:t>
            </a:r>
            <a:endParaRPr lang="en-US" altLang="ko-KR" dirty="0"/>
          </a:p>
          <a:p>
            <a:r>
              <a:rPr lang="en-US" altLang="ko-KR" dirty="0"/>
              <a:t>D3DXVECTOR3             _</a:t>
            </a:r>
            <a:r>
              <a:rPr lang="en-US" altLang="ko-KR" dirty="0" smtClean="0"/>
              <a:t>origin - </a:t>
            </a:r>
            <a:r>
              <a:rPr lang="ko-KR" altLang="en-US" dirty="0" smtClean="0"/>
              <a:t>시작점</a:t>
            </a:r>
            <a:endParaRPr lang="en-US" altLang="ko-KR" dirty="0"/>
          </a:p>
          <a:p>
            <a:r>
              <a:rPr lang="en-US" altLang="ko-KR" dirty="0"/>
              <a:t>d3d::</a:t>
            </a:r>
            <a:r>
              <a:rPr lang="en-US" altLang="ko-KR" dirty="0" err="1"/>
              <a:t>BoundingBox</a:t>
            </a:r>
            <a:r>
              <a:rPr lang="en-US" altLang="ko-KR" dirty="0"/>
              <a:t>        _</a:t>
            </a:r>
            <a:r>
              <a:rPr lang="en-US" altLang="ko-KR" dirty="0" err="1" smtClean="0"/>
              <a:t>boundingBox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경계상자</a:t>
            </a:r>
            <a:endParaRPr lang="en-US" altLang="ko-KR" dirty="0"/>
          </a:p>
          <a:p>
            <a:r>
              <a:rPr lang="en-US" altLang="ko-KR" dirty="0"/>
              <a:t>float                   _</a:t>
            </a:r>
            <a:r>
              <a:rPr lang="en-US" altLang="ko-KR" dirty="0" err="1" smtClean="0"/>
              <a:t>emitRate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초당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smtClean="0"/>
              <a:t>float                   </a:t>
            </a:r>
            <a:r>
              <a:rPr lang="en-US" altLang="ko-KR" dirty="0"/>
              <a:t>_</a:t>
            </a:r>
            <a:r>
              <a:rPr lang="en-US" altLang="ko-KR" dirty="0" smtClean="0"/>
              <a:t>size –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크기</a:t>
            </a:r>
            <a:endParaRPr lang="en-US" altLang="ko-KR" dirty="0" smtClean="0"/>
          </a:p>
          <a:p>
            <a:r>
              <a:rPr lang="en-US" altLang="ko-KR" dirty="0" err="1" smtClean="0"/>
              <a:t>std</a:t>
            </a:r>
            <a:r>
              <a:rPr lang="en-US" altLang="ko-KR" dirty="0"/>
              <a:t>::list&lt;Attribute&gt;    _</a:t>
            </a:r>
            <a:r>
              <a:rPr lang="en-US" altLang="ko-KR" dirty="0" smtClean="0"/>
              <a:t>particles –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리스트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                    _</a:t>
            </a:r>
            <a:r>
              <a:rPr lang="en-US" altLang="ko-KR" dirty="0" err="1" smtClean="0"/>
              <a:t>maxParticles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최대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수</a:t>
            </a:r>
            <a:endParaRPr lang="ko-KR" altLang="en-US" dirty="0"/>
          </a:p>
          <a:p>
            <a:r>
              <a:rPr lang="en-US" altLang="ko-KR" dirty="0"/>
              <a:t>DWORD _</a:t>
            </a:r>
            <a:r>
              <a:rPr lang="en-US" altLang="ko-KR" dirty="0" err="1" smtClean="0"/>
              <a:t>vbSize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버퍼가 보관할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smtClean="0"/>
              <a:t>DWORD </a:t>
            </a:r>
            <a:r>
              <a:rPr lang="en-US" altLang="ko-KR" dirty="0"/>
              <a:t>_</a:t>
            </a:r>
            <a:r>
              <a:rPr lang="en-US" altLang="ko-KR" dirty="0" err="1" smtClean="0"/>
              <a:t>vbOffset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랜더링</a:t>
            </a:r>
            <a:r>
              <a:rPr lang="ko-KR" altLang="en-US" dirty="0" smtClean="0"/>
              <a:t> 이용</a:t>
            </a:r>
            <a:endParaRPr lang="en-US" altLang="ko-KR" dirty="0"/>
          </a:p>
          <a:p>
            <a:r>
              <a:rPr lang="en-US" altLang="ko-KR" dirty="0"/>
              <a:t>DWORD _</a:t>
            </a:r>
            <a:r>
              <a:rPr lang="en-US" altLang="ko-KR" dirty="0" err="1" smtClean="0"/>
              <a:t>vbBatchSize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랜더링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20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고정기능파이프라인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광원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렌더</a:t>
            </a:r>
            <a:r>
              <a:rPr lang="ko-KR" altLang="en-US" dirty="0" smtClean="0"/>
              <a:t> 상태등과 같은 장치 상태의 설정을 변경하여 원하는 효과를 만드는 것</a:t>
            </a:r>
            <a:endParaRPr lang="en-US" altLang="ko-KR" dirty="0" smtClean="0"/>
          </a:p>
          <a:p>
            <a:r>
              <a:rPr lang="ko-KR" altLang="en-US" dirty="0" err="1" smtClean="0"/>
              <a:t>셰이더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파이프라인을 프로그래머가 직접 변경하여 파이프라인에 정의되지 않은 테크닉을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셰이더와</a:t>
            </a:r>
            <a:r>
              <a:rPr lang="ko-KR" altLang="en-US" dirty="0" smtClean="0"/>
              <a:t> 픽셀 </a:t>
            </a:r>
            <a:r>
              <a:rPr lang="ko-KR" altLang="en-US" dirty="0" err="1" smtClean="0"/>
              <a:t>셰이더가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– GPU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altLang="ko-KR" dirty="0" smtClean="0"/>
              <a:t>HLSL</a:t>
            </a:r>
            <a:r>
              <a:rPr lang="ko-KR" altLang="en-US" dirty="0" smtClean="0"/>
              <a:t>언어를 사용한다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96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HLSL </a:t>
            </a:r>
            <a:r>
              <a:rPr lang="ko-KR" altLang="en-US" dirty="0" err="1" smtClean="0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애플리케이션 코드와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코드를 분리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셰이더</a:t>
            </a:r>
            <a:r>
              <a:rPr lang="ko-KR" altLang="en-US" dirty="0"/>
              <a:t> </a:t>
            </a:r>
            <a:r>
              <a:rPr lang="ko-KR" altLang="en-US" dirty="0" smtClean="0"/>
              <a:t>코드는 </a:t>
            </a:r>
            <a:r>
              <a:rPr lang="en-US" altLang="ko-KR" dirty="0" smtClean="0"/>
              <a:t>txt </a:t>
            </a:r>
            <a:r>
              <a:rPr lang="ko-KR" altLang="en-US" dirty="0" smtClean="0"/>
              <a:t>파일로 저장</a:t>
            </a:r>
            <a:endParaRPr lang="en-US" altLang="ko-KR" dirty="0" smtClean="0"/>
          </a:p>
          <a:p>
            <a:r>
              <a:rPr lang="en-US" altLang="ko-KR" dirty="0" smtClean="0"/>
              <a:t>D3DXCompileShaderFromFile</a:t>
            </a:r>
            <a:r>
              <a:rPr lang="ko-KR" altLang="en-US" dirty="0" smtClean="0"/>
              <a:t>함수로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파일을 컴파일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</a:t>
            </a:r>
            <a:r>
              <a:rPr lang="en-US" altLang="ko-KR" dirty="0" smtClean="0"/>
              <a:t>xt</a:t>
            </a:r>
            <a:r>
              <a:rPr lang="ko-KR" altLang="en-US" dirty="0" smtClean="0"/>
              <a:t>파일을 작성한다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D3DXCompileShaderFromFile(LPCSTR                          </a:t>
            </a:r>
            <a:r>
              <a:rPr lang="en-US" altLang="ko-KR" dirty="0" err="1" smtClean="0"/>
              <a:t>pSrcFile</a:t>
            </a:r>
            <a:r>
              <a:rPr lang="en-US" altLang="ko-KR" dirty="0" smtClean="0"/>
              <a:t>, CONST </a:t>
            </a:r>
            <a:r>
              <a:rPr lang="en-US" altLang="ko-KR" dirty="0"/>
              <a:t>D3DXMACRO*                </a:t>
            </a:r>
            <a:r>
              <a:rPr lang="en-US" altLang="ko-KR" dirty="0" err="1" smtClean="0"/>
              <a:t>pDefines</a:t>
            </a:r>
            <a:r>
              <a:rPr lang="en-US" altLang="ko-KR" dirty="0" smtClean="0"/>
              <a:t>, LPD3DXINCLUDE                   </a:t>
            </a:r>
            <a:r>
              <a:rPr lang="en-US" altLang="ko-KR" dirty="0" err="1" smtClean="0"/>
              <a:t>pInclude</a:t>
            </a:r>
            <a:r>
              <a:rPr lang="en-US" altLang="ko-KR" dirty="0" smtClean="0"/>
              <a:t>, LPCSTR                          </a:t>
            </a:r>
            <a:r>
              <a:rPr lang="en-US" altLang="ko-KR" dirty="0" err="1" smtClean="0"/>
              <a:t>pFunctionName</a:t>
            </a:r>
            <a:r>
              <a:rPr lang="en-US" altLang="ko-KR" dirty="0" smtClean="0"/>
              <a:t>, LPCSTR                          </a:t>
            </a:r>
            <a:r>
              <a:rPr lang="en-US" altLang="ko-KR" dirty="0" err="1" smtClean="0"/>
              <a:t>pProfile</a:t>
            </a:r>
            <a:r>
              <a:rPr lang="en-US" altLang="ko-KR" dirty="0" smtClean="0"/>
              <a:t>, DWORD                           Flags, LPD3DXBUFFER</a:t>
            </a:r>
            <a:r>
              <a:rPr lang="en-US" altLang="ko-KR" dirty="0"/>
              <a:t>*                   </a:t>
            </a:r>
            <a:r>
              <a:rPr lang="en-US" altLang="ko-KR" dirty="0" err="1" smtClean="0"/>
              <a:t>ppShader</a:t>
            </a:r>
            <a:r>
              <a:rPr lang="en-US" altLang="ko-KR" dirty="0" smtClean="0"/>
              <a:t>, LPD3DXBUFFER</a:t>
            </a:r>
            <a:r>
              <a:rPr lang="en-US" altLang="ko-KR" dirty="0"/>
              <a:t>*                   </a:t>
            </a:r>
            <a:r>
              <a:rPr lang="en-US" altLang="ko-KR" dirty="0" err="1" smtClean="0"/>
              <a:t>ppErrorMsgs</a:t>
            </a:r>
            <a:r>
              <a:rPr lang="en-US" altLang="ko-KR" dirty="0" smtClean="0"/>
              <a:t>, LPD3DXCONSTANTTABLE</a:t>
            </a:r>
            <a:r>
              <a:rPr lang="en-US" altLang="ko-KR" dirty="0"/>
              <a:t>*            </a:t>
            </a:r>
            <a:r>
              <a:rPr lang="en-US" altLang="ko-KR" dirty="0" err="1"/>
              <a:t>ppConstantTable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pSrcFile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텍스트 파일</a:t>
            </a:r>
            <a:endParaRPr lang="en-US" altLang="ko-KR" dirty="0" smtClean="0"/>
          </a:p>
          <a:p>
            <a:r>
              <a:rPr lang="en-US" altLang="ko-KR" dirty="0" err="1" smtClean="0"/>
              <a:t>pDefines</a:t>
            </a:r>
            <a:r>
              <a:rPr lang="en-US" altLang="ko-KR" dirty="0" smtClean="0"/>
              <a:t> – null(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pInclude</a:t>
            </a:r>
            <a:r>
              <a:rPr lang="en-US" altLang="ko-KR" dirty="0" smtClean="0"/>
              <a:t> – null(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pFunctionName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진입점</a:t>
            </a:r>
            <a:r>
              <a:rPr lang="ko-KR" altLang="en-US" dirty="0" smtClean="0"/>
              <a:t> 함수이름</a:t>
            </a:r>
            <a:endParaRPr lang="en-US" altLang="ko-KR" dirty="0" smtClean="0"/>
          </a:p>
          <a:p>
            <a:r>
              <a:rPr lang="en-US" altLang="ko-KR" dirty="0" err="1" smtClean="0"/>
              <a:t>pProfile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버전</a:t>
            </a:r>
            <a:endParaRPr lang="en-US" altLang="ko-KR" dirty="0" smtClean="0"/>
          </a:p>
          <a:p>
            <a:r>
              <a:rPr lang="en-US" altLang="ko-KR" dirty="0" smtClean="0"/>
              <a:t>Flags -  </a:t>
            </a:r>
            <a:r>
              <a:rPr lang="ko-KR" altLang="en-US" dirty="0" smtClean="0"/>
              <a:t>선택적 플래그</a:t>
            </a:r>
            <a:r>
              <a:rPr lang="en-US" altLang="ko-KR" dirty="0" smtClean="0"/>
              <a:t>(0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이용안함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ppShader</a:t>
            </a:r>
            <a:r>
              <a:rPr lang="en-US" altLang="ko-KR" dirty="0" smtClean="0"/>
              <a:t> – ID3DXBuffer</a:t>
            </a:r>
            <a:r>
              <a:rPr lang="ko-KR" altLang="en-US" dirty="0" smtClean="0"/>
              <a:t>로의 포인터 리턴</a:t>
            </a:r>
            <a:endParaRPr lang="en-US" altLang="ko-KR" dirty="0" smtClean="0"/>
          </a:p>
          <a:p>
            <a:r>
              <a:rPr lang="en-US" altLang="ko-KR" dirty="0" err="1" smtClean="0"/>
              <a:t>ppErrorMsgs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오류메세지</a:t>
            </a:r>
            <a:endParaRPr lang="en-US" altLang="ko-KR" dirty="0" smtClean="0"/>
          </a:p>
          <a:p>
            <a:r>
              <a:rPr lang="en-US" altLang="ko-KR" dirty="0" err="1" smtClean="0"/>
              <a:t>ppConstantTable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상수 테이블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864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Txt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전역변수 선언</a:t>
            </a:r>
            <a:endParaRPr lang="en-US" altLang="ko-KR" dirty="0" smtClean="0"/>
          </a:p>
          <a:p>
            <a:r>
              <a:rPr lang="en-US" altLang="ko-KR" dirty="0" smtClean="0"/>
              <a:t>Matrix </a:t>
            </a:r>
            <a:r>
              <a:rPr lang="en-US" altLang="ko-KR" dirty="0" err="1" smtClean="0"/>
              <a:t>ViewProjMatrix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Vector Blue = {0,0,1,1}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truct</a:t>
            </a:r>
            <a:r>
              <a:rPr lang="en-US" altLang="ko-KR" dirty="0" smtClean="0"/>
              <a:t> VS_INPUT –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truct</a:t>
            </a:r>
            <a:r>
              <a:rPr lang="en-US" altLang="ko-KR" dirty="0" smtClean="0"/>
              <a:t> VS_OUTPUT –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VS_OUTPUT Main(VS_INPUT input) – </a:t>
            </a:r>
            <a:r>
              <a:rPr lang="ko-KR" altLang="en-US" dirty="0" err="1" smtClean="0"/>
              <a:t>진입점</a:t>
            </a: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loat4 Main(in float2 base : TEXCOORD0, in </a:t>
            </a:r>
            <a:r>
              <a:rPr lang="en-US" altLang="ko-KR" dirty="0"/>
              <a:t>float2 </a:t>
            </a:r>
            <a:r>
              <a:rPr lang="en-US" altLang="ko-KR" dirty="0" smtClean="0"/>
              <a:t>spot </a:t>
            </a:r>
            <a:r>
              <a:rPr lang="en-US" altLang="ko-KR" dirty="0"/>
              <a:t>: </a:t>
            </a:r>
            <a:r>
              <a:rPr lang="en-US" altLang="ko-KR" dirty="0" smtClean="0"/>
              <a:t>TEXCOORD1, in </a:t>
            </a:r>
            <a:r>
              <a:rPr lang="en-US" altLang="ko-KR" dirty="0"/>
              <a:t>float2 </a:t>
            </a:r>
            <a:r>
              <a:rPr lang="en-US" altLang="ko-KR" dirty="0" smtClean="0"/>
              <a:t>text : TEXCOORD2 ) : COLOR - </a:t>
            </a:r>
            <a:r>
              <a:rPr lang="ko-KR" altLang="en-US" dirty="0" err="1" smtClean="0"/>
              <a:t>진입점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02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HLSL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셰이더는</a:t>
            </a:r>
            <a:r>
              <a:rPr lang="ko-KR" altLang="en-US" dirty="0" smtClean="0"/>
              <a:t> 변수 보관을 위해 상수 테이블을 가지고 있으며 </a:t>
            </a:r>
            <a:r>
              <a:rPr lang="en-US" altLang="ko-KR" dirty="0" smtClean="0"/>
              <a:t>ID3DXConstantTable</a:t>
            </a:r>
            <a:r>
              <a:rPr lang="ko-KR" altLang="en-US" dirty="0" smtClean="0"/>
              <a:t>인터페이스로 접근한다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셰이더</a:t>
            </a:r>
            <a:r>
              <a:rPr lang="ko-KR" altLang="en-US" dirty="0" smtClean="0"/>
              <a:t> 특정 변수 지정을 위해 </a:t>
            </a:r>
            <a:r>
              <a:rPr lang="en-US" altLang="ko-KR" dirty="0" smtClean="0"/>
              <a:t>D3DXHANDLE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D3DXHANDLE, </a:t>
            </a:r>
            <a:r>
              <a:rPr lang="en-US" altLang="ko-KR" dirty="0" err="1" smtClean="0"/>
              <a:t>GetConstantByName</a:t>
            </a:r>
            <a:r>
              <a:rPr lang="en-US" altLang="ko-KR" dirty="0" smtClean="0"/>
              <a:t>( </a:t>
            </a:r>
            <a:r>
              <a:rPr lang="en-US" altLang="ko-KR" dirty="0"/>
              <a:t>D3DXHANDLE </a:t>
            </a:r>
            <a:r>
              <a:rPr lang="en-US" altLang="ko-KR" dirty="0" err="1"/>
              <a:t>hConstant</a:t>
            </a:r>
            <a:r>
              <a:rPr lang="en-US" altLang="ko-KR" dirty="0"/>
              <a:t>, LPCSTR </a:t>
            </a:r>
            <a:r>
              <a:rPr lang="en-US" altLang="ko-KR" dirty="0" err="1"/>
              <a:t>pName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hConstant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원하는 변수가 존재하는 부모 구조체를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최상위 변수핸들은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입력</a:t>
            </a:r>
            <a:endParaRPr lang="en-US" altLang="ko-KR" dirty="0" smtClean="0"/>
          </a:p>
          <a:p>
            <a:r>
              <a:rPr lang="en-US" altLang="ko-KR" dirty="0" err="1" smtClean="0"/>
              <a:t>pName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상수이름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24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HLSL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상수값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ID3DXConstantTable</a:t>
            </a:r>
            <a:r>
              <a:rPr lang="en-US" altLang="ko-KR" dirty="0" smtClean="0"/>
              <a:t>* </a:t>
            </a:r>
            <a:r>
              <a:rPr lang="en-US" altLang="ko-KR" dirty="0" err="1"/>
              <a:t>TransformConstantTable</a:t>
            </a:r>
            <a:r>
              <a:rPr lang="en-US" altLang="ko-KR" dirty="0"/>
              <a:t>-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TransformConstantTable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SetDefaults</a:t>
            </a:r>
            <a:r>
              <a:rPr lang="en-US" altLang="ko-KR" dirty="0" smtClean="0"/>
              <a:t>(…)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58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</a:t>
            </a:r>
            <a:r>
              <a:rPr lang="ko-KR" altLang="en-US" dirty="0"/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지형메쉬는</a:t>
            </a:r>
            <a:r>
              <a:rPr lang="ko-KR" altLang="en-US" dirty="0" smtClean="0"/>
              <a:t> 삼각형 격자에 높이를 부여한다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높이맵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heightmap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지형 격자 내의 특정 </a:t>
            </a:r>
            <a:r>
              <a:rPr lang="ko-KR" altLang="en-US" dirty="0" err="1" smtClean="0"/>
              <a:t>버텍스의</a:t>
            </a:r>
            <a:r>
              <a:rPr lang="ko-KR" altLang="en-US" dirty="0" smtClean="0"/>
              <a:t> 높이와 대응되는 배열로 </a:t>
            </a:r>
            <a:r>
              <a:rPr lang="en-US" altLang="ko-KR" dirty="0" smtClean="0"/>
              <a:t>0~255</a:t>
            </a:r>
            <a:r>
              <a:rPr lang="ko-KR" altLang="en-US" dirty="0" smtClean="0"/>
              <a:t>까지의 높이를 가지는데 높낮이를 표현한다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55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HLSL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bool – true, false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int</a:t>
            </a:r>
            <a:r>
              <a:rPr lang="en-US" altLang="ko-KR" dirty="0"/>
              <a:t> – 32</a:t>
            </a:r>
            <a:r>
              <a:rPr lang="ko-KR" altLang="en-US" dirty="0"/>
              <a:t>비트 부호 정수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half – 16</a:t>
            </a:r>
            <a:r>
              <a:rPr lang="ko-KR" altLang="en-US" dirty="0"/>
              <a:t>비트 부동 소수점 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float – 32</a:t>
            </a:r>
            <a:r>
              <a:rPr lang="ko-KR" altLang="en-US" dirty="0"/>
              <a:t>비트 부동 소수점 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double – 64</a:t>
            </a:r>
            <a:r>
              <a:rPr lang="ko-KR" altLang="en-US" dirty="0"/>
              <a:t>비트 부동 소수점 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16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HLSL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벡터형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vector – float 4d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vector&lt;T, n&gt; - n</a:t>
            </a:r>
            <a:r>
              <a:rPr lang="ko-KR" altLang="en-US" dirty="0" smtClean="0"/>
              <a:t>차원의 벡터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성분은 </a:t>
            </a:r>
            <a:r>
              <a:rPr lang="en-US" altLang="ko-KR" dirty="0" smtClean="0"/>
              <a:t>T</a:t>
            </a:r>
            <a:r>
              <a:rPr lang="ko-KR" altLang="en-US" dirty="0" smtClean="0"/>
              <a:t>형의 스칼라 </a:t>
            </a:r>
            <a:r>
              <a:rPr lang="en-US" altLang="ko-KR" dirty="0" smtClean="0"/>
              <a:t>1~4</a:t>
            </a:r>
            <a:r>
              <a:rPr lang="ko-KR" altLang="en-US" dirty="0" err="1" smtClean="0"/>
              <a:t>범위값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</a:t>
            </a:r>
            <a:r>
              <a:rPr lang="en-US" altLang="ko-KR" dirty="0" smtClean="0"/>
              <a:t>ector&lt;double, 2&gt; vec2;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064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HLSL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행렬형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1.matrix – 4*4 </a:t>
            </a:r>
            <a:r>
              <a:rPr lang="ko-KR" altLang="en-US" dirty="0" smtClean="0"/>
              <a:t>행렬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2.matrix&lt;T, m, n&gt; - m*n</a:t>
            </a:r>
            <a:r>
              <a:rPr lang="ko-KR" altLang="en-US" dirty="0" smtClean="0"/>
              <a:t>행렬 </a:t>
            </a:r>
            <a:r>
              <a:rPr lang="en-US" altLang="ko-KR" dirty="0" smtClean="0"/>
              <a:t>1~4</a:t>
            </a:r>
            <a:r>
              <a:rPr lang="ko-KR" altLang="en-US" dirty="0" err="1" smtClean="0"/>
              <a:t>범위값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matrix&lt;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2, 2&gt; m2x2;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float2x2 </a:t>
            </a:r>
            <a:r>
              <a:rPr lang="en-US" altLang="ko-KR" dirty="0" smtClean="0"/>
              <a:t>mat2x2;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Int3x2 mat3x2;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066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HLSL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 smtClean="0"/>
              <a:t>배열형</a:t>
            </a:r>
            <a:r>
              <a:rPr lang="en-US" altLang="ko-KR" dirty="0" smtClean="0"/>
              <a:t>,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typedef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1.float m[4][4]</a:t>
            </a:r>
          </a:p>
          <a:p>
            <a:pPr marL="0" indent="0">
              <a:buNone/>
            </a:pPr>
            <a:r>
              <a:rPr lang="en-US" altLang="ko-KR" dirty="0" smtClean="0"/>
              <a:t>2.half p[4]</a:t>
            </a:r>
          </a:p>
          <a:p>
            <a:pPr marL="0" indent="0">
              <a:buNone/>
            </a:pPr>
            <a:r>
              <a:rPr lang="en-US" altLang="ko-KR" dirty="0" smtClean="0"/>
              <a:t>3.Vector v[12]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1.struct </a:t>
            </a:r>
            <a:r>
              <a:rPr lang="en-US" altLang="ko-KR" dirty="0" err="1" smtClean="0"/>
              <a:t>mystruct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matrix 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vector n;</a:t>
            </a:r>
          </a:p>
          <a:p>
            <a:pPr marL="0" indent="0">
              <a:buNone/>
            </a:pPr>
            <a:r>
              <a:rPr lang="en-US" altLang="ko-KR" dirty="0" smtClean="0"/>
              <a:t>};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1.typedef vector&lt;float, 3&gt; point</a:t>
            </a:r>
          </a:p>
          <a:p>
            <a:pPr marL="0" indent="0">
              <a:buNone/>
            </a:pPr>
            <a:r>
              <a:rPr lang="en-US" altLang="ko-KR" dirty="0" smtClean="0"/>
              <a:t>2.point </a:t>
            </a:r>
            <a:r>
              <a:rPr lang="en-US" altLang="ko-KR" dirty="0" err="1" smtClean="0"/>
              <a:t>mypoint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64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HLSL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변수 </a:t>
            </a:r>
            <a:r>
              <a:rPr lang="ko-KR" altLang="en-US" dirty="0" err="1" smtClean="0"/>
              <a:t>접두어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1.static –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외부에서 변수에 접근 할 수 없다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2.uniform – </a:t>
            </a:r>
            <a:r>
              <a:rPr lang="ko-KR" altLang="en-US" dirty="0" smtClean="0"/>
              <a:t>애플리케이션에서 초기화 되어 </a:t>
            </a:r>
            <a:r>
              <a:rPr lang="ko-KR" altLang="en-US" dirty="0" err="1" smtClean="0"/>
              <a:t>셰이더에</a:t>
            </a:r>
            <a:r>
              <a:rPr lang="ko-KR" altLang="en-US" dirty="0" smtClean="0"/>
              <a:t> 입력됨을 의미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3.extern – </a:t>
            </a:r>
            <a:r>
              <a:rPr lang="ko-KR" altLang="en-US" dirty="0" smtClean="0"/>
              <a:t>외부에서 변수에 접근을 의미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4.shared – </a:t>
            </a:r>
            <a:r>
              <a:rPr lang="ko-KR" altLang="en-US" dirty="0" err="1" smtClean="0"/>
              <a:t>이펙트가</a:t>
            </a:r>
            <a:r>
              <a:rPr lang="ko-KR" altLang="en-US" dirty="0" smtClean="0"/>
              <a:t> 다수의 효과에 적용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5.volatile – </a:t>
            </a:r>
            <a:r>
              <a:rPr lang="ko-KR" altLang="en-US" dirty="0" smtClean="0"/>
              <a:t>자주 수정되는 의미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6.const – </a:t>
            </a:r>
            <a:r>
              <a:rPr lang="ko-KR" altLang="en-US" dirty="0" smtClean="0"/>
              <a:t>상수로 변경 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51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HLSL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사용자함수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함수의 구문은 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비슷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인자는 항상 값으로 전달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재귀는 지원 안됨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함수는 항상 </a:t>
            </a:r>
            <a:r>
              <a:rPr lang="ko-KR" altLang="en-US" dirty="0" err="1" smtClean="0"/>
              <a:t>인라인으로</a:t>
            </a:r>
            <a:r>
              <a:rPr lang="ko-KR" altLang="en-US" dirty="0" smtClean="0"/>
              <a:t> 쓰여짐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</a:t>
            </a:r>
            <a:r>
              <a:rPr lang="en-US" altLang="ko-KR" dirty="0" smtClean="0"/>
              <a:t>loat square(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float x)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return x*x;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0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HLSL</a:t>
            </a:r>
            <a:r>
              <a:rPr lang="ko-KR" altLang="en-US" dirty="0"/>
              <a:t>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내장함수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1.cos(x) – x </a:t>
            </a:r>
            <a:r>
              <a:rPr lang="ko-KR" altLang="en-US" dirty="0" smtClean="0"/>
              <a:t>코사인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2.clamp(x, a, b) – </a:t>
            </a:r>
            <a:r>
              <a:rPr lang="en-US" altLang="ko-KR" dirty="0" err="1" smtClean="0"/>
              <a:t>a,b</a:t>
            </a:r>
            <a:r>
              <a:rPr lang="ko-KR" altLang="en-US" dirty="0" smtClean="0"/>
              <a:t>범위를 리턴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3.cross(u, v) – </a:t>
            </a:r>
            <a:r>
              <a:rPr lang="ko-KR" altLang="en-US" dirty="0" smtClean="0"/>
              <a:t>외적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4.dot(u, v) – </a:t>
            </a:r>
            <a:r>
              <a:rPr lang="ko-KR" altLang="en-US" dirty="0" smtClean="0"/>
              <a:t>내적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5.lerp(u, v, t) – t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u, v </a:t>
            </a:r>
            <a:r>
              <a:rPr lang="ko-KR" altLang="en-US" dirty="0" smtClean="0"/>
              <a:t>사이의 선형을 보간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6.normalize – </a:t>
            </a:r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7.sqrt – </a:t>
            </a:r>
            <a:r>
              <a:rPr lang="ko-KR" altLang="en-US" dirty="0" smtClean="0"/>
              <a:t>루트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8.tan(x) – x </a:t>
            </a:r>
            <a:r>
              <a:rPr lang="ko-KR" altLang="en-US" dirty="0" err="1" smtClean="0"/>
              <a:t>탄젠트값</a:t>
            </a:r>
            <a:r>
              <a:rPr lang="ko-KR" altLang="en-US" dirty="0" smtClean="0"/>
              <a:t> 리턴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9.sin(x) – x</a:t>
            </a:r>
            <a:r>
              <a:rPr lang="ko-KR" altLang="en-US" dirty="0"/>
              <a:t> </a:t>
            </a:r>
            <a:r>
              <a:rPr lang="ko-KR" altLang="en-US" dirty="0" smtClean="0"/>
              <a:t>사인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10.mul(</a:t>
            </a:r>
            <a:r>
              <a:rPr lang="en-US" altLang="ko-KR" dirty="0" err="1" smtClean="0"/>
              <a:t>m,n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행열곱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m,n</a:t>
            </a:r>
            <a:r>
              <a:rPr lang="ko-KR" altLang="en-US" dirty="0" smtClean="0"/>
              <a:t>이 반드시 정의 </a:t>
            </a:r>
            <a:r>
              <a:rPr lang="ko-KR" altLang="en-US" dirty="0" err="1" smtClean="0"/>
              <a:t>행열이나</a:t>
            </a:r>
            <a:r>
              <a:rPr lang="ko-KR" altLang="en-US" dirty="0" smtClean="0"/>
              <a:t> 벡터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그외</a:t>
            </a:r>
            <a:r>
              <a:rPr lang="ko-KR" altLang="en-US" dirty="0" smtClean="0"/>
              <a:t> 다수가 정의 되어 있다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8908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GPU</a:t>
            </a:r>
            <a:r>
              <a:rPr lang="ko-KR" altLang="en-US" dirty="0" smtClean="0"/>
              <a:t>에서 실행되며 고정기능파이프라인의 변환과 조명 단계를 대체하는 역할</a:t>
            </a:r>
            <a:endParaRPr lang="en-US" altLang="ko-KR" dirty="0" smtClean="0"/>
          </a:p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셰이더는</a:t>
            </a:r>
            <a:r>
              <a:rPr lang="ko-KR" altLang="en-US" dirty="0" smtClean="0"/>
              <a:t> 조명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칼라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입힌 </a:t>
            </a:r>
            <a:r>
              <a:rPr lang="ko-KR" altLang="en-US" dirty="0" err="1" smtClean="0"/>
              <a:t>버텍스를</a:t>
            </a:r>
            <a:r>
              <a:rPr lang="ko-KR" altLang="en-US" dirty="0" smtClean="0"/>
              <a:t> 동종 클립 스페이스로 출력해야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동종 클립 스페이스 변환을 위해선 월드 행렬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행렬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투영 행렬을 이용해 월드 변환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투영변환을 차례로 거쳐야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270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전역으로 선언된 변수는 상수로 인지하며 상수는 </a:t>
            </a:r>
            <a:r>
              <a:rPr lang="ko-KR" altLang="en-US" dirty="0" err="1" smtClean="0"/>
              <a:t>셰이더에서</a:t>
            </a:r>
            <a:r>
              <a:rPr lang="ko-KR" altLang="en-US" dirty="0" smtClean="0"/>
              <a:t> 수정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없으므로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애플리케이션에서 수정해야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셰이더</a:t>
            </a:r>
            <a:r>
              <a:rPr lang="en-US" altLang="ko-KR" dirty="0" smtClean="0"/>
              <a:t>.txt</a:t>
            </a:r>
          </a:p>
          <a:p>
            <a:pPr marL="0" indent="0">
              <a:buNone/>
            </a:pPr>
            <a:r>
              <a:rPr lang="en-US" altLang="ko-KR" dirty="0" smtClean="0"/>
              <a:t>vector 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VS_OUTPUT Main(VS_INPUT input)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dir.w</a:t>
            </a:r>
            <a:r>
              <a:rPr lang="en-US" altLang="ko-KR" dirty="0" smtClean="0"/>
              <a:t> = 0.0f;  - </a:t>
            </a:r>
            <a:r>
              <a:rPr lang="ko-KR" altLang="en-US" dirty="0" smtClean="0"/>
              <a:t>성립되지 않는다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248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IDirect3DVertexDeclaration9* _</a:t>
            </a:r>
            <a:r>
              <a:rPr lang="en-US" altLang="ko-KR" dirty="0" err="1" smtClean="0"/>
              <a:t>decl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r>
              <a:rPr lang="en-US" altLang="ko-KR" dirty="0" smtClean="0"/>
              <a:t>device-</a:t>
            </a:r>
            <a:r>
              <a:rPr lang="en-US" altLang="ko-KR" dirty="0"/>
              <a:t>&gt;</a:t>
            </a:r>
            <a:r>
              <a:rPr lang="en-US" altLang="ko-KR" dirty="0" err="1"/>
              <a:t>CreateVertexDeclaration</a:t>
            </a:r>
            <a:r>
              <a:rPr lang="en-US" altLang="ko-KR" dirty="0"/>
              <a:t>(</a:t>
            </a:r>
            <a:r>
              <a:rPr lang="en-US" altLang="ko-KR" dirty="0" err="1"/>
              <a:t>decl</a:t>
            </a:r>
            <a:r>
              <a:rPr lang="en-US" altLang="ko-KR" dirty="0"/>
              <a:t>, &amp;_</a:t>
            </a:r>
            <a:r>
              <a:rPr lang="en-US" altLang="ko-KR" dirty="0" err="1"/>
              <a:t>decl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smtClean="0"/>
              <a:t>device-</a:t>
            </a:r>
            <a:r>
              <a:rPr lang="en-US" altLang="ko-KR" dirty="0"/>
              <a:t>&gt;</a:t>
            </a:r>
            <a:r>
              <a:rPr lang="en-US" altLang="ko-KR" dirty="0" err="1"/>
              <a:t>SetVertexDeclaration</a:t>
            </a:r>
            <a:r>
              <a:rPr lang="en-US" altLang="ko-KR" dirty="0"/>
              <a:t>(_</a:t>
            </a:r>
            <a:r>
              <a:rPr lang="en-US" altLang="ko-KR" dirty="0" err="1"/>
              <a:t>decl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활성화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1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</a:t>
            </a:r>
            <a:r>
              <a:rPr lang="en-US" altLang="ko-KR" dirty="0" smtClean="0"/>
              <a:t>- RAW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RAW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연속된 바이트 블록으로 </a:t>
            </a:r>
            <a:r>
              <a:rPr lang="en-US" altLang="ko-KR" dirty="0" smtClean="0"/>
              <a:t>RAW </a:t>
            </a:r>
            <a:r>
              <a:rPr lang="ko-KR" altLang="en-US" dirty="0" smtClean="0"/>
              <a:t>파일에 포함된 바이트 수만큼 </a:t>
            </a:r>
            <a:r>
              <a:rPr lang="ko-KR" altLang="en-US" dirty="0" err="1" smtClean="0"/>
              <a:t>버텍스의</a:t>
            </a:r>
            <a:r>
              <a:rPr lang="ko-KR" altLang="en-US" dirty="0" smtClean="0"/>
              <a:t> 지형을 구성해야 한다</a:t>
            </a:r>
            <a:r>
              <a:rPr lang="en-US" altLang="ko-KR" dirty="0" smtClean="0"/>
              <a:t>. (RAW 256 * 256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지형도 </a:t>
            </a:r>
            <a:r>
              <a:rPr lang="en-US" altLang="ko-KR" dirty="0" smtClean="0"/>
              <a:t>256 * 256)</a:t>
            </a:r>
          </a:p>
          <a:p>
            <a:endParaRPr lang="en-US" altLang="ko-KR" dirty="0"/>
          </a:p>
          <a:p>
            <a:r>
              <a:rPr lang="ko-KR" altLang="en-US" dirty="0" smtClean="0"/>
              <a:t>행과 열로 </a:t>
            </a:r>
            <a:r>
              <a:rPr lang="ko-KR" altLang="en-US" dirty="0" err="1" smtClean="0"/>
              <a:t>높이맵을</a:t>
            </a:r>
            <a:r>
              <a:rPr lang="ko-KR" altLang="en-US" smtClean="0"/>
              <a:t> 지정하여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82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_D3DVERTEXELEMENT9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WORD    Stream;     // Stream index</a:t>
            </a:r>
          </a:p>
          <a:p>
            <a:pPr marL="0" indent="0">
              <a:buNone/>
            </a:pPr>
            <a:r>
              <a:rPr lang="en-US" altLang="ko-KR" dirty="0"/>
              <a:t>WORD    Offset;     // Offset in the stream in bytes</a:t>
            </a:r>
          </a:p>
          <a:p>
            <a:pPr marL="0" indent="0">
              <a:buNone/>
            </a:pPr>
            <a:r>
              <a:rPr lang="en-US" altLang="ko-KR" dirty="0"/>
              <a:t>BYTE    Type;       // Data type</a:t>
            </a:r>
          </a:p>
          <a:p>
            <a:pPr marL="0" indent="0">
              <a:buNone/>
            </a:pPr>
            <a:r>
              <a:rPr lang="en-US" altLang="ko-KR" dirty="0"/>
              <a:t>BYTE    Method;     // Processing method</a:t>
            </a:r>
          </a:p>
          <a:p>
            <a:pPr marL="0" indent="0">
              <a:buNone/>
            </a:pPr>
            <a:r>
              <a:rPr lang="en-US" altLang="ko-KR" dirty="0"/>
              <a:t>BYTE    Usage;      // Semantics</a:t>
            </a:r>
          </a:p>
          <a:p>
            <a:pPr marL="0" indent="0">
              <a:buNone/>
            </a:pPr>
            <a:r>
              <a:rPr lang="en-US" altLang="ko-KR" dirty="0"/>
              <a:t>BYTE    </a:t>
            </a:r>
            <a:r>
              <a:rPr lang="en-US" altLang="ko-KR" dirty="0" err="1"/>
              <a:t>UsageIndex</a:t>
            </a:r>
            <a:r>
              <a:rPr lang="en-US" altLang="ko-KR" dirty="0"/>
              <a:t>; // Semantic index</a:t>
            </a:r>
          </a:p>
          <a:p>
            <a:pPr marL="0" indent="0">
              <a:buNone/>
            </a:pPr>
            <a:r>
              <a:rPr lang="en-US" altLang="ko-KR" dirty="0"/>
              <a:t>} D3DVERTEXELEMENT9, *LPD3DVERTEXELEMENT9;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Stream –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Offset – </a:t>
            </a:r>
            <a:r>
              <a:rPr lang="ko-KR" altLang="en-US" dirty="0" err="1"/>
              <a:t>버텍스</a:t>
            </a:r>
            <a:r>
              <a:rPr lang="ko-KR" altLang="en-US" dirty="0"/>
              <a:t> 시작 으로 바이트단위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Type - </a:t>
            </a:r>
            <a:r>
              <a:rPr lang="ko-KR" altLang="en-US" dirty="0" err="1"/>
              <a:t>데이터형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Method – </a:t>
            </a:r>
            <a:r>
              <a:rPr lang="ko-KR" altLang="en-US" dirty="0"/>
              <a:t>세분화 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Usage – </a:t>
            </a:r>
            <a:r>
              <a:rPr lang="ko-KR" altLang="en-US" dirty="0"/>
              <a:t>위치 벡터</a:t>
            </a:r>
            <a:r>
              <a:rPr lang="en-US" altLang="ko-KR" dirty="0"/>
              <a:t>, </a:t>
            </a:r>
            <a:r>
              <a:rPr lang="ko-KR" altLang="en-US" dirty="0"/>
              <a:t>법선 벡터</a:t>
            </a:r>
            <a:r>
              <a:rPr lang="en-US" altLang="ko-KR" dirty="0"/>
              <a:t>, </a:t>
            </a:r>
            <a:r>
              <a:rPr lang="ko-KR" altLang="en-US" dirty="0"/>
              <a:t>텍스처 </a:t>
            </a:r>
            <a:r>
              <a:rPr lang="ko-KR" altLang="en-US" dirty="0" err="1"/>
              <a:t>좌표등의</a:t>
            </a:r>
            <a:r>
              <a:rPr lang="ko-KR" altLang="en-US" dirty="0"/>
              <a:t> 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UsageIndex</a:t>
            </a:r>
            <a:r>
              <a:rPr lang="en-US" altLang="ko-KR" dirty="0"/>
              <a:t> – 0~15 </a:t>
            </a:r>
            <a:r>
              <a:rPr lang="ko-KR" altLang="en-US" dirty="0"/>
              <a:t>범위의 정수로 </a:t>
            </a:r>
            <a:r>
              <a:rPr lang="ko-KR" altLang="en-US" dirty="0" err="1"/>
              <a:t>버텍스</a:t>
            </a:r>
            <a:r>
              <a:rPr lang="ko-KR" altLang="en-US" dirty="0"/>
              <a:t> 요소를 식별하는 값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353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POSITION[n] –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r>
              <a:rPr lang="en-US" altLang="ko-KR" dirty="0" smtClean="0"/>
              <a:t>BLENDWEIGHTS[n] – </a:t>
            </a:r>
            <a:r>
              <a:rPr lang="ko-KR" altLang="en-US" dirty="0" err="1" smtClean="0"/>
              <a:t>블렌드</a:t>
            </a:r>
            <a:r>
              <a:rPr lang="ko-KR" altLang="en-US" dirty="0" smtClean="0"/>
              <a:t> 가중치</a:t>
            </a:r>
            <a:endParaRPr lang="en-US" altLang="ko-KR" dirty="0" smtClean="0"/>
          </a:p>
          <a:p>
            <a:r>
              <a:rPr lang="en-US" altLang="ko-KR" dirty="0" smtClean="0"/>
              <a:t>BLENDINDICES[n] – </a:t>
            </a:r>
            <a:r>
              <a:rPr lang="ko-KR" altLang="en-US" dirty="0" err="1" smtClean="0"/>
              <a:t>블렌드</a:t>
            </a:r>
            <a:r>
              <a:rPr lang="ko-KR" altLang="en-US" dirty="0" smtClean="0"/>
              <a:t> 인덱스</a:t>
            </a:r>
            <a:endParaRPr lang="en-US" altLang="ko-KR" dirty="0" smtClean="0"/>
          </a:p>
          <a:p>
            <a:r>
              <a:rPr lang="en-US" altLang="ko-KR" dirty="0" smtClean="0"/>
              <a:t>NORMAL[n] – </a:t>
            </a:r>
            <a:r>
              <a:rPr lang="ko-KR" altLang="en-US" dirty="0" smtClean="0"/>
              <a:t>법선 벡터</a:t>
            </a:r>
            <a:endParaRPr lang="en-US" altLang="ko-KR" dirty="0" smtClean="0"/>
          </a:p>
          <a:p>
            <a:r>
              <a:rPr lang="en-US" altLang="ko-KR" dirty="0" smtClean="0"/>
              <a:t>PSIZE[n] –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포인트 크기</a:t>
            </a:r>
            <a:endParaRPr lang="en-US" altLang="ko-KR" dirty="0" smtClean="0"/>
          </a:p>
          <a:p>
            <a:r>
              <a:rPr lang="en-US" altLang="ko-KR" dirty="0" smtClean="0"/>
              <a:t>DIFFUSE[n] – </a:t>
            </a:r>
            <a:r>
              <a:rPr lang="ko-KR" altLang="en-US" dirty="0" smtClean="0"/>
              <a:t>난반사 컬러</a:t>
            </a:r>
            <a:endParaRPr lang="en-US" altLang="ko-KR" dirty="0" smtClean="0"/>
          </a:p>
          <a:p>
            <a:r>
              <a:rPr lang="en-US" altLang="ko-KR" dirty="0" smtClean="0"/>
              <a:t>SPECULAR[n] – </a:t>
            </a:r>
            <a:r>
              <a:rPr lang="ko-KR" altLang="en-US" dirty="0" smtClean="0"/>
              <a:t>정반사 컬러</a:t>
            </a:r>
            <a:endParaRPr lang="en-US" altLang="ko-KR" dirty="0" smtClean="0"/>
          </a:p>
          <a:p>
            <a:r>
              <a:rPr lang="en-US" altLang="ko-KR" dirty="0" smtClean="0"/>
              <a:t>TEXCOORD[n] – </a:t>
            </a:r>
            <a:r>
              <a:rPr lang="ko-KR" altLang="en-US" dirty="0" smtClean="0"/>
              <a:t>텍스처 좌표</a:t>
            </a:r>
            <a:endParaRPr lang="en-US" altLang="ko-KR" dirty="0" smtClean="0"/>
          </a:p>
          <a:p>
            <a:r>
              <a:rPr lang="en-US" altLang="ko-KR" dirty="0" smtClean="0"/>
              <a:t>TANGENT[n] – </a:t>
            </a:r>
            <a:r>
              <a:rPr lang="ko-KR" altLang="en-US" dirty="0" smtClean="0"/>
              <a:t>법선 벡터</a:t>
            </a:r>
            <a:endParaRPr lang="en-US" altLang="ko-KR" dirty="0" smtClean="0"/>
          </a:p>
          <a:p>
            <a:r>
              <a:rPr lang="en-US" altLang="ko-KR" dirty="0" smtClean="0"/>
              <a:t>BINORMAL[n] – </a:t>
            </a:r>
            <a:r>
              <a:rPr lang="ko-KR" altLang="en-US" dirty="0" smtClean="0"/>
              <a:t>이중법선 벡터</a:t>
            </a:r>
            <a:endParaRPr lang="en-US" altLang="ko-KR" dirty="0" smtClean="0"/>
          </a:p>
          <a:p>
            <a:r>
              <a:rPr lang="en-US" altLang="ko-KR" dirty="0" smtClean="0"/>
              <a:t>TESSFACTOR[n] – </a:t>
            </a:r>
            <a:r>
              <a:rPr lang="ko-KR" altLang="en-US" dirty="0" smtClean="0"/>
              <a:t>세분화 인수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n</a:t>
            </a:r>
            <a:r>
              <a:rPr lang="en-US" altLang="ko-KR" dirty="0" smtClean="0"/>
              <a:t> – 0~15 </a:t>
            </a:r>
            <a:r>
              <a:rPr lang="ko-KR" altLang="en-US" dirty="0" smtClean="0"/>
              <a:t>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087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난반사광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17 </a:t>
            </a:r>
            <a:r>
              <a:rPr lang="en-US" altLang="ko-KR" dirty="0"/>
              <a:t>-&gt; VS Diffuse Lighting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난반사 조명은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법선과</a:t>
            </a:r>
            <a:r>
              <a:rPr lang="ko-KR" altLang="en-US" dirty="0" smtClean="0"/>
              <a:t> 조명 벡터간의 각도에 따라 </a:t>
            </a:r>
            <a:r>
              <a:rPr lang="ko-KR" altLang="en-US" dirty="0" err="1" smtClean="0"/>
              <a:t>버텍스가</a:t>
            </a:r>
            <a:r>
              <a:rPr lang="ko-KR" altLang="en-US" dirty="0" smtClean="0"/>
              <a:t> 받을 빛의 양을 계산해 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각도가 작을수록 </a:t>
            </a:r>
            <a:r>
              <a:rPr lang="ko-KR" altLang="en-US" dirty="0" err="1" smtClean="0"/>
              <a:t>버텍스가</a:t>
            </a:r>
            <a:r>
              <a:rPr lang="ko-KR" altLang="en-US" dirty="0" smtClean="0"/>
              <a:t> 받는 빛의 양은 늘어난다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792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카툰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만화의 느낌을 </a:t>
            </a:r>
            <a:r>
              <a:rPr lang="ko-KR" altLang="en-US" dirty="0" err="1" smtClean="0"/>
              <a:t>우너하는</a:t>
            </a:r>
            <a:r>
              <a:rPr lang="ko-KR" altLang="en-US" dirty="0" smtClean="0"/>
              <a:t> 경우에 사용</a:t>
            </a:r>
            <a:endParaRPr lang="en-US" altLang="ko-KR" dirty="0" smtClean="0"/>
          </a:p>
          <a:p>
            <a:r>
              <a:rPr lang="ko-KR" altLang="en-US" dirty="0" smtClean="0"/>
              <a:t>급격한 음영변환을 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컬러는 명도 텍스처와 </a:t>
            </a:r>
            <a:r>
              <a:rPr lang="ko-KR" altLang="en-US" dirty="0" err="1" smtClean="0"/>
              <a:t>조합될때</a:t>
            </a:r>
            <a:r>
              <a:rPr lang="ko-KR" altLang="en-US" dirty="0" smtClean="0"/>
              <a:t> 음영으로 나타난다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실루엣 외곽선을 그려줘야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205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픽셀 </a:t>
            </a:r>
            <a:r>
              <a:rPr lang="ko-KR" altLang="en-US" dirty="0" err="1" smtClean="0"/>
              <a:t>셰이</a:t>
            </a:r>
            <a:r>
              <a:rPr lang="ko-KR" altLang="en-US" dirty="0" err="1"/>
              <a:t>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고정기능파이프라인의 멀티 </a:t>
            </a:r>
            <a:r>
              <a:rPr lang="ko-KR" altLang="en-US" dirty="0" err="1" smtClean="0"/>
              <a:t>텍스처링</a:t>
            </a:r>
            <a:r>
              <a:rPr lang="ko-KR" altLang="en-US" dirty="0" smtClean="0"/>
              <a:t> 단계를 대체하며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픽셀을 직접 처리하고 픽셀의 텍스처 좌표에 접근한다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픽셀에 </a:t>
            </a:r>
            <a:r>
              <a:rPr lang="ko-KR" altLang="en-US" dirty="0" err="1" smtClean="0"/>
              <a:t>매핑될</a:t>
            </a:r>
            <a:r>
              <a:rPr lang="ko-KR" altLang="en-US" dirty="0" smtClean="0"/>
              <a:t> 텍스처의 </a:t>
            </a:r>
            <a:r>
              <a:rPr lang="ko-KR" altLang="en-US" dirty="0" err="1" smtClean="0"/>
              <a:t>텍셀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u,v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지정하는 좌표</a:t>
            </a:r>
            <a:endParaRPr lang="en-US" altLang="ko-KR" dirty="0" smtClean="0"/>
          </a:p>
          <a:p>
            <a:r>
              <a:rPr lang="ko-KR" altLang="en-US" dirty="0" smtClean="0"/>
              <a:t>픽셀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버전을 알아내서 사용여부 판단</a:t>
            </a:r>
            <a:endParaRPr lang="en-US" altLang="ko-KR" dirty="0" smtClean="0"/>
          </a:p>
          <a:p>
            <a:r>
              <a:rPr lang="en-US" altLang="ko-KR" dirty="0" smtClean="0"/>
              <a:t>D3DCAPS9 -&gt; </a:t>
            </a:r>
            <a:r>
              <a:rPr lang="en-US" altLang="ko-KR" dirty="0" err="1" smtClean="0"/>
              <a:t>PixelShaderVersion</a:t>
            </a:r>
            <a:r>
              <a:rPr lang="en-US" altLang="ko-KR" dirty="0" smtClean="0"/>
              <a:t> -2.0</a:t>
            </a:r>
            <a:r>
              <a:rPr lang="ko-KR" altLang="en-US" dirty="0" smtClean="0"/>
              <a:t>버전이상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623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텍스처링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원본텍스처 </a:t>
            </a:r>
            <a:r>
              <a:rPr lang="en-US" altLang="ko-KR" dirty="0" smtClean="0"/>
              <a:t>*(+) </a:t>
            </a:r>
            <a:r>
              <a:rPr lang="ko-KR" altLang="en-US" dirty="0" smtClean="0"/>
              <a:t>스포트라이트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라이트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곱결과</a:t>
            </a:r>
            <a:endParaRPr lang="en-US" altLang="ko-KR" dirty="0" smtClean="0"/>
          </a:p>
          <a:p>
            <a:r>
              <a:rPr lang="ko-KR" altLang="en-US" dirty="0" smtClean="0"/>
              <a:t>여러 개의 텍스처를 동시에 활성화하고 텍스처들이 </a:t>
            </a:r>
            <a:r>
              <a:rPr lang="ko-KR" altLang="en-US" dirty="0" err="1" smtClean="0"/>
              <a:t>블렌드되는</a:t>
            </a:r>
            <a:r>
              <a:rPr lang="ko-KR" altLang="en-US" dirty="0" smtClean="0"/>
              <a:t> 방법을 정의하여 특수한 효과를 얻는 방법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906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텍스처링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SetSamplerState</a:t>
            </a:r>
            <a:r>
              <a:rPr lang="en-US" altLang="ko-KR" dirty="0" smtClean="0"/>
              <a:t>(DWORD </a:t>
            </a:r>
            <a:r>
              <a:rPr lang="en-US" altLang="ko-KR" dirty="0"/>
              <a:t>Sampler,D3DSAMPLERSTATETYPE </a:t>
            </a:r>
            <a:r>
              <a:rPr lang="en-US" altLang="ko-KR" dirty="0" err="1"/>
              <a:t>Type,DWORD</a:t>
            </a:r>
            <a:r>
              <a:rPr lang="en-US" altLang="ko-KR" dirty="0"/>
              <a:t> Value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Sampler – </a:t>
            </a:r>
            <a:r>
              <a:rPr lang="ko-KR" altLang="en-US" dirty="0" smtClean="0"/>
              <a:t>상태 인덱스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텍스쳐</a:t>
            </a:r>
            <a:r>
              <a:rPr lang="ko-KR" altLang="en-US" dirty="0" smtClean="0"/>
              <a:t> 번호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Type –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en-US" altLang="ko-KR" dirty="0" smtClean="0"/>
              <a:t>Value – </a:t>
            </a:r>
            <a:r>
              <a:rPr lang="ko-KR" altLang="en-US" dirty="0" smtClean="0"/>
              <a:t>그리는 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텍스처 좌표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텍스처 수와 동일한 </a:t>
            </a:r>
            <a:r>
              <a:rPr lang="en-US" altLang="ko-KR" dirty="0" err="1" smtClean="0"/>
              <a:t>u,v</a:t>
            </a:r>
            <a:r>
              <a:rPr lang="ko-KR" altLang="en-US" dirty="0" err="1" smtClean="0"/>
              <a:t>갯수를</a:t>
            </a:r>
            <a:r>
              <a:rPr lang="ko-KR" altLang="en-US" dirty="0" smtClean="0"/>
              <a:t> 설정해야 한다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개면 </a:t>
            </a:r>
            <a:r>
              <a:rPr lang="en-US" altLang="ko-KR" dirty="0" err="1" smtClean="0"/>
              <a:t>u,v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u1,v1, u2,v2 </a:t>
            </a:r>
            <a:r>
              <a:rPr lang="ko-KR" altLang="en-US" dirty="0" smtClean="0"/>
              <a:t>가 존재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345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픽셀 </a:t>
            </a:r>
            <a:r>
              <a:rPr lang="ko-KR" altLang="en-US" dirty="0" err="1" smtClean="0"/>
              <a:t>셰이더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CreatePixelShader</a:t>
            </a:r>
            <a:r>
              <a:rPr lang="en-US" altLang="ko-KR" dirty="0" smtClean="0"/>
              <a:t>(CONST </a:t>
            </a:r>
            <a:r>
              <a:rPr lang="en-US" altLang="ko-KR" dirty="0"/>
              <a:t>DWORD* </a:t>
            </a:r>
            <a:r>
              <a:rPr lang="en-US" altLang="ko-KR" dirty="0" err="1"/>
              <a:t>pFunction</a:t>
            </a:r>
            <a:r>
              <a:rPr lang="en-US" altLang="ko-KR" dirty="0" smtClean="0"/>
              <a:t>, IDirect3DPixelShader9</a:t>
            </a:r>
            <a:r>
              <a:rPr lang="en-US" altLang="ko-KR" dirty="0"/>
              <a:t>** </a:t>
            </a:r>
            <a:r>
              <a:rPr lang="en-US" altLang="ko-KR" dirty="0" err="1"/>
              <a:t>ppShader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pFunction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코드 포인트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ppShader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픽셀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포인트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SetPixelShader</a:t>
            </a:r>
            <a:r>
              <a:rPr lang="en-US" altLang="ko-KR" dirty="0" smtClean="0"/>
              <a:t>(IDirect3DPixelShader9</a:t>
            </a:r>
            <a:r>
              <a:rPr lang="en-US" altLang="ko-KR" dirty="0"/>
              <a:t>* </a:t>
            </a:r>
            <a:r>
              <a:rPr lang="en-US" altLang="ko-KR" dirty="0" err="1"/>
              <a:t>pShader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pShader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활성화할 픽셀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856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이펙트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랜더링</a:t>
            </a:r>
            <a:r>
              <a:rPr lang="ko-KR" altLang="en-US" dirty="0" smtClean="0"/>
              <a:t> 효과와 관련된 작업들을 하나의 </a:t>
            </a:r>
            <a:r>
              <a:rPr lang="ko-KR" altLang="en-US" dirty="0" err="1" smtClean="0"/>
              <a:t>이펙트</a:t>
            </a:r>
            <a:r>
              <a:rPr lang="ko-KR" altLang="en-US" dirty="0" smtClean="0"/>
              <a:t> 파일로 캡슐화하는 메커니즘을 제공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애플리케이션 코드를 수정하지 않아도 효과의 구현을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효과의 모든 요소들을 하나의 파일에 캡슐화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057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테크닉과 패스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테크닉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특수 효과를 </a:t>
            </a:r>
            <a:r>
              <a:rPr lang="ko-KR" altLang="en-US" dirty="0" err="1" smtClean="0"/>
              <a:t>랜더링하기</a:t>
            </a:r>
            <a:r>
              <a:rPr lang="ko-KR" altLang="en-US" dirty="0" smtClean="0"/>
              <a:t> 위한 특정한 방법을 의미하는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특수 효과를 </a:t>
            </a:r>
            <a:r>
              <a:rPr lang="ko-KR" altLang="en-US" dirty="0" err="1" smtClean="0"/>
              <a:t>렌더링하는</a:t>
            </a:r>
            <a:r>
              <a:rPr lang="ko-KR" altLang="en-US" dirty="0" smtClean="0"/>
              <a:t> 하나 이상의 다른 방법을 제공</a:t>
            </a:r>
            <a:endParaRPr lang="en-US" altLang="ko-KR" dirty="0" smtClean="0"/>
          </a:p>
          <a:p>
            <a:r>
              <a:rPr lang="ko-KR" altLang="en-US" dirty="0" smtClean="0"/>
              <a:t>패스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장치 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샘플러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패스의 기하물체를 </a:t>
            </a:r>
            <a:r>
              <a:rPr lang="ko-KR" altLang="en-US" dirty="0" err="1" smtClean="0"/>
              <a:t>렌더링하는</a:t>
            </a:r>
            <a:r>
              <a:rPr lang="ko-KR" altLang="en-US" dirty="0" smtClean="0"/>
              <a:t> 데 필요한 </a:t>
            </a:r>
            <a:r>
              <a:rPr lang="ko-KR" altLang="en-US" dirty="0" err="1" smtClean="0"/>
              <a:t>셰이더</a:t>
            </a:r>
            <a:r>
              <a:rPr lang="ko-KR" altLang="en-US" dirty="0" smtClean="0"/>
              <a:t> 등을 캡슐화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21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기하정보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지형의 크기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행당 </a:t>
            </a:r>
            <a:r>
              <a:rPr lang="ko-KR" altLang="en-US" dirty="0" err="1" smtClean="0"/>
              <a:t>버텍스의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열당 </a:t>
            </a:r>
            <a:r>
              <a:rPr lang="ko-KR" altLang="en-US" dirty="0" err="1" smtClean="0"/>
              <a:t>버텍스의</a:t>
            </a:r>
            <a:r>
              <a:rPr lang="ko-KR" altLang="en-US" dirty="0" smtClean="0"/>
              <a:t>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셀 간격이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시작 </a:t>
            </a:r>
            <a:r>
              <a:rPr lang="en-US" altLang="ko-KR" dirty="0" smtClean="0"/>
              <a:t>= -W/2, D/2</a:t>
            </a:r>
          </a:p>
          <a:p>
            <a:r>
              <a:rPr lang="ko-KR" altLang="en-US" dirty="0" smtClean="0"/>
              <a:t>끝 </a:t>
            </a:r>
            <a:r>
              <a:rPr lang="en-US" altLang="ko-KR" dirty="0"/>
              <a:t>=</a:t>
            </a:r>
            <a:r>
              <a:rPr lang="en-US" altLang="ko-KR" dirty="0" smtClean="0"/>
              <a:t> W/2, -D/2</a:t>
            </a:r>
          </a:p>
          <a:p>
            <a:endParaRPr lang="en-US" altLang="ko-KR" dirty="0"/>
          </a:p>
          <a:p>
            <a:r>
              <a:rPr lang="en-US" altLang="ko-KR" dirty="0" smtClean="0"/>
              <a:t>W = 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(X)</a:t>
            </a:r>
          </a:p>
          <a:p>
            <a:r>
              <a:rPr lang="en-US" altLang="ko-KR" dirty="0" smtClean="0"/>
              <a:t>D = </a:t>
            </a:r>
            <a:r>
              <a:rPr lang="ko-KR" altLang="en-US" dirty="0" smtClean="0"/>
              <a:t>깊이</a:t>
            </a:r>
            <a:r>
              <a:rPr lang="en-US" altLang="ko-KR" dirty="0" smtClean="0"/>
              <a:t>(Z)</a:t>
            </a:r>
          </a:p>
          <a:p>
            <a:r>
              <a:rPr lang="ko-KR" altLang="en-US" dirty="0" err="1" smtClean="0"/>
              <a:t>셀간격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버텍스와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사이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939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형식을 이용해 주석을 추가</a:t>
            </a: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exture tex0&lt;string name = “tiger.bmp”;&gt;; -</a:t>
            </a:r>
            <a:r>
              <a:rPr lang="ko-KR" altLang="en-US" dirty="0" smtClean="0"/>
              <a:t>텍스처 데이터에 파일명을 연결한다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D3DXHANDLE ID3DXEffect::</a:t>
            </a:r>
            <a:r>
              <a:rPr lang="en-US" altLang="ko-KR" dirty="0" err="1" smtClean="0"/>
              <a:t>GetAnotationByName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주석을 읽을 수 있는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986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이펙트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D3DXCreateEffectFromFile(LPDIRECT3DDEVICE9 </a:t>
            </a:r>
            <a:r>
              <a:rPr lang="en-US" altLang="ko-KR" dirty="0" err="1" smtClean="0"/>
              <a:t>pDevice</a:t>
            </a:r>
            <a:r>
              <a:rPr lang="en-US" altLang="ko-KR" dirty="0" smtClean="0"/>
              <a:t>, LPCSTR  </a:t>
            </a:r>
            <a:r>
              <a:rPr lang="en-US" altLang="ko-KR" dirty="0" err="1"/>
              <a:t>pSrcFile</a:t>
            </a:r>
            <a:r>
              <a:rPr lang="en-US" altLang="ko-KR" dirty="0" smtClean="0"/>
              <a:t>, CONST </a:t>
            </a:r>
            <a:r>
              <a:rPr lang="en-US" altLang="ko-KR" dirty="0"/>
              <a:t>D3DXMACRO* </a:t>
            </a:r>
            <a:r>
              <a:rPr lang="en-US" altLang="ko-KR" dirty="0" err="1" smtClean="0"/>
              <a:t>pDefines</a:t>
            </a:r>
            <a:r>
              <a:rPr lang="en-US" altLang="ko-KR" dirty="0" smtClean="0"/>
              <a:t>, LPD3DXINCLUDE </a:t>
            </a:r>
            <a:r>
              <a:rPr lang="en-US" altLang="ko-KR" dirty="0" err="1" smtClean="0"/>
              <a:t>pInclude</a:t>
            </a:r>
            <a:r>
              <a:rPr lang="en-US" altLang="ko-KR" dirty="0" smtClean="0"/>
              <a:t>, DWORD                           </a:t>
            </a:r>
            <a:r>
              <a:rPr lang="en-US" altLang="ko-KR" dirty="0"/>
              <a:t>Flags</a:t>
            </a:r>
            <a:r>
              <a:rPr lang="en-US" altLang="ko-KR" dirty="0" smtClean="0"/>
              <a:t>, LPD3DXEFFECTPOOL                </a:t>
            </a:r>
            <a:r>
              <a:rPr lang="en-US" altLang="ko-KR" dirty="0" err="1"/>
              <a:t>pPool</a:t>
            </a:r>
            <a:r>
              <a:rPr lang="en-US" altLang="ko-KR" dirty="0" smtClean="0"/>
              <a:t>, LPD3DXEFFECT</a:t>
            </a:r>
            <a:r>
              <a:rPr lang="en-US" altLang="ko-KR" dirty="0"/>
              <a:t>*                   </a:t>
            </a:r>
            <a:r>
              <a:rPr lang="en-US" altLang="ko-KR" dirty="0" err="1"/>
              <a:t>ppEffect</a:t>
            </a:r>
            <a:r>
              <a:rPr lang="en-US" altLang="ko-KR" dirty="0" smtClean="0"/>
              <a:t>, LPD3DXBUFFER</a:t>
            </a:r>
            <a:r>
              <a:rPr lang="en-US" altLang="ko-KR" dirty="0"/>
              <a:t>*                  </a:t>
            </a:r>
            <a:r>
              <a:rPr lang="en-US" altLang="ko-KR" dirty="0" err="1" smtClean="0"/>
              <a:t>ppCompilationErrors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pDevice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r>
              <a:rPr lang="en-US" altLang="ko-KR" dirty="0" err="1" smtClean="0"/>
              <a:t>pSrcFile</a:t>
            </a:r>
            <a:r>
              <a:rPr lang="en-US" altLang="ko-KR" dirty="0" smtClean="0"/>
              <a:t> – </a:t>
            </a:r>
            <a:r>
              <a:rPr lang="ko-KR" altLang="en-US" dirty="0" err="1" smtClean="0"/>
              <a:t>이펙트</a:t>
            </a:r>
            <a:r>
              <a:rPr lang="ko-KR" altLang="en-US" dirty="0" smtClean="0"/>
              <a:t> 소스 코드</a:t>
            </a:r>
            <a:endParaRPr lang="en-US" altLang="ko-KR" dirty="0" smtClean="0"/>
          </a:p>
          <a:p>
            <a:r>
              <a:rPr lang="en-US" altLang="ko-KR" dirty="0" err="1" smtClean="0"/>
              <a:t>pDefines</a:t>
            </a:r>
            <a:r>
              <a:rPr lang="en-US" altLang="ko-KR" dirty="0" smtClean="0"/>
              <a:t> – null</a:t>
            </a:r>
          </a:p>
          <a:p>
            <a:r>
              <a:rPr lang="en-US" altLang="ko-KR" dirty="0" err="1" smtClean="0"/>
              <a:t>pInclude</a:t>
            </a:r>
            <a:r>
              <a:rPr lang="en-US" altLang="ko-KR" dirty="0" smtClean="0"/>
              <a:t> – ID3DXInclude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r>
              <a:rPr lang="en-US" altLang="ko-KR" dirty="0" smtClean="0"/>
              <a:t>Flags – </a:t>
            </a:r>
            <a:r>
              <a:rPr lang="ko-KR" altLang="en-US" dirty="0" smtClean="0"/>
              <a:t>선택적 플래그</a:t>
            </a:r>
            <a:endParaRPr lang="en-US" altLang="ko-KR" dirty="0" smtClean="0"/>
          </a:p>
          <a:p>
            <a:r>
              <a:rPr lang="en-US" altLang="ko-KR" dirty="0" err="1" smtClean="0"/>
              <a:t>pPool</a:t>
            </a:r>
            <a:r>
              <a:rPr lang="en-US" altLang="ko-KR" dirty="0" smtClean="0"/>
              <a:t> – null</a:t>
            </a:r>
          </a:p>
          <a:p>
            <a:r>
              <a:rPr lang="en-US" altLang="ko-KR" dirty="0" err="1" smtClean="0"/>
              <a:t>ppEffect</a:t>
            </a:r>
            <a:r>
              <a:rPr lang="en-US" altLang="ko-KR" dirty="0" smtClean="0"/>
              <a:t> – ID3DXEffect </a:t>
            </a:r>
            <a:r>
              <a:rPr lang="ko-KR" altLang="en-US" dirty="0" smtClean="0"/>
              <a:t>인터페이스 포인터</a:t>
            </a:r>
            <a:endParaRPr lang="en-US" altLang="ko-KR" dirty="0" smtClean="0"/>
          </a:p>
          <a:p>
            <a:r>
              <a:rPr lang="en-US" altLang="ko-KR" dirty="0" err="1" smtClean="0"/>
              <a:t>ppCompilationErrors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오류 코드와 메시지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376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HRESULT ID3DXEffect::Set  - </a:t>
            </a:r>
            <a:r>
              <a:rPr lang="ko-KR" altLang="en-US" dirty="0" smtClean="0"/>
              <a:t>설정함수</a:t>
            </a:r>
            <a:endParaRPr lang="en-US" altLang="ko-KR" dirty="0" smtClean="0"/>
          </a:p>
          <a:p>
            <a:r>
              <a:rPr lang="en-US" altLang="ko-KR" dirty="0" smtClean="0"/>
              <a:t>D3DXHANDLE ID3DXEffect::</a:t>
            </a:r>
            <a:r>
              <a:rPr lang="en-US" altLang="ko-KR" dirty="0" err="1" smtClean="0"/>
              <a:t>GetParameterByName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핸들 얻는 함수</a:t>
            </a:r>
            <a:endParaRPr lang="en-US" altLang="ko-KR" dirty="0" smtClean="0"/>
          </a:p>
          <a:p>
            <a:r>
              <a:rPr lang="en-US" altLang="ko-KR" dirty="0" smtClean="0"/>
              <a:t>D3DXHANDLE ID3DXEffect::</a:t>
            </a:r>
            <a:r>
              <a:rPr lang="en-US" altLang="ko-KR" dirty="0" err="1" smtClean="0"/>
              <a:t>GetTechniqueByNAME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테크닉 얻기</a:t>
            </a:r>
            <a:endParaRPr lang="en-US" altLang="ko-KR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96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버텍스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uCoordIncrementSize</a:t>
            </a:r>
            <a:r>
              <a:rPr lang="en-US" altLang="ko-KR" dirty="0"/>
              <a:t> = 1.0f / (float)_</a:t>
            </a:r>
            <a:r>
              <a:rPr lang="en-US" altLang="ko-KR" dirty="0" err="1" smtClean="0"/>
              <a:t>numCellsPerRow</a:t>
            </a:r>
            <a:endParaRPr lang="en-US" altLang="ko-KR" dirty="0"/>
          </a:p>
          <a:p>
            <a:r>
              <a:rPr lang="en-US" altLang="ko-KR" dirty="0"/>
              <a:t>float </a:t>
            </a:r>
            <a:r>
              <a:rPr lang="en-US" altLang="ko-KR" dirty="0" err="1"/>
              <a:t>vCoordIncrementSize</a:t>
            </a:r>
            <a:r>
              <a:rPr lang="en-US" altLang="ko-KR" dirty="0"/>
              <a:t> = 1.0f / (float)_</a:t>
            </a:r>
            <a:r>
              <a:rPr lang="en-US" altLang="ko-KR" dirty="0" err="1" smtClean="0"/>
              <a:t>numCellsPerCol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텍스쳐</a:t>
            </a:r>
            <a:r>
              <a:rPr lang="ko-KR" altLang="en-US" dirty="0" smtClean="0"/>
              <a:t> 좌표 계산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index = </a:t>
            </a:r>
            <a:r>
              <a:rPr lang="en-US" altLang="ko-KR" dirty="0" err="1"/>
              <a:t>i</a:t>
            </a:r>
            <a:r>
              <a:rPr lang="en-US" altLang="ko-KR" dirty="0"/>
              <a:t> * _</a:t>
            </a:r>
            <a:r>
              <a:rPr lang="en-US" altLang="ko-KR" dirty="0" err="1"/>
              <a:t>numVertsPerRow</a:t>
            </a:r>
            <a:r>
              <a:rPr lang="en-US" altLang="ko-KR" dirty="0"/>
              <a:t> + j;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en-US" altLang="ko-KR" dirty="0"/>
              <a:t>v[index] 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TerrainVertex</a:t>
            </a:r>
            <a:r>
              <a:rPr lang="en-US" altLang="ko-KR" dirty="0" smtClean="0"/>
              <a:t>((</a:t>
            </a:r>
            <a:r>
              <a:rPr lang="en-US" altLang="ko-KR" dirty="0"/>
              <a:t>float)x</a:t>
            </a:r>
            <a:r>
              <a:rPr lang="en-US" altLang="ko-KR" dirty="0" smtClean="0"/>
              <a:t>,(</a:t>
            </a:r>
            <a:r>
              <a:rPr lang="en-US" altLang="ko-KR" dirty="0"/>
              <a:t>float)_</a:t>
            </a:r>
            <a:r>
              <a:rPr lang="en-US" altLang="ko-KR" dirty="0" err="1"/>
              <a:t>heightmap</a:t>
            </a:r>
            <a:r>
              <a:rPr lang="en-US" altLang="ko-KR" dirty="0"/>
              <a:t>[index</a:t>
            </a:r>
            <a:r>
              <a:rPr lang="en-US" altLang="ko-KR" dirty="0" smtClean="0"/>
              <a:t>],(</a:t>
            </a:r>
            <a:r>
              <a:rPr lang="en-US" altLang="ko-KR" dirty="0"/>
              <a:t>float)z</a:t>
            </a:r>
            <a:r>
              <a:rPr lang="en-US" altLang="ko-KR" dirty="0" smtClean="0"/>
              <a:t>,(</a:t>
            </a:r>
            <a:r>
              <a:rPr lang="en-US" altLang="ko-KR" dirty="0"/>
              <a:t>float)j * </a:t>
            </a:r>
            <a:r>
              <a:rPr lang="en-US" altLang="ko-KR" dirty="0" err="1"/>
              <a:t>uCoordIncrementSize</a:t>
            </a:r>
            <a:r>
              <a:rPr lang="en-US" altLang="ko-KR" dirty="0" smtClean="0"/>
              <a:t>,(</a:t>
            </a:r>
            <a:r>
              <a:rPr lang="en-US" altLang="ko-KR" dirty="0"/>
              <a:t>float)</a:t>
            </a:r>
            <a:r>
              <a:rPr lang="en-US" altLang="ko-KR" dirty="0" err="1"/>
              <a:t>i</a:t>
            </a:r>
            <a:r>
              <a:rPr lang="en-US" altLang="ko-KR" dirty="0"/>
              <a:t> * </a:t>
            </a:r>
            <a:r>
              <a:rPr lang="en-US" altLang="ko-KR" dirty="0" err="1"/>
              <a:t>vCoordIncrementSize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버퍼와 </a:t>
            </a:r>
            <a:r>
              <a:rPr lang="ko-KR" altLang="en-US" dirty="0" err="1" smtClean="0"/>
              <a:t>높이맵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매칭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8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지형 </a:t>
            </a:r>
            <a:r>
              <a:rPr lang="ko-KR" altLang="en-US" dirty="0" err="1" smtClean="0"/>
              <a:t>텍스쳐</a:t>
            </a:r>
            <a:r>
              <a:rPr lang="ko-KR" altLang="en-US" dirty="0" smtClean="0"/>
              <a:t>  표시를 위해 삼각형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묶어서 계산한다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사각형 인덱스 표시는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개씩 묶는다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80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절차적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빈 </a:t>
            </a:r>
            <a:r>
              <a:rPr lang="ko-KR" altLang="en-US" dirty="0" err="1" smtClean="0"/>
              <a:t>텍스쳐를</a:t>
            </a:r>
            <a:r>
              <a:rPr lang="ko-KR" altLang="en-US" dirty="0" smtClean="0"/>
              <a:t> 만들고 미리 정의된 인자를 코드에서 각 </a:t>
            </a:r>
            <a:r>
              <a:rPr lang="ko-KR" altLang="en-US" dirty="0" err="1" smtClean="0"/>
              <a:t>텍셀의</a:t>
            </a:r>
            <a:r>
              <a:rPr lang="ko-KR" altLang="en-US" dirty="0" smtClean="0"/>
              <a:t> 컬러를 계산하는 방식으로 </a:t>
            </a:r>
            <a:r>
              <a:rPr lang="ko-KR" altLang="en-US" dirty="0" err="1" smtClean="0"/>
              <a:t>높이맵에선</a:t>
            </a:r>
            <a:r>
              <a:rPr lang="ko-KR" altLang="en-US" dirty="0" smtClean="0"/>
              <a:t> 지형의 높이를 인자로 이용</a:t>
            </a:r>
            <a:endParaRPr lang="en-US" altLang="ko-KR" dirty="0" smtClean="0"/>
          </a:p>
          <a:p>
            <a:r>
              <a:rPr lang="ko-KR" altLang="en-US" dirty="0" smtClean="0"/>
              <a:t>높이는 왼쪽 상단의 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높이를 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모래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고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피치</a:t>
            </a:r>
            <a:r>
              <a:rPr lang="en-US" altLang="ko-KR" dirty="0" smtClean="0"/>
              <a:t>(byte) – DWORD(4byte)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61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난반사광</a:t>
            </a:r>
            <a:r>
              <a:rPr lang="en-US" altLang="ko-KR" dirty="0" smtClean="0"/>
              <a:t>(diffuse)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조명을 직접 계산하면 이익이 발생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법선을</a:t>
            </a:r>
            <a:r>
              <a:rPr lang="ko-KR" altLang="en-US" dirty="0" smtClean="0"/>
              <a:t> 저장하지 않아도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지형은 정적이고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조명이 바뀌지 않으면 실시간 계산을 하는 부담을 줄인다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30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음영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빛 방향</a:t>
            </a:r>
            <a:r>
              <a:rPr lang="en-US" altLang="ko-KR" dirty="0" smtClean="0"/>
              <a:t>(0,-1,0) – </a:t>
            </a:r>
            <a:r>
              <a:rPr lang="ko-KR" altLang="en-US" dirty="0" smtClean="0"/>
              <a:t>위에서 내려온다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외적을 이용하여 </a:t>
            </a:r>
            <a:r>
              <a:rPr lang="ko-KR" altLang="en-US" dirty="0" err="1" smtClean="0"/>
              <a:t>법선을</a:t>
            </a:r>
            <a:r>
              <a:rPr lang="ko-KR" altLang="en-US" dirty="0" smtClean="0"/>
              <a:t> 찾아낸다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지형과 빛의 내적으로 각도를 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90</a:t>
            </a:r>
            <a:r>
              <a:rPr lang="ko-KR" altLang="en-US" dirty="0" smtClean="0"/>
              <a:t>도는 빛을 받지 못하므로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설정한다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02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1857</Words>
  <Application>Microsoft Office PowerPoint</Application>
  <PresentationFormat>화면 슬라이드 쇼(4:3)</PresentationFormat>
  <Paragraphs>326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Direct3D(9.0)</vt:lpstr>
      <vt:lpstr>지형</vt:lpstr>
      <vt:lpstr>지형 - RAW</vt:lpstr>
      <vt:lpstr>지형 - 기하정보</vt:lpstr>
      <vt:lpstr>지형 - 버텍스</vt:lpstr>
      <vt:lpstr>지형 - 인덱스</vt:lpstr>
      <vt:lpstr>지형 - 절차적</vt:lpstr>
      <vt:lpstr>지형 - 조명</vt:lpstr>
      <vt:lpstr>지형 - 음영</vt:lpstr>
      <vt:lpstr>지형 - 위</vt:lpstr>
      <vt:lpstr>파티클</vt:lpstr>
      <vt:lpstr>포인트 스프라이트 렌더</vt:lpstr>
      <vt:lpstr>파티클 속성</vt:lpstr>
      <vt:lpstr>파티클 시스템 요소</vt:lpstr>
      <vt:lpstr>셰이더</vt:lpstr>
      <vt:lpstr>HLSL 셰이더</vt:lpstr>
      <vt:lpstr>Txt파일</vt:lpstr>
      <vt:lpstr>HLSL 셰이더</vt:lpstr>
      <vt:lpstr>HLSL 셰이더</vt:lpstr>
      <vt:lpstr>HLSL 셰이더</vt:lpstr>
      <vt:lpstr>HLSL 셰이더</vt:lpstr>
      <vt:lpstr>HLSL 셰이더</vt:lpstr>
      <vt:lpstr>HLSL 셰이더</vt:lpstr>
      <vt:lpstr>HLSL 셰이더</vt:lpstr>
      <vt:lpstr>HLSL 셰이더</vt:lpstr>
      <vt:lpstr>HLSL 셰이더</vt:lpstr>
      <vt:lpstr>버텍스 셰이더</vt:lpstr>
      <vt:lpstr>버텍스 선언</vt:lpstr>
      <vt:lpstr>버텍스 선언</vt:lpstr>
      <vt:lpstr>버텍스 선언</vt:lpstr>
      <vt:lpstr>버텍스 데이터</vt:lpstr>
      <vt:lpstr>버텍스 난반사광</vt:lpstr>
      <vt:lpstr>카툰</vt:lpstr>
      <vt:lpstr>픽셀 셰이더</vt:lpstr>
      <vt:lpstr>멀티 텍스처링</vt:lpstr>
      <vt:lpstr>멀티 텍스처링</vt:lpstr>
      <vt:lpstr>픽셀 셰이더</vt:lpstr>
      <vt:lpstr>이펙트</vt:lpstr>
      <vt:lpstr>테크닉과 패스</vt:lpstr>
      <vt:lpstr>주석</vt:lpstr>
      <vt:lpstr>이펙트 작성</vt:lpstr>
      <vt:lpstr>상수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kks</cp:lastModifiedBy>
  <cp:revision>274</cp:revision>
  <dcterms:created xsi:type="dcterms:W3CDTF">2006-10-05T04:04:58Z</dcterms:created>
  <dcterms:modified xsi:type="dcterms:W3CDTF">2018-08-25T10:20:26Z</dcterms:modified>
</cp:coreProperties>
</file>