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60" r:id="rId7"/>
    <p:sldId id="258" r:id="rId8"/>
    <p:sldId id="259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Direct3D(9.0)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smtClean="0"/>
              <a:t>개월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3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금속반사모델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퐁은</a:t>
            </a:r>
            <a:r>
              <a:rPr lang="ko-KR" altLang="en-US" dirty="0" smtClean="0"/>
              <a:t> 현실감이 떨어지는 효과</a:t>
            </a:r>
            <a:endParaRPr lang="en-US" altLang="ko-KR" dirty="0" smtClean="0"/>
          </a:p>
          <a:p>
            <a:r>
              <a:rPr lang="ko-KR" altLang="en-US" dirty="0" err="1" smtClean="0"/>
              <a:t>토런스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스패로우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블린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쿡등의</a:t>
            </a:r>
            <a:r>
              <a:rPr lang="ko-KR" altLang="en-US" dirty="0" smtClean="0"/>
              <a:t> 표면의 거친 정도를 </a:t>
            </a:r>
            <a:r>
              <a:rPr lang="ko-KR" altLang="en-US" dirty="0" err="1" smtClean="0"/>
              <a:t>표현할수</a:t>
            </a:r>
            <a:r>
              <a:rPr lang="ko-KR" altLang="en-US" dirty="0" smtClean="0"/>
              <a:t> 있는 좀더 좋은 반사 모델</a:t>
            </a:r>
            <a:endParaRPr lang="en-US" altLang="ko-KR" dirty="0" smtClean="0"/>
          </a:p>
          <a:p>
            <a:r>
              <a:rPr lang="ko-KR" altLang="en-US" dirty="0" smtClean="0"/>
              <a:t>쿡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토런스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빛의 입사 방향이 뒤쪽으로 갈수록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반영 반사 부분이 윤곽 방향으로 가늘고 길게 나타남</a:t>
            </a:r>
            <a:endParaRPr lang="en-US" altLang="ko-KR" dirty="0" smtClean="0"/>
          </a:p>
          <a:p>
            <a:r>
              <a:rPr lang="ko-KR" altLang="en-US" dirty="0" err="1" smtClean="0"/>
              <a:t>토런스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스패로우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표면의 미세한 거침을 반영 반사하는 </a:t>
            </a:r>
            <a:r>
              <a:rPr lang="ko-KR" altLang="en-US" dirty="0" err="1" smtClean="0"/>
              <a:t>미세면표현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85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금속반사모델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kCT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색의 스펙트럼에 의존하는 반사율</a:t>
            </a:r>
            <a:r>
              <a:rPr lang="en-US" altLang="ko-KR" dirty="0" smtClean="0"/>
              <a:t>(</a:t>
            </a:r>
            <a:r>
              <a:rPr lang="ko-KR" altLang="en-US" dirty="0" smtClean="0"/>
              <a:t>물체의 색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 – </a:t>
            </a:r>
            <a:r>
              <a:rPr lang="ko-KR" altLang="en-US" dirty="0" smtClean="0"/>
              <a:t>미세면 분포 함수</a:t>
            </a:r>
            <a:endParaRPr lang="en-US" altLang="ko-KR" dirty="0" smtClean="0"/>
          </a:p>
          <a:p>
            <a:r>
              <a:rPr lang="en-US" altLang="ko-KR" dirty="0" smtClean="0"/>
              <a:t>G – </a:t>
            </a:r>
            <a:r>
              <a:rPr lang="ko-KR" altLang="en-US" dirty="0" smtClean="0"/>
              <a:t>기하감쇠 계수</a:t>
            </a:r>
            <a:endParaRPr lang="en-US" altLang="ko-KR" dirty="0" smtClean="0"/>
          </a:p>
          <a:p>
            <a:r>
              <a:rPr lang="en-US" altLang="ko-KR" dirty="0" smtClean="0"/>
              <a:t>F – </a:t>
            </a:r>
            <a:r>
              <a:rPr lang="ko-KR" altLang="en-US" dirty="0" err="1" smtClean="0"/>
              <a:t>프레넬공식에</a:t>
            </a:r>
            <a:r>
              <a:rPr lang="ko-KR" altLang="en-US" dirty="0" smtClean="0"/>
              <a:t> 의한 반사 계수</a:t>
            </a:r>
            <a:endParaRPr lang="en-US" altLang="ko-KR" dirty="0" smtClean="0"/>
          </a:p>
          <a:p>
            <a:r>
              <a:rPr lang="en-US" altLang="ko-KR" dirty="0" smtClean="0"/>
              <a:t>N – </a:t>
            </a:r>
            <a:r>
              <a:rPr lang="ko-KR" altLang="en-US" dirty="0" smtClean="0"/>
              <a:t>물체 표면의 법선 벡터</a:t>
            </a:r>
            <a:endParaRPr lang="en-US" altLang="ko-KR" dirty="0" smtClean="0"/>
          </a:p>
          <a:p>
            <a:r>
              <a:rPr lang="en-US" altLang="ko-KR" dirty="0" smtClean="0"/>
              <a:t>V – </a:t>
            </a:r>
            <a:r>
              <a:rPr lang="ko-KR" altLang="en-US" dirty="0" smtClean="0"/>
              <a:t>시선벡터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 = </a:t>
            </a:r>
            <a:r>
              <a:rPr lang="en-US" altLang="ko-KR" dirty="0" err="1" smtClean="0"/>
              <a:t>kCT</a:t>
            </a:r>
            <a:r>
              <a:rPr lang="en-US" altLang="ko-KR" dirty="0" smtClean="0"/>
              <a:t> * (D*G*F / NV)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4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흐림필터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윤곽선을 매끄럽게 하거나 주목하는 부분 </a:t>
            </a:r>
            <a:r>
              <a:rPr lang="ko-KR" altLang="en-US" dirty="0" err="1" smtClean="0"/>
              <a:t>이회의</a:t>
            </a:r>
            <a:r>
              <a:rPr lang="ko-KR" altLang="en-US" dirty="0" smtClean="0"/>
              <a:t> 부분을 </a:t>
            </a:r>
            <a:r>
              <a:rPr lang="ko-KR" altLang="en-US" dirty="0" err="1" smtClean="0"/>
              <a:t>흐리게하여</a:t>
            </a:r>
            <a:r>
              <a:rPr lang="ko-KR" altLang="en-US" dirty="0" smtClean="0"/>
              <a:t> 화면의 샤프한 부분에 시선을 집중하는 용도로 이용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1.3</a:t>
            </a:r>
            <a:r>
              <a:rPr lang="ko-KR" altLang="en-US" dirty="0" smtClean="0"/>
              <a:t>차원 공간 </a:t>
            </a:r>
            <a:r>
              <a:rPr lang="ko-KR" altLang="en-US" dirty="0" err="1" smtClean="0"/>
              <a:t>랜더링에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한장</a:t>
            </a:r>
            <a:r>
              <a:rPr lang="ko-KR" altLang="en-US" dirty="0" smtClean="0"/>
              <a:t> 붙인다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위치와 픽셀 위치를 겹쳐서 샘플링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</a:t>
            </a:r>
            <a:r>
              <a:rPr lang="ko-KR" altLang="en-US" dirty="0" smtClean="0"/>
              <a:t>픽셀 위치와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위치를 절반 이동시켜 샘플링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</a:t>
            </a:r>
            <a:r>
              <a:rPr lang="ko-KR" altLang="en-US" dirty="0" smtClean="0"/>
              <a:t>작게 만들어서 </a:t>
            </a:r>
            <a:r>
              <a:rPr lang="ko-KR" altLang="en-US" dirty="0" err="1" smtClean="0"/>
              <a:t>쌍선형</a:t>
            </a:r>
            <a:r>
              <a:rPr lang="ko-KR" altLang="en-US" dirty="0" smtClean="0"/>
              <a:t> 필터로 뭉개면서 확대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799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16</a:t>
            </a:r>
            <a:r>
              <a:rPr lang="ko-KR" altLang="en-US" dirty="0" smtClean="0"/>
              <a:t>박스 </a:t>
            </a:r>
            <a:r>
              <a:rPr lang="ko-KR" altLang="en-US" dirty="0" err="1" smtClean="0"/>
              <a:t>합성색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= 16/1(t(-2,-2)+t(-2,-1)+t(-2,0)+t(-2,1)+t(-1,-2)</a:t>
            </a:r>
            <a:r>
              <a:rPr lang="en-US" altLang="ko-KR" dirty="0"/>
              <a:t> +t(-1</a:t>
            </a:r>
            <a:r>
              <a:rPr lang="en-US" altLang="ko-KR" dirty="0" smtClean="0"/>
              <a:t>,-1) </a:t>
            </a:r>
            <a:r>
              <a:rPr lang="en-US" altLang="ko-KR" dirty="0"/>
              <a:t>+t(-</a:t>
            </a:r>
            <a:r>
              <a:rPr lang="en-US" altLang="ko-KR" dirty="0" smtClean="0"/>
              <a:t>1,0) </a:t>
            </a:r>
            <a:r>
              <a:rPr lang="en-US" altLang="ko-KR" dirty="0"/>
              <a:t>+t(-</a:t>
            </a:r>
            <a:r>
              <a:rPr lang="en-US" altLang="ko-KR" dirty="0" smtClean="0"/>
              <a:t>1,1)</a:t>
            </a:r>
            <a:r>
              <a:rPr lang="en-US" altLang="ko-KR" dirty="0"/>
              <a:t> +</a:t>
            </a:r>
            <a:r>
              <a:rPr lang="en-US" altLang="ko-KR" dirty="0" smtClean="0"/>
              <a:t>t(0,-</a:t>
            </a:r>
            <a:r>
              <a:rPr lang="en-US" altLang="ko-KR" dirty="0"/>
              <a:t>2</a:t>
            </a:r>
            <a:r>
              <a:rPr lang="en-US" altLang="ko-KR" dirty="0" smtClean="0"/>
              <a:t>)</a:t>
            </a:r>
            <a:r>
              <a:rPr lang="en-US" altLang="ko-KR" dirty="0"/>
              <a:t> +</a:t>
            </a:r>
            <a:r>
              <a:rPr lang="en-US" altLang="ko-KR" dirty="0" smtClean="0"/>
              <a:t>t(0,-1) </a:t>
            </a:r>
            <a:r>
              <a:rPr lang="en-US" altLang="ko-KR" dirty="0"/>
              <a:t>+</a:t>
            </a:r>
            <a:r>
              <a:rPr lang="en-US" altLang="ko-KR" dirty="0" smtClean="0"/>
              <a:t>t(0,0) </a:t>
            </a:r>
            <a:r>
              <a:rPr lang="en-US" altLang="ko-KR" dirty="0"/>
              <a:t>+</a:t>
            </a:r>
            <a:r>
              <a:rPr lang="en-US" altLang="ko-KR" dirty="0" smtClean="0"/>
              <a:t>t(0,1) </a:t>
            </a:r>
            <a:r>
              <a:rPr lang="en-US" altLang="ko-KR" dirty="0"/>
              <a:t>+</a:t>
            </a:r>
            <a:r>
              <a:rPr lang="en-US" altLang="ko-KR" dirty="0" smtClean="0"/>
              <a:t>t(1</a:t>
            </a:r>
            <a:r>
              <a:rPr lang="en-US" altLang="ko-KR" dirty="0"/>
              <a:t>,-2</a:t>
            </a:r>
            <a:r>
              <a:rPr lang="en-US" altLang="ko-KR" dirty="0" smtClean="0"/>
              <a:t>)</a:t>
            </a:r>
            <a:r>
              <a:rPr lang="en-US" altLang="ko-KR" dirty="0"/>
              <a:t> +</a:t>
            </a:r>
            <a:r>
              <a:rPr lang="en-US" altLang="ko-KR" dirty="0" smtClean="0"/>
              <a:t>t(1,-1) </a:t>
            </a:r>
            <a:r>
              <a:rPr lang="en-US" altLang="ko-KR" dirty="0"/>
              <a:t>+</a:t>
            </a:r>
            <a:r>
              <a:rPr lang="en-US" altLang="ko-KR" dirty="0" smtClean="0"/>
              <a:t>t(1,0) </a:t>
            </a:r>
            <a:r>
              <a:rPr lang="en-US" altLang="ko-KR" dirty="0"/>
              <a:t>+</a:t>
            </a:r>
            <a:r>
              <a:rPr lang="en-US" altLang="ko-KR" dirty="0" smtClean="0"/>
              <a:t>t(1,1))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9</a:t>
            </a:r>
            <a:r>
              <a:rPr lang="ko-KR" altLang="en-US" dirty="0" err="1" smtClean="0"/>
              <a:t>콘필터</a:t>
            </a:r>
            <a:r>
              <a:rPr lang="ko-KR" altLang="en-US" dirty="0" smtClean="0"/>
              <a:t> 샘플링</a:t>
            </a:r>
            <a:r>
              <a:rPr lang="en-US" altLang="ko-KR" dirty="0" smtClean="0"/>
              <a:t>= 16/1(4t(0,0)+2(t(0,-1), +t(-1,0)+t(0,1)+t(1,0)</a:t>
            </a:r>
            <a:r>
              <a:rPr lang="en-US" altLang="ko-KR" dirty="0"/>
              <a:t> +t(-1</a:t>
            </a:r>
            <a:r>
              <a:rPr lang="en-US" altLang="ko-KR" dirty="0" smtClean="0"/>
              <a:t>,-1) </a:t>
            </a:r>
            <a:r>
              <a:rPr lang="en-US" altLang="ko-KR" dirty="0"/>
              <a:t>+</a:t>
            </a:r>
            <a:r>
              <a:rPr lang="en-US" altLang="ko-KR" dirty="0" smtClean="0"/>
              <a:t>t(1,-1) </a:t>
            </a:r>
            <a:r>
              <a:rPr lang="en-US" altLang="ko-KR" dirty="0"/>
              <a:t>+t(-</a:t>
            </a:r>
            <a:r>
              <a:rPr lang="en-US" altLang="ko-KR" dirty="0" smtClean="0"/>
              <a:t>1,1) </a:t>
            </a:r>
            <a:r>
              <a:rPr lang="en-US" altLang="ko-KR" dirty="0"/>
              <a:t>+</a:t>
            </a:r>
            <a:r>
              <a:rPr lang="en-US" altLang="ko-KR" dirty="0" smtClean="0"/>
              <a:t>t(1,1)))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411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가우스 필터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흐림 필터를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적용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먼저 가로 방향을 흐리게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다음으로 가로로 흐리게 한 화면을 세로 방향으로 다시 한번 흐리게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 가우스 함수에 의해 </a:t>
            </a:r>
            <a:r>
              <a:rPr lang="ko-KR" altLang="en-US" dirty="0" err="1" smtClean="0"/>
              <a:t>텍셀</a:t>
            </a:r>
            <a:r>
              <a:rPr lang="ko-KR" altLang="en-US" dirty="0" smtClean="0"/>
              <a:t> 중심에서 멀어지면 멀어질수록 급격하게 영향력이 작아지는 가중치로 합성</a:t>
            </a:r>
            <a:endParaRPr lang="en-US" altLang="ko-KR" dirty="0" smtClean="0"/>
          </a:p>
          <a:p>
            <a:r>
              <a:rPr lang="ko-KR" altLang="en-US" dirty="0" smtClean="0"/>
              <a:t>가우스 함수 특징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수학적으로 세로방향과 가로 방향의 </a:t>
            </a:r>
            <a:r>
              <a:rPr lang="ko-KR" altLang="en-US" dirty="0" err="1" smtClean="0"/>
              <a:t>필터링을</a:t>
            </a:r>
            <a:r>
              <a:rPr lang="ko-KR" altLang="en-US" dirty="0" smtClean="0"/>
              <a:t> 분리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34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모자이크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크기의 영역을 한가지 색으로 전부 칠하는 방법으로 기본적으로 영역 중심의 </a:t>
            </a:r>
            <a:r>
              <a:rPr lang="ko-KR" altLang="en-US" dirty="0" err="1" smtClean="0"/>
              <a:t>텍셀을</a:t>
            </a:r>
            <a:r>
              <a:rPr lang="ko-KR" altLang="en-US" dirty="0" smtClean="0"/>
              <a:t> 사용하는 것이 좋은 화면을 얻는다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알파성분의 하얀 원형 </a:t>
            </a:r>
            <a:r>
              <a:rPr lang="ko-KR" altLang="en-US" dirty="0" err="1" smtClean="0"/>
              <a:t>텍스쳐를</a:t>
            </a:r>
            <a:r>
              <a:rPr lang="ko-KR" altLang="en-US" dirty="0" smtClean="0"/>
              <a:t> 사용하여 뭉개기를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30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잔상효과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전에 표시한 화면이 희미하게 남아 있는 현상</a:t>
            </a:r>
            <a:endParaRPr lang="en-US" altLang="ko-KR" dirty="0" smtClean="0"/>
          </a:p>
          <a:p>
            <a:r>
              <a:rPr lang="ko-KR" altLang="en-US" dirty="0" smtClean="0"/>
              <a:t>현재 순간의 화면을 텍스처에 </a:t>
            </a:r>
            <a:r>
              <a:rPr lang="ko-KR" altLang="en-US" dirty="0" err="1" smtClean="0"/>
              <a:t>렌더링</a:t>
            </a:r>
            <a:r>
              <a:rPr lang="ko-KR" altLang="en-US" dirty="0" smtClean="0"/>
              <a:t> 후 </a:t>
            </a:r>
            <a:r>
              <a:rPr lang="en-US" altLang="ko-KR" dirty="0" smtClean="0"/>
              <a:t>1/50</a:t>
            </a:r>
            <a:r>
              <a:rPr lang="ko-KR" altLang="en-US" dirty="0" smtClean="0"/>
              <a:t>초에 한번만 새로운 화면으로 고친다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83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휘도를</a:t>
            </a:r>
            <a:r>
              <a:rPr lang="ko-KR" altLang="en-US" dirty="0" smtClean="0"/>
              <a:t> 고려한 잔상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빛이 강하게 빛나는 부분에만 </a:t>
            </a:r>
            <a:r>
              <a:rPr lang="ko-KR" altLang="en-US" dirty="0" err="1" smtClean="0"/>
              <a:t>잔사을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강한 빛만 추출 하는 것을 </a:t>
            </a:r>
            <a:r>
              <a:rPr lang="en-US" altLang="ko-KR" dirty="0" smtClean="0"/>
              <a:t>HDR(</a:t>
            </a:r>
            <a:r>
              <a:rPr lang="ko-KR" altLang="en-US" smtClean="0"/>
              <a:t>밝기의 범위를 확장</a:t>
            </a:r>
            <a:r>
              <a:rPr lang="en-US" altLang="ko-KR" smtClean="0"/>
              <a:t>)</a:t>
            </a:r>
            <a:r>
              <a:rPr lang="ko-KR" altLang="en-US" dirty="0" smtClean="0"/>
              <a:t>을 생각한 다는 뜻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04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모션블러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카메라로 촬영할 때 피사체란 외부의 광원에 의해서 반사한 빛이나 스스로가 발광한 빛을 셔터가 열려있는 동안 카메라 필름에 담기는 것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늘이기 모션 </a:t>
            </a:r>
            <a:r>
              <a:rPr lang="ko-KR" altLang="en-US" dirty="0" err="1" smtClean="0"/>
              <a:t>블러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smtClean="0"/>
              <a:t>전체의 </a:t>
            </a:r>
            <a:r>
              <a:rPr lang="ko-KR" altLang="en-US" dirty="0" err="1" smtClean="0"/>
              <a:t>클리어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배경의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오브젝트 일반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4.</a:t>
            </a:r>
            <a:r>
              <a:rPr lang="ko-KR" altLang="en-US" dirty="0" smtClean="0"/>
              <a:t>깊이 버퍼의 쓰기를 무효로 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5.</a:t>
            </a:r>
            <a:r>
              <a:rPr lang="ko-KR" altLang="en-US" dirty="0" smtClean="0"/>
              <a:t>이동궤적 볼륨을 반투명으로 </a:t>
            </a:r>
            <a:r>
              <a:rPr lang="ko-KR" altLang="en-US" dirty="0" err="1" smtClean="0"/>
              <a:t>렌더링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멀티 샘플링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8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애니메이션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정점 애니메이션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smtClean="0"/>
              <a:t>계층 애니메이션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smtClean="0"/>
              <a:t>뼈대 애니메이션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사용 </a:t>
            </a:r>
            <a:r>
              <a:rPr lang="ko-KR" altLang="en-US" dirty="0" err="1" smtClean="0"/>
              <a:t>안함</a:t>
            </a:r>
            <a:endParaRPr lang="en-US" altLang="ko-KR" dirty="0" smtClean="0"/>
          </a:p>
          <a:p>
            <a:r>
              <a:rPr lang="ko-KR" altLang="en-US" dirty="0" err="1" smtClean="0"/>
              <a:t>키프레임</a:t>
            </a:r>
            <a:r>
              <a:rPr lang="ko-KR" altLang="en-US" dirty="0" smtClean="0"/>
              <a:t> 애니메이션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err="1" smtClean="0"/>
              <a:t>스키닝</a:t>
            </a:r>
            <a:r>
              <a:rPr lang="ko-KR" altLang="en-US" dirty="0" smtClean="0"/>
              <a:t> 애니메이션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r>
              <a:rPr lang="ko-KR" altLang="en-US" dirty="0" smtClean="0"/>
              <a:t>역학 애니메이션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사용안함</a:t>
            </a: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애니메이션</a:t>
            </a:r>
            <a:r>
              <a:rPr lang="en-US" altLang="ko-KR" dirty="0"/>
              <a:t>_</a:t>
            </a:r>
            <a:r>
              <a:rPr lang="ko-KR" altLang="en-US" dirty="0"/>
              <a:t>조합이</a:t>
            </a:r>
            <a:r>
              <a:rPr lang="en-US" altLang="ko-KR" dirty="0"/>
              <a:t>_</a:t>
            </a:r>
            <a:r>
              <a:rPr lang="ko-KR" altLang="en-US" dirty="0"/>
              <a:t>가능한</a:t>
            </a:r>
            <a:r>
              <a:rPr lang="en-US" altLang="ko-KR" dirty="0"/>
              <a:t>_</a:t>
            </a:r>
            <a:r>
              <a:rPr lang="ko-KR" altLang="en-US" dirty="0" err="1"/>
              <a:t>스키닝</a:t>
            </a:r>
            <a:r>
              <a:rPr lang="en-US" altLang="ko-KR" dirty="0"/>
              <a:t>_</a:t>
            </a:r>
            <a:r>
              <a:rPr lang="ko-KR" altLang="en-US" dirty="0"/>
              <a:t>애니메이션</a:t>
            </a:r>
            <a:r>
              <a:rPr lang="en-US" altLang="ko-KR" dirty="0"/>
              <a:t>-</a:t>
            </a:r>
            <a:r>
              <a:rPr lang="en-US" altLang="ko-KR" dirty="0" smtClean="0"/>
              <a:t>hermet.pdf</a:t>
            </a:r>
            <a:r>
              <a:rPr lang="ko-KR" altLang="en-US" dirty="0" smtClean="0"/>
              <a:t>문서 참조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스키닝</a:t>
            </a:r>
            <a:r>
              <a:rPr lang="ko-KR" altLang="en-US" dirty="0" smtClean="0"/>
              <a:t> 문제를 푸시오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16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ASE </a:t>
            </a:r>
            <a:r>
              <a:rPr lang="ko-KR" altLang="en-US" dirty="0" err="1" smtClean="0"/>
              <a:t>익스포트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1. MAXSDK</a:t>
            </a:r>
            <a:r>
              <a:rPr lang="ko-KR" altLang="en-US" dirty="0" smtClean="0"/>
              <a:t>를 설치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/>
              <a:t>프로젝트 속성으로 가서 </a:t>
            </a:r>
            <a:r>
              <a:rPr lang="en-US" altLang="ko-KR" dirty="0"/>
              <a:t>C,C++ </a:t>
            </a:r>
            <a:r>
              <a:rPr lang="ko-KR" altLang="en-US" dirty="0"/>
              <a:t>과 리소스의</a:t>
            </a:r>
            <a:r>
              <a:rPr lang="en-US" altLang="ko-KR" dirty="0"/>
              <a:t>[</a:t>
            </a:r>
            <a:r>
              <a:rPr lang="ko-KR" altLang="en-US" dirty="0"/>
              <a:t>추가 포함 </a:t>
            </a:r>
            <a:r>
              <a:rPr lang="ko-KR" altLang="en-US" dirty="0" err="1"/>
              <a:t>디렉토리</a:t>
            </a:r>
            <a:r>
              <a:rPr lang="en-US" altLang="ko-KR" dirty="0"/>
              <a:t>]</a:t>
            </a:r>
            <a:r>
              <a:rPr lang="ko-KR" altLang="en-US" dirty="0"/>
              <a:t>를 </a:t>
            </a:r>
            <a:r>
              <a:rPr lang="ko-KR" altLang="en-US" dirty="0" err="1"/>
              <a:t>맥스</a:t>
            </a:r>
            <a:r>
              <a:rPr lang="en-US" altLang="ko-KR" dirty="0" err="1"/>
              <a:t>sdk</a:t>
            </a:r>
            <a:r>
              <a:rPr lang="ko-KR" altLang="en-US" dirty="0"/>
              <a:t>의 </a:t>
            </a:r>
            <a:r>
              <a:rPr lang="en-US" altLang="ko-KR" dirty="0"/>
              <a:t>include </a:t>
            </a:r>
            <a:r>
              <a:rPr lang="ko-KR" altLang="en-US" dirty="0"/>
              <a:t>폴더로 설정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/>
              <a:t>솔루션 </a:t>
            </a:r>
            <a:r>
              <a:rPr lang="ko-KR" altLang="en-US" dirty="0" err="1"/>
              <a:t>뷰에서</a:t>
            </a:r>
            <a:r>
              <a:rPr lang="ko-KR" altLang="en-US" dirty="0"/>
              <a:t> </a:t>
            </a:r>
            <a:r>
              <a:rPr lang="en-US" altLang="ko-KR" dirty="0"/>
              <a:t>Libraries</a:t>
            </a:r>
            <a:r>
              <a:rPr lang="ko-KR" altLang="en-US" dirty="0"/>
              <a:t>에 </a:t>
            </a:r>
            <a:r>
              <a:rPr lang="en-US" altLang="ko-KR" dirty="0"/>
              <a:t>Lib</a:t>
            </a:r>
            <a:r>
              <a:rPr lang="ko-KR" altLang="en-US" dirty="0" err="1"/>
              <a:t>폴더안의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</a:t>
            </a:r>
            <a:r>
              <a:rPr lang="en-US" altLang="ko-KR" dirty="0"/>
              <a:t>lib</a:t>
            </a:r>
            <a:r>
              <a:rPr lang="ko-KR" altLang="en-US" dirty="0"/>
              <a:t>를 추가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4. </a:t>
            </a:r>
            <a:r>
              <a:rPr lang="ko-KR" altLang="en-US" dirty="0" err="1"/>
              <a:t>빌드</a:t>
            </a:r>
            <a:r>
              <a:rPr lang="en-US" altLang="ko-KR" dirty="0"/>
              <a:t>( </a:t>
            </a:r>
            <a:r>
              <a:rPr lang="ko-KR" altLang="en-US" dirty="0"/>
              <a:t>디버그 폴더에 </a:t>
            </a:r>
            <a:r>
              <a:rPr lang="en-US" altLang="ko-KR" dirty="0" err="1"/>
              <a:t>csd.dle</a:t>
            </a:r>
            <a:r>
              <a:rPr lang="ko-KR" altLang="en-US" dirty="0"/>
              <a:t>가 출력됨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플러그인 설치</a:t>
            </a:r>
          </a:p>
          <a:p>
            <a:r>
              <a:rPr lang="en-US" altLang="ko-KR" dirty="0" smtClean="0"/>
              <a:t>5. </a:t>
            </a:r>
            <a:r>
              <a:rPr lang="ko-KR" altLang="en-US" dirty="0"/>
              <a:t>디버그 폴더의 </a:t>
            </a:r>
            <a:r>
              <a:rPr lang="en-US" altLang="ko-KR" dirty="0" err="1"/>
              <a:t>csd.dle</a:t>
            </a:r>
            <a:r>
              <a:rPr lang="ko-KR" altLang="en-US" dirty="0"/>
              <a:t>를 </a:t>
            </a:r>
            <a:r>
              <a:rPr lang="ko-KR" altLang="en-US" dirty="0" err="1"/>
              <a:t>맥스</a:t>
            </a:r>
            <a:r>
              <a:rPr lang="ko-KR" altLang="en-US" dirty="0"/>
              <a:t> </a:t>
            </a:r>
            <a:r>
              <a:rPr lang="ko-KR" altLang="en-US" dirty="0" err="1"/>
              <a:t>폴더안의</a:t>
            </a:r>
            <a:r>
              <a:rPr lang="ko-KR" altLang="en-US" dirty="0"/>
              <a:t> </a:t>
            </a:r>
            <a:r>
              <a:rPr lang="en-US" altLang="ko-KR" dirty="0" err="1"/>
              <a:t>stdplugs</a:t>
            </a:r>
            <a:r>
              <a:rPr lang="ko-KR" altLang="en-US" dirty="0"/>
              <a:t>에 추가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* </a:t>
            </a:r>
            <a:r>
              <a:rPr lang="ko-KR" altLang="en-US" dirty="0"/>
              <a:t>플러그인 실행</a:t>
            </a:r>
          </a:p>
          <a:p>
            <a:r>
              <a:rPr lang="en-US" altLang="ko-KR" dirty="0" smtClean="0"/>
              <a:t>6. </a:t>
            </a:r>
            <a:r>
              <a:rPr lang="ko-KR" altLang="en-US" dirty="0" err="1"/>
              <a:t>맥스에서</a:t>
            </a:r>
            <a:r>
              <a:rPr lang="ko-KR" altLang="en-US" dirty="0"/>
              <a:t> </a:t>
            </a:r>
            <a:r>
              <a:rPr lang="en-US" altLang="ko-KR" dirty="0"/>
              <a:t>Export </a:t>
            </a:r>
            <a:r>
              <a:rPr lang="ko-KR" altLang="en-US" dirty="0"/>
              <a:t>누르고 파일형식을 *</a:t>
            </a:r>
            <a:r>
              <a:rPr lang="en-US" altLang="ko-KR" dirty="0"/>
              <a:t>.CSD</a:t>
            </a:r>
            <a:r>
              <a:rPr lang="ko-KR" altLang="en-US" dirty="0"/>
              <a:t>를 선택하고 저장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97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SCENE - </a:t>
            </a:r>
            <a:r>
              <a:rPr lang="en-US" altLang="ko-KR" dirty="0"/>
              <a:t>ASE</a:t>
            </a:r>
            <a:r>
              <a:rPr lang="ko-KR" altLang="en-US" dirty="0"/>
              <a:t>전체 파일의 </a:t>
            </a:r>
            <a:r>
              <a:rPr lang="ko-KR" altLang="en-US" dirty="0" smtClean="0"/>
              <a:t>정보</a:t>
            </a:r>
            <a:endParaRPr lang="en-US" altLang="ko-KR" dirty="0" smtClean="0"/>
          </a:p>
          <a:p>
            <a:r>
              <a:rPr lang="en-US" altLang="ko-KR" dirty="0" smtClean="0"/>
              <a:t>MATERIAL - </a:t>
            </a:r>
            <a:r>
              <a:rPr lang="ko-KR" altLang="ko-KR" dirty="0" err="1"/>
              <a:t>텍스쳐이름</a:t>
            </a:r>
            <a:r>
              <a:rPr lang="en-US" altLang="ko-KR" dirty="0"/>
              <a:t>, </a:t>
            </a:r>
            <a:r>
              <a:rPr lang="ko-KR" altLang="ko-KR" dirty="0" err="1"/>
              <a:t>맵타입</a:t>
            </a:r>
            <a:r>
              <a:rPr lang="en-US" altLang="ko-KR" dirty="0"/>
              <a:t>(</a:t>
            </a:r>
            <a:r>
              <a:rPr lang="ko-KR" altLang="ko-KR" dirty="0" err="1"/>
              <a:t>디퓨즈</a:t>
            </a:r>
            <a:r>
              <a:rPr lang="en-US" altLang="ko-KR" dirty="0"/>
              <a:t>,</a:t>
            </a:r>
            <a:r>
              <a:rPr lang="ko-KR" altLang="ko-KR" dirty="0" err="1"/>
              <a:t>범프</a:t>
            </a:r>
            <a:r>
              <a:rPr lang="en-US" altLang="ko-KR" dirty="0"/>
              <a:t>,</a:t>
            </a:r>
            <a:r>
              <a:rPr lang="ko-KR" altLang="ko-KR" dirty="0" err="1"/>
              <a:t>리플렉션등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GEOM – </a:t>
            </a:r>
            <a:r>
              <a:rPr lang="ko-KR" altLang="en-US" dirty="0" smtClean="0"/>
              <a:t>애니메이션 전체 정보</a:t>
            </a:r>
            <a:endParaRPr lang="en-US" altLang="ko-KR" dirty="0" smtClean="0"/>
          </a:p>
          <a:p>
            <a:r>
              <a:rPr lang="en-US" altLang="ko-KR" dirty="0" smtClean="0"/>
              <a:t>MESH – </a:t>
            </a:r>
            <a:r>
              <a:rPr lang="ko-KR" altLang="en-US" dirty="0" err="1" smtClean="0"/>
              <a:t>메쉬정</a:t>
            </a:r>
            <a:r>
              <a:rPr lang="ko-KR" altLang="en-US" dirty="0" err="1"/>
              <a:t>보</a:t>
            </a:r>
            <a:endParaRPr lang="en-US" altLang="ko-KR" dirty="0" smtClean="0"/>
          </a:p>
          <a:p>
            <a:r>
              <a:rPr lang="en-US" altLang="ko-KR" dirty="0" smtClean="0"/>
              <a:t>TM – </a:t>
            </a:r>
            <a:r>
              <a:rPr lang="ko-KR" altLang="en-US" dirty="0" smtClean="0"/>
              <a:t>행렬 정보</a:t>
            </a:r>
            <a:endParaRPr lang="en-US" altLang="ko-KR" dirty="0" smtClean="0"/>
          </a:p>
          <a:p>
            <a:r>
              <a:rPr lang="en-US" altLang="ko-KR" dirty="0" smtClean="0"/>
              <a:t>POS - </a:t>
            </a:r>
            <a:r>
              <a:rPr lang="ko-KR" altLang="en-US" dirty="0" err="1"/>
              <a:t>애</a:t>
            </a:r>
            <a:r>
              <a:rPr lang="ko-KR" altLang="en-US" dirty="0" err="1" smtClean="0"/>
              <a:t>니메이션할때</a:t>
            </a:r>
            <a:r>
              <a:rPr lang="ko-KR" altLang="en-US" dirty="0" smtClean="0"/>
              <a:t> </a:t>
            </a:r>
            <a:r>
              <a:rPr lang="ko-KR" altLang="en-US" dirty="0"/>
              <a:t>포지션 트랙</a:t>
            </a:r>
            <a:endParaRPr lang="en-US" altLang="ko-KR" dirty="0" smtClean="0"/>
          </a:p>
          <a:p>
            <a:r>
              <a:rPr lang="en-US" altLang="ko-KR" dirty="0" smtClean="0"/>
              <a:t>ROT - </a:t>
            </a:r>
            <a:r>
              <a:rPr lang="ko-KR" altLang="en-US" dirty="0" smtClean="0"/>
              <a:t>애니메이션 </a:t>
            </a:r>
            <a:r>
              <a:rPr lang="ko-KR" altLang="en-US" dirty="0" err="1"/>
              <a:t>할때</a:t>
            </a:r>
            <a:r>
              <a:rPr lang="ko-KR" altLang="en-US" dirty="0"/>
              <a:t> 포지션 로테이션</a:t>
            </a:r>
            <a:endParaRPr lang="en-US" altLang="ko-KR" dirty="0" smtClean="0"/>
          </a:p>
          <a:p>
            <a:r>
              <a:rPr lang="en-US" altLang="ko-KR" dirty="0" smtClean="0"/>
              <a:t>PHYSIQUE – </a:t>
            </a:r>
            <a:r>
              <a:rPr lang="ko-KR" altLang="en-US" dirty="0" err="1" smtClean="0"/>
              <a:t>스키닝</a:t>
            </a:r>
            <a:r>
              <a:rPr lang="ko-KR" altLang="en-US" dirty="0" smtClean="0"/>
              <a:t> 정보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ASE </a:t>
            </a:r>
            <a:r>
              <a:rPr lang="ko-KR" altLang="en-US" dirty="0" err="1" smtClean="0"/>
              <a:t>스키닝을</a:t>
            </a:r>
            <a:r>
              <a:rPr lang="ko-KR" altLang="en-US" smtClean="0"/>
              <a:t> 구현하시오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145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GPU – </a:t>
            </a:r>
            <a:r>
              <a:rPr lang="ko-KR" altLang="en-US" dirty="0" smtClean="0"/>
              <a:t>삼각형 </a:t>
            </a:r>
            <a:r>
              <a:rPr lang="ko-KR" altLang="en-US" dirty="0" err="1" smtClean="0"/>
              <a:t>폴리곤을</a:t>
            </a:r>
            <a:r>
              <a:rPr lang="ko-KR" altLang="en-US" dirty="0" smtClean="0"/>
              <a:t> 표시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폴리곤표시</a:t>
            </a:r>
            <a:r>
              <a:rPr lang="ko-KR" altLang="en-US" dirty="0" smtClean="0"/>
              <a:t> 순서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1.</a:t>
            </a:r>
            <a:r>
              <a:rPr lang="ko-KR" altLang="en-US" dirty="0" smtClean="0"/>
              <a:t>정점 정보 입력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삼각형 데이터를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보냄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</a:t>
            </a:r>
            <a:r>
              <a:rPr lang="ko-KR" altLang="en-US" dirty="0" smtClean="0"/>
              <a:t>정점 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화면에서 위치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3.</a:t>
            </a:r>
            <a:r>
              <a:rPr lang="ko-KR" altLang="en-US" dirty="0" smtClean="0"/>
              <a:t>주사선 변환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정점 위치로 부터 출력 픽셀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4.</a:t>
            </a:r>
            <a:r>
              <a:rPr lang="ko-KR" altLang="en-US" dirty="0" smtClean="0"/>
              <a:t>픽셀처리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픽셀의 색 결정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5.</a:t>
            </a:r>
            <a:r>
              <a:rPr lang="ko-KR" altLang="en-US" dirty="0" smtClean="0"/>
              <a:t>프레임 버퍼에 출력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폴리곤이</a:t>
            </a:r>
            <a:r>
              <a:rPr lang="ko-KR" altLang="en-US" dirty="0" smtClean="0"/>
              <a:t> 그려짐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26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정점 그리는 순서</a:t>
            </a:r>
            <a:endParaRPr lang="ko-KR" altLang="en-US" dirty="0"/>
          </a:p>
        </p:txBody>
      </p:sp>
      <p:pic>
        <p:nvPicPr>
          <p:cNvPr id="1026" name="Picture 2" descr="E:\다운로드\20180917_074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8095478" cy="385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2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 smtClean="0"/>
              <a:t>랜더링</a:t>
            </a:r>
            <a:r>
              <a:rPr lang="ko-KR" altLang="en-US" dirty="0" smtClean="0"/>
              <a:t> 처리 순서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</a:t>
            </a:r>
            <a:r>
              <a:rPr lang="ko-KR" altLang="en-US" dirty="0" smtClean="0"/>
              <a:t>정점 정보 입력</a:t>
            </a:r>
            <a:r>
              <a:rPr lang="en-US" altLang="ko-KR" dirty="0" smtClean="0"/>
              <a:t>(CPU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GPU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폴리곤</a:t>
            </a:r>
            <a:r>
              <a:rPr lang="ko-KR" altLang="en-US" dirty="0" smtClean="0"/>
              <a:t> 정점 정보를 넘겨줌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곡면분할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정점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정점 캐시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앞뒤 판정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클리핑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투시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뷰포트</a:t>
            </a:r>
            <a:r>
              <a:rPr lang="ko-KR" altLang="en-US" dirty="0" smtClean="0"/>
              <a:t> 변환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트라이앵글 </a:t>
            </a:r>
            <a:r>
              <a:rPr lang="ko-KR" altLang="en-US" dirty="0" err="1" smtClean="0"/>
              <a:t>셋업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이상 정점처리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정점 정보를 처리</a:t>
            </a:r>
            <a:r>
              <a:rPr lang="en-US" altLang="ko-KR" dirty="0" smtClean="0"/>
              <a:t>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03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Shader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주사선 변환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폴리곤의</a:t>
            </a:r>
            <a:r>
              <a:rPr lang="ko-KR" altLang="en-US" dirty="0" smtClean="0"/>
              <a:t> 정점 데이터로부터 어느 픽셀이 출력될지 조사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 -</a:t>
            </a:r>
            <a:r>
              <a:rPr lang="ko-KR" altLang="en-US" dirty="0" smtClean="0"/>
              <a:t>픽셀 </a:t>
            </a:r>
            <a:r>
              <a:rPr lang="ko-KR" altLang="en-US" dirty="0" err="1" smtClean="0"/>
              <a:t>셰이더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시저</a:t>
            </a:r>
            <a:r>
              <a:rPr lang="ko-KR" altLang="en-US" dirty="0" smtClean="0"/>
              <a:t>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알파 </a:t>
            </a:r>
            <a:r>
              <a:rPr lang="ko-KR" altLang="en-US" dirty="0" err="1" smtClean="0"/>
              <a:t>테스팅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깊이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스텐실 테스트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반투명 합성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안티앨리어싱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이상 픽셀처리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텍스처를 입히거나 색을 결정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</a:t>
            </a:r>
            <a:r>
              <a:rPr lang="ko-KR" altLang="en-US" dirty="0" smtClean="0"/>
              <a:t>최종 출력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픽셀마다 색이 정해지면 마지막으로 정해진 색을 프레임 버퍼에 씀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98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퐁반영반사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물체의 표면이 빛에 비쳐 반짝반짝 빛나게 되는 효과로 반영 반사 기법이 </a:t>
            </a:r>
            <a:r>
              <a:rPr lang="ko-KR" altLang="en-US" dirty="0" err="1" smtClean="0"/>
              <a:t>퐁에</a:t>
            </a:r>
            <a:r>
              <a:rPr lang="ko-KR" altLang="en-US" dirty="0" smtClean="0"/>
              <a:t> 의한 반영 반사라고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err="1" smtClean="0"/>
              <a:t>램버트모델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반영 반사광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퐁모델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반사벡터 </a:t>
            </a:r>
            <a:r>
              <a:rPr lang="en-US" altLang="ko-KR" dirty="0" smtClean="0"/>
              <a:t>R=-E+2(NE)N</a:t>
            </a:r>
            <a:r>
              <a:rPr lang="ko-KR" altLang="en-US" dirty="0" smtClean="0"/>
              <a:t>으로 구한다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블린퐁반영반사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반영반사모델은 반사 벡터를 계산해야 하는데 계산이 </a:t>
            </a:r>
            <a:r>
              <a:rPr lang="ko-KR" altLang="en-US" dirty="0" err="1" smtClean="0"/>
              <a:t>어려울시에</a:t>
            </a:r>
            <a:r>
              <a:rPr lang="ko-KR" altLang="en-US" dirty="0" smtClean="0"/>
              <a:t> 사용하는 모델로 하프벡터가 사용된다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하프벡터는 광원 벡터 </a:t>
            </a:r>
            <a:r>
              <a:rPr lang="en-US" altLang="ko-KR" dirty="0" smtClean="0"/>
              <a:t>L</a:t>
            </a:r>
            <a:r>
              <a:rPr lang="ko-KR" altLang="en-US" dirty="0" smtClean="0"/>
              <a:t>과 시선 벡터 </a:t>
            </a:r>
            <a:r>
              <a:rPr lang="en-US" altLang="ko-KR" dirty="0" smtClean="0"/>
              <a:t>E</a:t>
            </a:r>
            <a:r>
              <a:rPr lang="ko-KR" altLang="en-US" dirty="0" smtClean="0"/>
              <a:t>의 중간의 각도에 있는 벡터로 아래와 같다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mtClean="0"/>
              <a:t>H = E+L / |E+L|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0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886</Words>
  <Application>Microsoft Office PowerPoint</Application>
  <PresentationFormat>화면 슬라이드 쇼(4:3)</PresentationFormat>
  <Paragraphs>131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Direct3D(9.0)</vt:lpstr>
      <vt:lpstr>애니메이션</vt:lpstr>
      <vt:lpstr>ASE 익스포트</vt:lpstr>
      <vt:lpstr>ASE</vt:lpstr>
      <vt:lpstr>Shader</vt:lpstr>
      <vt:lpstr>Shader</vt:lpstr>
      <vt:lpstr>Shader</vt:lpstr>
      <vt:lpstr>Shader</vt:lpstr>
      <vt:lpstr>퐁반영반사</vt:lpstr>
      <vt:lpstr>금속반사모델</vt:lpstr>
      <vt:lpstr>금속반사모델</vt:lpstr>
      <vt:lpstr>흐림필터</vt:lpstr>
      <vt:lpstr>PowerPoint 프레젠테이션</vt:lpstr>
      <vt:lpstr>가우스 필터</vt:lpstr>
      <vt:lpstr>모자이크</vt:lpstr>
      <vt:lpstr>잔상효과</vt:lpstr>
      <vt:lpstr>휘도를 고려한 잔상</vt:lpstr>
      <vt:lpstr>모션블러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</dc:title>
  <dc:creator>Microsoft Corporation</dc:creator>
  <cp:lastModifiedBy>kks</cp:lastModifiedBy>
  <cp:revision>160</cp:revision>
  <dcterms:created xsi:type="dcterms:W3CDTF">2006-10-05T04:04:58Z</dcterms:created>
  <dcterms:modified xsi:type="dcterms:W3CDTF">2018-09-18T23:35:52Z</dcterms:modified>
</cp:coreProperties>
</file>