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-131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windows/desktop/DirectShow/directsho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Direct3D(9.0)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빌보드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이미지를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공간에 출력해 카메라를 향하도록 하는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카메라 행렬을 구해서 그것을 </a:t>
            </a:r>
            <a:r>
              <a:rPr lang="ko-KR" altLang="en-US" dirty="0" err="1" smtClean="0"/>
              <a:t>역행렬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시킨것을</a:t>
            </a:r>
            <a:r>
              <a:rPr lang="ko-KR" altLang="en-US" dirty="0" smtClean="0"/>
              <a:t> 객체에 적용시킨다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66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빌보드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행렬을 한 개 선언하고</a:t>
            </a:r>
            <a:r>
              <a:rPr lang="en-US" altLang="ko-KR" dirty="0"/>
              <a:t>, </a:t>
            </a:r>
            <a:r>
              <a:rPr lang="ko-KR" altLang="en-US" dirty="0"/>
              <a:t>단위 행렬로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  </a:t>
            </a:r>
            <a:r>
              <a:rPr lang="en-US" altLang="ko-KR" dirty="0" smtClean="0"/>
              <a:t>D3DXMATRIXA16</a:t>
            </a:r>
            <a:r>
              <a:rPr lang="en-US" altLang="ko-KR" dirty="0"/>
              <a:t>   </a:t>
            </a:r>
            <a:r>
              <a:rPr lang="en-US" altLang="ko-KR" dirty="0" err="1"/>
              <a:t>matBillboard</a:t>
            </a:r>
            <a:r>
              <a:rPr lang="en-US" altLang="ko-KR" dirty="0"/>
              <a:t>; // </a:t>
            </a:r>
            <a:r>
              <a:rPr lang="ko-KR" altLang="en-US" b="1" dirty="0"/>
              <a:t>빌보드에 사용될 행렬</a:t>
            </a:r>
            <a:endParaRPr lang="ko-KR" altLang="en-US" dirty="0"/>
          </a:p>
          <a:p>
            <a:r>
              <a:rPr lang="ko-KR" altLang="en-US" dirty="0"/>
              <a:t>   </a:t>
            </a:r>
            <a:r>
              <a:rPr lang="en-US" altLang="ko-KR" dirty="0"/>
              <a:t>D3DXMatrixIdentity( &amp;</a:t>
            </a:r>
            <a:r>
              <a:rPr lang="en-US" altLang="ko-KR" dirty="0" err="1"/>
              <a:t>matBillboard</a:t>
            </a:r>
            <a:r>
              <a:rPr lang="en-US" altLang="ko-KR" dirty="0"/>
              <a:t> ); // </a:t>
            </a:r>
            <a:r>
              <a:rPr lang="ko-KR" altLang="en-US" b="1" dirty="0"/>
              <a:t>단위 행렬로 만든다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2) </a:t>
            </a:r>
            <a:r>
              <a:rPr lang="ko-KR" altLang="en-US" dirty="0"/>
              <a:t>선언한 행렬에 카메라 행렬의 </a:t>
            </a:r>
            <a:r>
              <a:rPr lang="en-US" altLang="ko-KR" dirty="0"/>
              <a:t>Y</a:t>
            </a:r>
            <a:r>
              <a:rPr lang="ko-KR" altLang="en-US" dirty="0"/>
              <a:t>축 성분을 읽어온다</a:t>
            </a:r>
            <a:r>
              <a:rPr lang="en-US" altLang="ko-KR" dirty="0"/>
              <a:t>. (</a:t>
            </a:r>
            <a:r>
              <a:rPr lang="en-US" altLang="ko-KR" dirty="0" err="1"/>
              <a:t>matView</a:t>
            </a:r>
            <a:r>
              <a:rPr lang="ko-KR" altLang="en-US" dirty="0"/>
              <a:t>는 카메라 행렬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  </a:t>
            </a:r>
            <a:r>
              <a:rPr lang="en-US" altLang="ko-KR" dirty="0"/>
              <a:t>matBillboard._11 = matView._11; // </a:t>
            </a:r>
            <a:r>
              <a:rPr lang="en-US" altLang="ko-KR" b="1" dirty="0" err="1"/>
              <a:t>cosθ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matBillboard._13 = matView._13; // -</a:t>
            </a:r>
            <a:r>
              <a:rPr lang="en-US" altLang="ko-KR" b="1" dirty="0" err="1"/>
              <a:t>sinθ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matBillboard._31 = matView._31; // </a:t>
            </a:r>
            <a:r>
              <a:rPr lang="en-US" altLang="ko-KR" b="1" dirty="0" err="1"/>
              <a:t>sinθ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matBillboard._33 = matView._33; // </a:t>
            </a:r>
            <a:r>
              <a:rPr lang="en-US" altLang="ko-KR" b="1" dirty="0" err="1" smtClean="0"/>
              <a:t>cosθ</a:t>
            </a:r>
            <a:endParaRPr lang="en-US" altLang="ko-KR" b="1" smtClean="0"/>
          </a:p>
          <a:p>
            <a:endParaRPr lang="ko-KR" altLang="en-US" dirty="0"/>
          </a:p>
          <a:p>
            <a:r>
              <a:rPr lang="ko-KR" altLang="en-US" dirty="0"/>
              <a:t> </a:t>
            </a:r>
            <a:r>
              <a:rPr lang="en-US" altLang="ko-KR" dirty="0"/>
              <a:t>3) </a:t>
            </a:r>
            <a:r>
              <a:rPr lang="ko-KR" altLang="en-US" dirty="0" err="1"/>
              <a:t>역행렬을</a:t>
            </a:r>
            <a:r>
              <a:rPr lang="ko-KR" altLang="en-US" dirty="0"/>
              <a:t> 구한 뒤 이것을 변환 행렬로 해서 </a:t>
            </a:r>
            <a:r>
              <a:rPr lang="ko-KR" altLang="en-US" dirty="0" err="1"/>
              <a:t>메시를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   </a:t>
            </a:r>
            <a:r>
              <a:rPr lang="en-US" altLang="ko-KR" dirty="0"/>
              <a:t>D3DXMatrixInverse( &amp;</a:t>
            </a:r>
            <a:r>
              <a:rPr lang="en-US" altLang="ko-KR" dirty="0" err="1"/>
              <a:t>matBillboard</a:t>
            </a:r>
            <a:r>
              <a:rPr lang="en-US" altLang="ko-KR" dirty="0"/>
              <a:t>, NULL, &amp;</a:t>
            </a:r>
            <a:r>
              <a:rPr lang="en-US" altLang="ko-KR" dirty="0" err="1"/>
              <a:t>matBillboard</a:t>
            </a:r>
            <a:r>
              <a:rPr lang="en-US" altLang="ko-KR" dirty="0"/>
              <a:t> );</a:t>
            </a:r>
            <a:endParaRPr lang="ko-KR" altLang="en-US" dirty="0"/>
          </a:p>
          <a:p>
            <a:r>
              <a:rPr lang="ko-KR" altLang="en-US" dirty="0"/>
              <a:t>   </a:t>
            </a:r>
            <a:r>
              <a:rPr lang="en-US" altLang="ko-KR" dirty="0"/>
              <a:t>Device-&gt;</a:t>
            </a:r>
            <a:r>
              <a:rPr lang="en-US" altLang="ko-KR" dirty="0" err="1"/>
              <a:t>SetTransform</a:t>
            </a:r>
            <a:r>
              <a:rPr lang="en-US" altLang="ko-KR" dirty="0"/>
              <a:t>( D3DTS_WORLD, &amp;</a:t>
            </a:r>
            <a:r>
              <a:rPr lang="en-US" altLang="ko-KR" dirty="0" err="1"/>
              <a:t>matBillboard</a:t>
            </a:r>
            <a:r>
              <a:rPr lang="en-US" altLang="ko-KR" dirty="0"/>
              <a:t> );</a:t>
            </a:r>
            <a:endParaRPr lang="ko-KR" altLang="en-US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matBillboard</a:t>
            </a:r>
            <a:r>
              <a:rPr lang="ko-KR" altLang="en-US" dirty="0"/>
              <a:t>는 </a:t>
            </a:r>
            <a:r>
              <a:rPr lang="en-US" altLang="ko-KR" dirty="0" err="1"/>
              <a:t>ViewMatrix</a:t>
            </a:r>
            <a:r>
              <a:rPr lang="ko-KR" altLang="en-US" dirty="0"/>
              <a:t>의 </a:t>
            </a:r>
            <a:r>
              <a:rPr lang="ko-KR" altLang="en-US" dirty="0" err="1"/>
              <a:t>역행렬에서</a:t>
            </a:r>
            <a:r>
              <a:rPr lang="ko-KR" altLang="en-US" dirty="0"/>
              <a:t> </a:t>
            </a:r>
            <a:r>
              <a:rPr lang="ko-KR" altLang="en-US" dirty="0" err="1"/>
              <a:t>회전값만을</a:t>
            </a:r>
            <a:r>
              <a:rPr lang="ko-KR" altLang="en-US" dirty="0"/>
              <a:t> 취한 행렬이다</a:t>
            </a:r>
          </a:p>
          <a:p>
            <a:r>
              <a:rPr lang="ko-KR" altLang="en-US" dirty="0"/>
              <a:t> </a:t>
            </a:r>
            <a:r>
              <a:rPr lang="en-US" altLang="ko-KR" dirty="0" err="1"/>
              <a:t>matBillboard</a:t>
            </a:r>
            <a:r>
              <a:rPr lang="ko-KR" altLang="en-US" dirty="0"/>
              <a:t>는 매번 카메라를 계산할 때 계산하면 된다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4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DirectShow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Microsoft DirectShow API(</a:t>
            </a:r>
            <a:r>
              <a:rPr lang="ko-KR" altLang="en-US" dirty="0" smtClean="0"/>
              <a:t>응용 프로그램 프로그래밍 인터페이스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미디어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아키텍처이다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비디오 및 오디오 재생 또는 </a:t>
            </a:r>
            <a:r>
              <a:rPr lang="ko-KR" altLang="en-US" dirty="0" err="1" smtClean="0"/>
              <a:t>캡처를</a:t>
            </a:r>
            <a:r>
              <a:rPr lang="ko-KR" altLang="en-US" dirty="0" smtClean="0"/>
              <a:t> 수행 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Dshow.h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DirectShow </a:t>
            </a:r>
            <a:r>
              <a:rPr lang="ko-KR" altLang="en-US" dirty="0" smtClean="0"/>
              <a:t>어플리케이션</a:t>
            </a:r>
            <a:endParaRPr lang="en-US" altLang="ko-KR" dirty="0" smtClean="0"/>
          </a:p>
          <a:p>
            <a:r>
              <a:rPr lang="en-US" altLang="ko-KR" dirty="0" smtClean="0"/>
              <a:t>Strmiids.lib –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(CLSID)</a:t>
            </a:r>
            <a:r>
              <a:rPr lang="ko-KR" altLang="en-US" dirty="0" smtClean="0"/>
              <a:t> 및 인터페이스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(IID)</a:t>
            </a:r>
          </a:p>
          <a:p>
            <a:r>
              <a:rPr lang="en-US" altLang="ko-KR" dirty="0" smtClean="0"/>
              <a:t>Quartz.lib – </a:t>
            </a:r>
            <a:r>
              <a:rPr lang="en-US" altLang="ko-KR" dirty="0" err="1" smtClean="0"/>
              <a:t>AMGetErrorText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98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DirectShow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HRESULT </a:t>
            </a:r>
            <a:r>
              <a:rPr lang="en-US" altLang="ko-KR" dirty="0" err="1"/>
              <a:t>hr</a:t>
            </a:r>
            <a:r>
              <a:rPr lang="en-US" altLang="ko-KR" dirty="0"/>
              <a:t> = </a:t>
            </a:r>
            <a:r>
              <a:rPr lang="en-US" altLang="ko-KR" dirty="0" err="1"/>
              <a:t>CoInitialize</a:t>
            </a:r>
            <a:r>
              <a:rPr lang="en-US" altLang="ko-KR" dirty="0"/>
              <a:t>(NULL</a:t>
            </a:r>
            <a:r>
              <a:rPr lang="en-US" altLang="ko-KR" dirty="0" smtClean="0"/>
              <a:t>) – COM </a:t>
            </a:r>
            <a:r>
              <a:rPr lang="ko-KR" altLang="en-US" dirty="0" smtClean="0"/>
              <a:t>라이브러리 초기화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HRESULT </a:t>
            </a:r>
            <a:r>
              <a:rPr lang="en-US" altLang="ko-KR" dirty="0" err="1"/>
              <a:t>hr</a:t>
            </a:r>
            <a:r>
              <a:rPr lang="en-US" altLang="ko-KR" dirty="0"/>
              <a:t> = </a:t>
            </a:r>
            <a:r>
              <a:rPr lang="en-US" altLang="ko-KR" dirty="0" err="1"/>
              <a:t>CoCreateInstance</a:t>
            </a:r>
            <a:r>
              <a:rPr lang="en-US" altLang="ko-KR" dirty="0"/>
              <a:t>(</a:t>
            </a:r>
            <a:r>
              <a:rPr lang="en-US" altLang="ko-KR" dirty="0" err="1"/>
              <a:t>CLSID_FilterGraph</a:t>
            </a:r>
            <a:r>
              <a:rPr lang="en-US" altLang="ko-KR" dirty="0"/>
              <a:t>, NULL, CLSCTX_INPROC_SERVER, </a:t>
            </a:r>
            <a:r>
              <a:rPr lang="en-US" altLang="ko-KR" dirty="0" err="1"/>
              <a:t>IID_IGraphBuilder</a:t>
            </a:r>
            <a:r>
              <a:rPr lang="en-US" altLang="ko-KR" dirty="0"/>
              <a:t>, (void **)&amp;</a:t>
            </a:r>
            <a:r>
              <a:rPr lang="en-US" altLang="ko-KR" dirty="0" err="1"/>
              <a:t>pGraph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필터 그래프 매니저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IMediaControl</a:t>
            </a:r>
            <a:r>
              <a:rPr lang="en-US" altLang="ko-KR" dirty="0"/>
              <a:t> *</a:t>
            </a:r>
            <a:r>
              <a:rPr lang="en-US" altLang="ko-KR" dirty="0" err="1" smtClean="0"/>
              <a:t>pControl</a:t>
            </a:r>
            <a:endParaRPr lang="en-US" altLang="ko-KR" dirty="0"/>
          </a:p>
          <a:p>
            <a:r>
              <a:rPr lang="en-US" altLang="ko-KR" dirty="0" err="1" smtClean="0"/>
              <a:t>IMediaEvent</a:t>
            </a:r>
            <a:r>
              <a:rPr lang="en-US" altLang="ko-KR" dirty="0" smtClean="0"/>
              <a:t> </a:t>
            </a:r>
            <a:r>
              <a:rPr lang="en-US" altLang="ko-KR" dirty="0"/>
              <a:t>*</a:t>
            </a:r>
            <a:r>
              <a:rPr lang="en-US" altLang="ko-KR" dirty="0" err="1" smtClean="0"/>
              <a:t>pEvent;hr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pGraph</a:t>
            </a:r>
            <a:r>
              <a:rPr lang="en-US" altLang="ko-KR" dirty="0"/>
              <a:t>-&gt;</a:t>
            </a:r>
            <a:r>
              <a:rPr lang="en-US" altLang="ko-KR" dirty="0" err="1"/>
              <a:t>QueryInterface</a:t>
            </a:r>
            <a:r>
              <a:rPr lang="en-US" altLang="ko-KR" dirty="0"/>
              <a:t>(</a:t>
            </a:r>
            <a:r>
              <a:rPr lang="en-US" altLang="ko-KR" dirty="0" err="1"/>
              <a:t>IID_IMediaControl</a:t>
            </a:r>
            <a:r>
              <a:rPr lang="en-US" altLang="ko-KR" dirty="0"/>
              <a:t>, (void **)&amp;</a:t>
            </a:r>
            <a:r>
              <a:rPr lang="en-US" altLang="ko-KR" dirty="0" err="1"/>
              <a:t>pControl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hr</a:t>
            </a:r>
            <a:r>
              <a:rPr lang="en-US" altLang="ko-KR" dirty="0"/>
              <a:t> = </a:t>
            </a:r>
            <a:r>
              <a:rPr lang="en-US" altLang="ko-KR" dirty="0" err="1"/>
              <a:t>pGraph</a:t>
            </a:r>
            <a:r>
              <a:rPr lang="en-US" altLang="ko-KR" dirty="0"/>
              <a:t>-&gt;</a:t>
            </a:r>
            <a:r>
              <a:rPr lang="en-US" altLang="ko-KR" dirty="0" err="1"/>
              <a:t>QueryInterface</a:t>
            </a:r>
            <a:r>
              <a:rPr lang="en-US" altLang="ko-KR" dirty="0"/>
              <a:t>(</a:t>
            </a:r>
            <a:r>
              <a:rPr lang="en-US" altLang="ko-KR" dirty="0" err="1"/>
              <a:t>IID_IMediaEvent</a:t>
            </a:r>
            <a:r>
              <a:rPr lang="en-US" altLang="ko-KR" dirty="0"/>
              <a:t>, (void **)&amp;</a:t>
            </a:r>
            <a:r>
              <a:rPr lang="en-US" altLang="ko-KR" dirty="0" err="1"/>
              <a:t>pEvent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쿼리 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hr</a:t>
            </a:r>
            <a:r>
              <a:rPr lang="en-US" altLang="ko-KR" dirty="0"/>
              <a:t> = </a:t>
            </a:r>
            <a:r>
              <a:rPr lang="en-US" altLang="ko-KR" dirty="0" err="1"/>
              <a:t>pGraph</a:t>
            </a:r>
            <a:r>
              <a:rPr lang="en-US" altLang="ko-KR" dirty="0"/>
              <a:t>-&gt;</a:t>
            </a:r>
            <a:r>
              <a:rPr lang="en-US" altLang="ko-KR" dirty="0" err="1"/>
              <a:t>RenderFile</a:t>
            </a:r>
            <a:r>
              <a:rPr lang="en-US" altLang="ko-KR" dirty="0"/>
              <a:t>(L"C:\\Example.avi", NULL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파일 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hr</a:t>
            </a:r>
            <a:r>
              <a:rPr lang="en-US" altLang="ko-KR" dirty="0"/>
              <a:t> = </a:t>
            </a:r>
            <a:r>
              <a:rPr lang="en-US" altLang="ko-KR" dirty="0" err="1"/>
              <a:t>pControl</a:t>
            </a:r>
            <a:r>
              <a:rPr lang="en-US" altLang="ko-KR" dirty="0"/>
              <a:t>-&gt;Run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파일실행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long </a:t>
            </a:r>
            <a:r>
              <a:rPr lang="en-US" altLang="ko-KR" dirty="0" err="1"/>
              <a:t>evCode</a:t>
            </a:r>
            <a:r>
              <a:rPr lang="en-US" altLang="ko-KR" dirty="0"/>
              <a:t> = 0; </a:t>
            </a:r>
            <a:r>
              <a:rPr lang="en-US" altLang="ko-KR" dirty="0" err="1"/>
              <a:t>pEvent</a:t>
            </a:r>
            <a:r>
              <a:rPr lang="en-US" altLang="ko-KR" dirty="0"/>
              <a:t>-&gt;</a:t>
            </a:r>
            <a:r>
              <a:rPr lang="en-US" altLang="ko-KR" dirty="0" err="1"/>
              <a:t>WaitForCompletion</a:t>
            </a:r>
            <a:r>
              <a:rPr lang="en-US" altLang="ko-KR" dirty="0"/>
              <a:t>(INFINITE, &amp;</a:t>
            </a:r>
            <a:r>
              <a:rPr lang="en-US" altLang="ko-KR" dirty="0" err="1"/>
              <a:t>evCode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재생중</a:t>
            </a:r>
            <a:r>
              <a:rPr lang="ko-KR" altLang="en-US" dirty="0" smtClean="0"/>
              <a:t> 차단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docs.microsoft.com/ko-kr/windows/desktop/DirectShow/directshow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문서주소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698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DirectSound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DirectSoundCreate8(__</a:t>
            </a:r>
            <a:r>
              <a:rPr lang="en-US" altLang="ko-KR" dirty="0" err="1"/>
              <a:t>in_opt</a:t>
            </a:r>
            <a:r>
              <a:rPr lang="en-US" altLang="ko-KR" dirty="0"/>
              <a:t> LPCGUID </a:t>
            </a:r>
            <a:r>
              <a:rPr lang="en-US" altLang="ko-KR" dirty="0" err="1"/>
              <a:t>pcGuidDevice</a:t>
            </a:r>
            <a:r>
              <a:rPr lang="en-US" altLang="ko-KR" dirty="0"/>
              <a:t>, __</a:t>
            </a:r>
            <a:r>
              <a:rPr lang="en-US" altLang="ko-KR" dirty="0" err="1"/>
              <a:t>deref_out</a:t>
            </a:r>
            <a:r>
              <a:rPr lang="en-US" altLang="ko-KR" dirty="0"/>
              <a:t> LPDIRECTSOUND8 *ppDS8, __null LPUNKNOWN </a:t>
            </a:r>
            <a:r>
              <a:rPr lang="en-US" altLang="ko-KR" dirty="0" err="1"/>
              <a:t>pUnkOuter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pcGuidDevice</a:t>
            </a:r>
            <a:r>
              <a:rPr lang="en-US" altLang="ko-KR" dirty="0" smtClean="0"/>
              <a:t> – NULL</a:t>
            </a:r>
          </a:p>
          <a:p>
            <a:r>
              <a:rPr lang="en-US" altLang="ko-KR" dirty="0" smtClean="0"/>
              <a:t>ppDS8 – </a:t>
            </a:r>
            <a:r>
              <a:rPr lang="ko-KR" altLang="en-US" dirty="0" smtClean="0"/>
              <a:t>사운드 객체</a:t>
            </a:r>
            <a:endParaRPr lang="en-US" altLang="ko-KR" dirty="0" smtClean="0"/>
          </a:p>
          <a:p>
            <a:r>
              <a:rPr lang="en-US" altLang="ko-KR" dirty="0" err="1" smtClean="0"/>
              <a:t>pUnkOuter</a:t>
            </a:r>
            <a:r>
              <a:rPr lang="en-US" altLang="ko-KR" dirty="0" smtClean="0"/>
              <a:t> – NULL</a:t>
            </a:r>
          </a:p>
          <a:p>
            <a:endParaRPr lang="en-US" altLang="ko-KR" dirty="0"/>
          </a:p>
          <a:p>
            <a:r>
              <a:rPr lang="en-US" altLang="ko-KR" dirty="0" smtClean="0"/>
              <a:t>LPDIRECTSOUNDBUFFER – </a:t>
            </a:r>
            <a:r>
              <a:rPr lang="ko-KR" altLang="en-US" dirty="0" smtClean="0"/>
              <a:t>사운드 버퍼</a:t>
            </a:r>
            <a:endParaRPr lang="en-US" altLang="ko-KR" dirty="0" smtClean="0"/>
          </a:p>
          <a:p>
            <a:r>
              <a:rPr lang="en-US" altLang="ko-KR" dirty="0" smtClean="0"/>
              <a:t>LPDIRECTSOUND8 – </a:t>
            </a:r>
            <a:r>
              <a:rPr lang="ko-KR" altLang="en-US" dirty="0" smtClean="0"/>
              <a:t>사운드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21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DirectSound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/>
              <a:t>IDirectSound3DListener8</a:t>
            </a:r>
            <a:r>
              <a:rPr lang="en-US" altLang="ko-KR" dirty="0" smtClean="0"/>
              <a:t>* - </a:t>
            </a:r>
            <a:r>
              <a:rPr lang="ko-KR" altLang="en-US" dirty="0" smtClean="0"/>
              <a:t>청취자</a:t>
            </a:r>
            <a:endParaRPr lang="en-US" altLang="ko-KR" dirty="0" smtClean="0"/>
          </a:p>
          <a:p>
            <a:r>
              <a:rPr lang="en-US" altLang="ko-KR" dirty="0" smtClean="0"/>
              <a:t>IDirectSoundBuffer8* - </a:t>
            </a:r>
            <a:r>
              <a:rPr lang="en-US" altLang="ko-KR" dirty="0"/>
              <a:t>3D </a:t>
            </a:r>
            <a:r>
              <a:rPr lang="ko-KR" altLang="en-US" dirty="0"/>
              <a:t>사운드를 조절할 </a:t>
            </a:r>
            <a:r>
              <a:rPr lang="en-US" altLang="ko-KR" dirty="0"/>
              <a:t>3D </a:t>
            </a:r>
            <a:r>
              <a:rPr lang="ko-KR" altLang="en-US" dirty="0"/>
              <a:t>음향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ShutdownWaveFile</a:t>
            </a:r>
            <a:r>
              <a:rPr lang="ko-KR" altLang="en-US" dirty="0"/>
              <a:t> 함수에서 보조 음향 버퍼와 보조 </a:t>
            </a:r>
            <a:r>
              <a:rPr lang="en-US" altLang="ko-KR" dirty="0"/>
              <a:t>3D </a:t>
            </a:r>
            <a:r>
              <a:rPr lang="ko-KR" altLang="en-US" dirty="0"/>
              <a:t>음향 버퍼 객체를 </a:t>
            </a:r>
            <a:r>
              <a:rPr lang="ko-KR" altLang="en-US" dirty="0" smtClean="0"/>
              <a:t>해제한다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 음향 버퍼는 </a:t>
            </a:r>
            <a:r>
              <a:rPr lang="ko-KR" altLang="en-US" dirty="0" err="1"/>
              <a:t>디스크립션에</a:t>
            </a:r>
            <a:r>
              <a:rPr lang="ko-KR" altLang="en-US" dirty="0"/>
              <a:t> </a:t>
            </a:r>
            <a:r>
              <a:rPr lang="en-US" altLang="ko-KR" dirty="0"/>
              <a:t>DSBCAPS_CTRL3D</a:t>
            </a:r>
            <a:r>
              <a:rPr lang="ko-KR" altLang="en-US" dirty="0"/>
              <a:t> 마스크를 사용하여 이 음향 효과가 </a:t>
            </a:r>
            <a:r>
              <a:rPr lang="en-US" altLang="ko-KR" dirty="0"/>
              <a:t>3D </a:t>
            </a:r>
            <a:r>
              <a:rPr lang="ko-KR" altLang="en-US" dirty="0"/>
              <a:t>기능을 가짐을 </a:t>
            </a:r>
            <a:r>
              <a:rPr lang="ko-KR" altLang="en-US" dirty="0" smtClean="0"/>
              <a:t>알려준다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주 음향 버퍼의 소리 포맷은 동일하게 두고</a:t>
            </a:r>
            <a:r>
              <a:rPr lang="en-US" altLang="ko-KR" dirty="0"/>
              <a:t>, </a:t>
            </a:r>
            <a:r>
              <a:rPr lang="ko-KR" altLang="en-US" dirty="0"/>
              <a:t>보조 음향 버퍼만 </a:t>
            </a:r>
            <a:r>
              <a:rPr lang="ko-KR" altLang="en-US" dirty="0" err="1"/>
              <a:t>모노</a:t>
            </a:r>
            <a:r>
              <a:rPr lang="ko-KR" altLang="en-US" dirty="0"/>
              <a:t> 사운드를 사용하도록 합니다</a:t>
            </a:r>
            <a:r>
              <a:rPr lang="en-US" altLang="ko-KR" dirty="0"/>
              <a:t>. Direct Sound</a:t>
            </a:r>
            <a:r>
              <a:rPr lang="ko-KR" altLang="en-US" dirty="0"/>
              <a:t>는 자동으로 서로 다른 여러 보조 버퍼들을 주 버퍼로 합쳐줄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 음향 버퍼가 만들어지면 여기에서 청자 인터페이스를 가져올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통하여 </a:t>
            </a:r>
            <a:r>
              <a:rPr lang="en-US" altLang="ko-KR" dirty="0"/>
              <a:t>3</a:t>
            </a:r>
            <a:r>
              <a:rPr lang="ko-KR" altLang="en-US" dirty="0"/>
              <a:t>차원 세계에 배치된 소리를 듣는 청자를 위치시킬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일단 청자의 초기 위치를 원점으로 설정합니다</a:t>
            </a:r>
            <a:r>
              <a:rPr lang="en-US" altLang="ko-KR" dirty="0"/>
              <a:t>. DS3D_IMMEDIATE</a:t>
            </a:r>
            <a:r>
              <a:rPr lang="ko-KR" altLang="en-US" dirty="0"/>
              <a:t> 인자는 </a:t>
            </a:r>
            <a:r>
              <a:rPr lang="en-US" altLang="ko-KR" dirty="0"/>
              <a:t>Direct Sound</a:t>
            </a:r>
            <a:r>
              <a:rPr lang="ko-KR" altLang="en-US" dirty="0"/>
              <a:t>가 위치의 변경 내용을 나중에 처리하지 않고 지금 바로 적용하도록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음향 파일은 반드시 단일 채널이어야 한</a:t>
            </a:r>
            <a:r>
              <a:rPr lang="ko-KR" altLang="en-US" dirty="0" smtClean="0"/>
              <a:t>다</a:t>
            </a:r>
            <a:r>
              <a:rPr lang="en-US" altLang="ko-KR" dirty="0"/>
              <a:t>(</a:t>
            </a:r>
            <a:r>
              <a:rPr lang="ko-KR" altLang="en-US" dirty="0" err="1"/>
              <a:t>모노</a:t>
            </a:r>
            <a:r>
              <a:rPr lang="en-US" altLang="ko-KR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보조 </a:t>
            </a:r>
            <a:r>
              <a:rPr lang="ko-KR" altLang="en-US" dirty="0"/>
              <a:t>음향 버퍼는 </a:t>
            </a:r>
            <a:r>
              <a:rPr lang="en-US" altLang="ko-KR" dirty="0"/>
              <a:t>2</a:t>
            </a:r>
            <a:r>
              <a:rPr lang="ko-KR" altLang="en-US" dirty="0"/>
              <a:t>개 채널</a:t>
            </a:r>
            <a:r>
              <a:rPr lang="en-US" altLang="ko-KR" dirty="0"/>
              <a:t>(</a:t>
            </a:r>
            <a:r>
              <a:rPr lang="ko-KR" altLang="en-US" dirty="0"/>
              <a:t>스테레오</a:t>
            </a:r>
            <a:r>
              <a:rPr lang="en-US" altLang="ko-KR" dirty="0"/>
              <a:t>)</a:t>
            </a:r>
            <a:r>
              <a:rPr lang="ko-KR" altLang="en-US" dirty="0"/>
              <a:t>이 아니라 단일 채널</a:t>
            </a:r>
            <a:r>
              <a:rPr lang="en-US" altLang="ko-KR" dirty="0"/>
              <a:t>(</a:t>
            </a:r>
            <a:r>
              <a:rPr lang="ko-KR" altLang="en-US" dirty="0" err="1"/>
              <a:t>모노</a:t>
            </a:r>
            <a:r>
              <a:rPr lang="en-US" altLang="ko-KR" dirty="0"/>
              <a:t>)</a:t>
            </a:r>
            <a:r>
              <a:rPr lang="ko-KR" altLang="en-US" dirty="0"/>
              <a:t>을 사용하도록 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버퍼에 </a:t>
            </a:r>
            <a:r>
              <a:rPr lang="en-US" altLang="ko-KR" dirty="0"/>
              <a:t>3D </a:t>
            </a:r>
            <a:r>
              <a:rPr lang="ko-KR" altLang="en-US" dirty="0"/>
              <a:t>옵션을 주기 위해서는 </a:t>
            </a:r>
            <a:r>
              <a:rPr lang="en-US" altLang="ko-KR" dirty="0" err="1"/>
              <a:t>dwFlags</a:t>
            </a:r>
            <a:r>
              <a:rPr lang="ko-KR" altLang="en-US" dirty="0"/>
              <a:t>인자에 </a:t>
            </a:r>
            <a:r>
              <a:rPr lang="en-US" altLang="ko-KR" dirty="0"/>
              <a:t>DSBCAPS_CTRL3D</a:t>
            </a:r>
            <a:r>
              <a:rPr lang="ko-KR" altLang="en-US" dirty="0"/>
              <a:t> 비트마스크를 사용하여 </a:t>
            </a:r>
            <a:r>
              <a:rPr lang="ko-KR" altLang="en-US" dirty="0" smtClean="0"/>
              <a:t>알려준다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wav</a:t>
            </a:r>
            <a:r>
              <a:rPr lang="ko-KR" altLang="en-US" dirty="0"/>
              <a:t>파일을 보조 음향 버퍼로 불러왔으므로 여기에서 </a:t>
            </a:r>
            <a:r>
              <a:rPr lang="en-US" altLang="ko-KR" dirty="0"/>
              <a:t>3D </a:t>
            </a:r>
            <a:r>
              <a:rPr lang="ko-KR" altLang="en-US" dirty="0"/>
              <a:t>인터페이스를 얻어올 수 있습니다</a:t>
            </a:r>
            <a:r>
              <a:rPr lang="en-US" altLang="ko-KR" dirty="0"/>
              <a:t>. </a:t>
            </a:r>
            <a:r>
              <a:rPr lang="ko-KR" altLang="en-US" dirty="0"/>
              <a:t>하지만 볼륨 조절과 같은 기존 음향 기능은 </a:t>
            </a:r>
            <a:r>
              <a:rPr lang="en-US" altLang="ko-KR" dirty="0" err="1"/>
              <a:t>secondaryBuffer</a:t>
            </a:r>
            <a:r>
              <a:rPr lang="ko-KR" altLang="en-US" dirty="0"/>
              <a:t>을 사용해야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75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FMOD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err="1" smtClean="0"/>
              <a:t>FMOD_System_Create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-FMOD_SYSTEM – FMOD </a:t>
            </a:r>
            <a:r>
              <a:rPr lang="ko-KR" altLang="en-US" dirty="0" smtClean="0"/>
              <a:t>시스템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FMOD_System_Init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FMOD_SYSTEM *system,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maxchannels</a:t>
            </a:r>
            <a:r>
              <a:rPr lang="en-US" altLang="ko-KR" dirty="0"/>
              <a:t>, FMOD_INITFLAGS flags, void *</a:t>
            </a:r>
            <a:r>
              <a:rPr lang="en-US" altLang="ko-KR" dirty="0" err="1"/>
              <a:t>extradriverdata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초기화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Maxchannels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채널 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-Flags – </a:t>
            </a:r>
            <a:r>
              <a:rPr lang="ko-KR" altLang="en-US" dirty="0" err="1" smtClean="0"/>
              <a:t>노멀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등의 설정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FMOD_System_CreateSound</a:t>
            </a:r>
            <a:r>
              <a:rPr lang="en-US" altLang="ko-KR" dirty="0"/>
              <a:t> </a:t>
            </a:r>
            <a:r>
              <a:rPr lang="en-US" altLang="ko-KR" dirty="0" smtClean="0"/>
              <a:t>(FMOD_SYSTEM </a:t>
            </a:r>
            <a:r>
              <a:rPr lang="en-US" altLang="ko-KR" dirty="0"/>
              <a:t>*system, 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name_or_data</a:t>
            </a:r>
            <a:r>
              <a:rPr lang="en-US" altLang="ko-KR" dirty="0"/>
              <a:t>, FMOD_MODE mode, FMOD_CREATESOUNDEXINFO *</a:t>
            </a:r>
            <a:r>
              <a:rPr lang="en-US" altLang="ko-KR" dirty="0" err="1"/>
              <a:t>exinfo</a:t>
            </a:r>
            <a:r>
              <a:rPr lang="en-US" altLang="ko-KR" dirty="0"/>
              <a:t>, FMOD_SOUND **sound)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사운드 파일 메모리 </a:t>
            </a:r>
            <a:r>
              <a:rPr lang="ko-KR" altLang="en-US" dirty="0" smtClean="0"/>
              <a:t>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name_or_data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재생파일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-Mode – 2D,3D,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등의 모드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-NULL</a:t>
            </a:r>
          </a:p>
          <a:p>
            <a:pPr marL="0" indent="0">
              <a:buNone/>
            </a:pPr>
            <a:r>
              <a:rPr lang="en-US" altLang="ko-KR" dirty="0" smtClean="0"/>
              <a:t>-sound – </a:t>
            </a:r>
            <a:r>
              <a:rPr lang="ko-KR" altLang="en-US" dirty="0" smtClean="0"/>
              <a:t>재생 사운드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FMOD_Channel_GetVolume</a:t>
            </a:r>
            <a:r>
              <a:rPr lang="en-US" altLang="ko-KR" dirty="0"/>
              <a:t> </a:t>
            </a:r>
            <a:r>
              <a:rPr lang="en-US" altLang="ko-KR" dirty="0" smtClean="0"/>
              <a:t>(FMOD_CHANNEL </a:t>
            </a:r>
            <a:r>
              <a:rPr lang="en-US" altLang="ko-KR" dirty="0"/>
              <a:t>*channel, float *volume)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해당 채널 볼륨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-channel – </a:t>
            </a:r>
            <a:r>
              <a:rPr lang="ko-KR" altLang="en-US" dirty="0" smtClean="0"/>
              <a:t>채널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-volume – </a:t>
            </a:r>
            <a:r>
              <a:rPr lang="ko-KR" altLang="en-US" dirty="0" err="1" smtClean="0"/>
              <a:t>볼륨값</a:t>
            </a:r>
            <a:r>
              <a:rPr lang="en-US" altLang="ko-KR" dirty="0" smtClean="0"/>
              <a:t>(0~1)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FMOD_System_PlaySound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FMOD_SYSTEM *system, FMOD_CHANNELINDEX </a:t>
            </a:r>
            <a:r>
              <a:rPr lang="en-US" altLang="ko-KR" dirty="0" err="1"/>
              <a:t>channelid</a:t>
            </a:r>
            <a:r>
              <a:rPr lang="en-US" altLang="ko-KR" dirty="0"/>
              <a:t>, FMOD_SOUND *sound, FMOD_BOOL paused, FMOD_CHANNEL **channel);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사운드 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channelid</a:t>
            </a:r>
            <a:r>
              <a:rPr lang="en-US" altLang="ko-KR" dirty="0"/>
              <a:t> –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재사용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-sound – </a:t>
            </a:r>
            <a:r>
              <a:rPr lang="ko-KR" altLang="en-US" dirty="0"/>
              <a:t>사운드 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-paused – false</a:t>
            </a:r>
          </a:p>
          <a:p>
            <a:pPr marL="0" indent="0">
              <a:buNone/>
            </a:pPr>
            <a:r>
              <a:rPr lang="en-US" altLang="ko-KR" dirty="0"/>
              <a:t>-channel – </a:t>
            </a:r>
            <a:r>
              <a:rPr lang="ko-KR" altLang="en-US" dirty="0"/>
              <a:t>채널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FMOD_Channel_Stop</a:t>
            </a:r>
            <a:r>
              <a:rPr lang="en-US" altLang="ko-KR" dirty="0" smtClean="0"/>
              <a:t>  (</a:t>
            </a:r>
            <a:r>
              <a:rPr lang="en-US" altLang="ko-KR" dirty="0"/>
              <a:t>FMOD_CHANNEL *</a:t>
            </a:r>
            <a:r>
              <a:rPr lang="en-US" altLang="ko-KR" dirty="0" smtClean="0"/>
              <a:t>channel)</a:t>
            </a:r>
          </a:p>
          <a:p>
            <a:pPr marL="0" indent="0">
              <a:buNone/>
            </a:pPr>
            <a:r>
              <a:rPr lang="en-US" altLang="ko-KR" dirty="0" smtClean="0"/>
              <a:t>-channel – </a:t>
            </a:r>
            <a:r>
              <a:rPr lang="ko-KR" altLang="en-US" dirty="0" smtClean="0"/>
              <a:t>채널 전체 스톱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FMOD_Channel_SetPaused</a:t>
            </a:r>
            <a:r>
              <a:rPr lang="en-US" altLang="ko-KR" dirty="0" smtClean="0"/>
              <a:t>  </a:t>
            </a:r>
            <a:r>
              <a:rPr lang="en-US" altLang="ko-KR" dirty="0"/>
              <a:t>(FMOD_CHANNEL *channel, FMOD_BOOL </a:t>
            </a:r>
            <a:r>
              <a:rPr lang="en-US" altLang="ko-KR" dirty="0" smtClean="0"/>
              <a:t>paused)</a:t>
            </a:r>
          </a:p>
          <a:p>
            <a:pPr marL="0" indent="0">
              <a:buNone/>
            </a:pPr>
            <a:r>
              <a:rPr lang="en-US" altLang="ko-KR" dirty="0"/>
              <a:t>-channel – </a:t>
            </a:r>
            <a:r>
              <a:rPr lang="ko-KR" altLang="en-US" dirty="0"/>
              <a:t>채널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-paused – </a:t>
            </a:r>
            <a:r>
              <a:rPr lang="ko-KR" altLang="en-US" dirty="0"/>
              <a:t>정지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FMOD_Channel_SetMute</a:t>
            </a:r>
            <a:r>
              <a:rPr lang="en-US" altLang="ko-KR" dirty="0" smtClean="0"/>
              <a:t>  (</a:t>
            </a:r>
            <a:r>
              <a:rPr lang="en-US" altLang="ko-KR" dirty="0"/>
              <a:t>FMOD_CHANNEL *channel, FMOD_BOOL mute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-channel – </a:t>
            </a:r>
            <a:r>
              <a:rPr lang="ko-KR" altLang="en-US" dirty="0" smtClean="0"/>
              <a:t>채널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-mute - </a:t>
            </a:r>
            <a:r>
              <a:rPr lang="ko-KR" altLang="en-US" smtClean="0"/>
              <a:t>음소거</a:t>
            </a:r>
            <a:endParaRPr lang="en-US" altLang="ko-KR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21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ID3DXSprite(</a:t>
            </a:r>
            <a:r>
              <a:rPr lang="ko-KR" altLang="en-US" dirty="0" err="1" smtClean="0"/>
              <a:t>스프라이트</a:t>
            </a:r>
            <a:r>
              <a:rPr lang="en-US" altLang="ko-KR" dirty="0" smtClean="0"/>
              <a:t>) – 2D </a:t>
            </a:r>
            <a:r>
              <a:rPr lang="ko-KR" altLang="en-US" dirty="0" smtClean="0"/>
              <a:t>이미지를 그리기 편하게 해주는 인터페이스로 주로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그리거나 하는 평면 이미지를 </a:t>
            </a:r>
            <a:r>
              <a:rPr lang="ko-KR" altLang="en-US" dirty="0" err="1" smtClean="0"/>
              <a:t>그릴때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D3DXCreateSprite(LPDIRECT3DDEVICE9 </a:t>
            </a:r>
            <a:r>
              <a:rPr lang="en-US" altLang="ko-KR" dirty="0" err="1" smtClean="0"/>
              <a:t>pDevice</a:t>
            </a:r>
            <a:r>
              <a:rPr lang="en-US" altLang="ko-KR" dirty="0" smtClean="0"/>
              <a:t>, LPD3DXSPRITE **</a:t>
            </a:r>
            <a:r>
              <a:rPr lang="en-US" altLang="ko-KR" dirty="0" err="1" smtClean="0"/>
              <a:t>ppSprite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pDevice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디바이스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ppSprite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생성할 </a:t>
            </a:r>
            <a:r>
              <a:rPr lang="ko-KR" altLang="en-US" dirty="0" err="1" smtClean="0"/>
              <a:t>스프라이트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62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LPD3DXSPRITE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STDMETHOD(Begin)(THIS_ DWORD Flags) PURE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-Flags – D3DXSPRITE_ALPHABLEND | D3DXSPRITE_SORT_TEXTURE (</a:t>
            </a:r>
            <a:r>
              <a:rPr lang="ko-KR" altLang="en-US" dirty="0" smtClean="0"/>
              <a:t>텍스처 정렬 방식 정의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STDMETHOD(Draw)(THIS_ LPDIRECT3DTEXTURE9 </a:t>
            </a:r>
            <a:r>
              <a:rPr lang="en-US" altLang="ko-KR" dirty="0" err="1"/>
              <a:t>pTexture</a:t>
            </a:r>
            <a:r>
              <a:rPr lang="en-US" altLang="ko-KR" dirty="0"/>
              <a:t>, CONST RECT *</a:t>
            </a:r>
            <a:r>
              <a:rPr lang="en-US" altLang="ko-KR" dirty="0" err="1"/>
              <a:t>pSrcRect</a:t>
            </a:r>
            <a:r>
              <a:rPr lang="en-US" altLang="ko-KR" dirty="0"/>
              <a:t>, CONST D3DXVECTOR3 *</a:t>
            </a:r>
            <a:r>
              <a:rPr lang="en-US" altLang="ko-KR" dirty="0" err="1"/>
              <a:t>pCenter</a:t>
            </a:r>
            <a:r>
              <a:rPr lang="en-US" altLang="ko-KR" dirty="0"/>
              <a:t>, CONST D3DXVECTOR3 *</a:t>
            </a:r>
            <a:r>
              <a:rPr lang="en-US" altLang="ko-KR" dirty="0" err="1"/>
              <a:t>pPosition</a:t>
            </a:r>
            <a:r>
              <a:rPr lang="en-US" altLang="ko-KR" dirty="0"/>
              <a:t>, D3DCOLOR Color) PURE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pTexture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그리기를 원하는 </a:t>
            </a:r>
            <a:r>
              <a:rPr lang="ko-KR" altLang="en-US" dirty="0" err="1" smtClean="0"/>
              <a:t>텍스쳐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pSrcRect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텍스쳐의</a:t>
            </a:r>
            <a:r>
              <a:rPr lang="ko-KR" altLang="en-US" dirty="0" smtClean="0"/>
              <a:t> 그릴 부분의 영역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pCenter</a:t>
            </a:r>
            <a:r>
              <a:rPr lang="en-US" altLang="ko-KR" dirty="0" smtClean="0"/>
              <a:t> – D3DXVECTOR3(0,0,0)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pPosition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 영역 좌상 </a:t>
            </a:r>
            <a:r>
              <a:rPr lang="en-US" altLang="ko-KR" dirty="0" smtClean="0"/>
              <a:t>D3DXVECTOR3(0,0,0)</a:t>
            </a:r>
          </a:p>
          <a:p>
            <a:pPr marL="0" indent="0">
              <a:buNone/>
            </a:pPr>
            <a:r>
              <a:rPr lang="en-US" altLang="ko-KR" dirty="0" smtClean="0"/>
              <a:t>-Color – </a:t>
            </a:r>
            <a:r>
              <a:rPr lang="ko-KR" altLang="en-US" dirty="0" err="1" smtClean="0"/>
              <a:t>텍스쳐의</a:t>
            </a:r>
            <a:r>
              <a:rPr lang="ko-KR" altLang="en-US" dirty="0" smtClean="0"/>
              <a:t> 투명도와 색의 표현을 설정</a:t>
            </a:r>
            <a:r>
              <a:rPr lang="en-US" altLang="ko-KR" dirty="0" smtClean="0"/>
              <a:t>(0xFFFFFFFF)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0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IDirect3DSurface9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표면을 나타내며 주로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이미지 데이터를 보관하는데 이용하는 픽셀의 행렬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LockRect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표면 메모리로의 포인터를 제공</a:t>
            </a:r>
            <a:endParaRPr lang="en-US" altLang="ko-KR" dirty="0" smtClean="0"/>
          </a:p>
          <a:p>
            <a:r>
              <a:rPr lang="en-US" altLang="ko-KR" dirty="0" err="1" smtClean="0"/>
              <a:t>UnlockRect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표면 잠금 해제</a:t>
            </a:r>
            <a:endParaRPr lang="en-US" altLang="ko-KR" dirty="0" smtClean="0"/>
          </a:p>
          <a:p>
            <a:r>
              <a:rPr lang="en-US" altLang="ko-KR" dirty="0" err="1" smtClean="0"/>
              <a:t>GetDesc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표면에 대한 정보</a:t>
            </a:r>
            <a:r>
              <a:rPr lang="en-US" altLang="ko-KR" dirty="0" smtClean="0"/>
              <a:t>(D3DSURFACE_DESC </a:t>
            </a:r>
            <a:r>
              <a:rPr lang="ko-KR" altLang="en-US" dirty="0" smtClean="0"/>
              <a:t>구조체로 얻는다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_D3DLOCKED_RECT{</a:t>
            </a:r>
          </a:p>
          <a:p>
            <a:r>
              <a:rPr lang="en-US" altLang="ko-KR" dirty="0"/>
              <a:t>          INT Pitch;  //</a:t>
            </a:r>
            <a:r>
              <a:rPr lang="ko-KR" altLang="en-US" dirty="0"/>
              <a:t>표면 피치</a:t>
            </a:r>
          </a:p>
          <a:p>
            <a:r>
              <a:rPr lang="ko-KR" altLang="en-US" dirty="0"/>
              <a:t>          </a:t>
            </a:r>
            <a:r>
              <a:rPr lang="en-US" altLang="ko-KR" dirty="0"/>
              <a:t>void *</a:t>
            </a:r>
            <a:r>
              <a:rPr lang="en-US" altLang="ko-KR" dirty="0" err="1"/>
              <a:t>pBits</a:t>
            </a:r>
            <a:r>
              <a:rPr lang="en-US" altLang="ko-KR" dirty="0"/>
              <a:t>;  //</a:t>
            </a:r>
            <a:r>
              <a:rPr lang="ko-KR" altLang="en-US" dirty="0"/>
              <a:t>표면 메모리 시작을 가리키는 포인터</a:t>
            </a:r>
          </a:p>
          <a:p>
            <a:r>
              <a:rPr lang="en-US" altLang="ko-KR" dirty="0"/>
              <a:t>}D3DLOCKED_RECT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9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IDirect3DSurface9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100" dirty="0"/>
              <a:t>1.</a:t>
            </a:r>
            <a:r>
              <a:rPr lang="ko-KR" altLang="en-US" sz="1100" dirty="0"/>
              <a:t>표면 정보 </a:t>
            </a:r>
            <a:r>
              <a:rPr lang="ko-KR" altLang="en-US" sz="1100" dirty="0" smtClean="0"/>
              <a:t>얻기</a:t>
            </a:r>
            <a:endParaRPr lang="ko-KR" altLang="en-US" sz="1100" dirty="0"/>
          </a:p>
          <a:p>
            <a:r>
              <a:rPr lang="en-US" altLang="ko-KR" sz="1100" dirty="0"/>
              <a:t>D3DSURFACE_DESC </a:t>
            </a:r>
            <a:r>
              <a:rPr lang="en-US" altLang="ko-KR" sz="1100" dirty="0" err="1"/>
              <a:t>surfaceDesc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/>
              <a:t> _</a:t>
            </a:r>
            <a:r>
              <a:rPr lang="en-US" altLang="ko-KR" sz="1100" dirty="0"/>
              <a:t>surface-&gt;</a:t>
            </a:r>
            <a:r>
              <a:rPr lang="en-US" altLang="ko-KR" sz="1100" dirty="0" err="1"/>
              <a:t>GetDesc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surfaceDesc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 </a:t>
            </a:r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표면 픽셀 데이터로의 포인터를 </a:t>
            </a:r>
            <a:r>
              <a:rPr lang="ko-KR" altLang="en-US" sz="1100" dirty="0" smtClean="0"/>
              <a:t>얻기</a:t>
            </a:r>
            <a:endParaRPr lang="ko-KR" altLang="en-US" sz="1100" dirty="0"/>
          </a:p>
          <a:p>
            <a:r>
              <a:rPr lang="en-US" altLang="ko-KR" sz="1100" dirty="0"/>
              <a:t>D3DLOCKED_RECT </a:t>
            </a:r>
            <a:r>
              <a:rPr lang="en-US" altLang="ko-KR" sz="1100" dirty="0" err="1"/>
              <a:t>lockedRect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_surface-&gt;</a:t>
            </a:r>
            <a:r>
              <a:rPr lang="en-US" altLang="ko-KR" sz="1100" dirty="0" err="1"/>
              <a:t>LockRect</a:t>
            </a:r>
            <a:r>
              <a:rPr lang="en-US" altLang="ko-KR" sz="1100" dirty="0" smtClean="0"/>
              <a:t>( &amp;</a:t>
            </a:r>
            <a:r>
              <a:rPr lang="en-US" altLang="ko-KR" sz="1100" dirty="0" err="1"/>
              <a:t>lockedRect</a:t>
            </a:r>
            <a:r>
              <a:rPr lang="en-US" altLang="ko-KR" sz="1100" dirty="0"/>
              <a:t>,        //</a:t>
            </a:r>
            <a:r>
              <a:rPr lang="ko-KR" altLang="en-US" sz="1100" dirty="0"/>
              <a:t>잠근 데이터를 얻을 포인터</a:t>
            </a:r>
          </a:p>
          <a:p>
            <a:r>
              <a:rPr lang="en-US" altLang="ko-KR" sz="1100" dirty="0"/>
              <a:t>0,                       //</a:t>
            </a:r>
            <a:r>
              <a:rPr lang="ko-KR" altLang="en-US" sz="1100" dirty="0"/>
              <a:t>전체 표면을 잠금</a:t>
            </a:r>
          </a:p>
          <a:p>
            <a:r>
              <a:rPr lang="en-US" altLang="ko-KR" sz="1100" dirty="0"/>
              <a:t>0);                     //</a:t>
            </a:r>
            <a:r>
              <a:rPr lang="ko-KR" altLang="en-US" sz="1100" dirty="0"/>
              <a:t>잠금 플래그를 지정하지 않음</a:t>
            </a:r>
          </a:p>
          <a:p>
            <a:r>
              <a:rPr lang="ko-KR" altLang="en-US" sz="1100" dirty="0"/>
              <a:t> </a:t>
            </a:r>
          </a:p>
          <a:p>
            <a:r>
              <a:rPr lang="en-US" altLang="ko-KR" sz="1100" dirty="0"/>
              <a:t>3.</a:t>
            </a:r>
            <a:r>
              <a:rPr lang="ko-KR" altLang="en-US" sz="1100" dirty="0"/>
              <a:t>표면의 각 픽셀을 대상으로 반복하여 픽셀을 빨간색으로 지정한다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DWORD* </a:t>
            </a:r>
            <a:r>
              <a:rPr lang="en-US" altLang="ko-KR" sz="1100" dirty="0" err="1"/>
              <a:t>imageDate</a:t>
            </a:r>
            <a:r>
              <a:rPr lang="en-US" altLang="ko-KR" sz="1100" dirty="0"/>
              <a:t>=(DWORD*)</a:t>
            </a:r>
            <a:r>
              <a:rPr lang="en-US" altLang="ko-KR" sz="1100" dirty="0" err="1"/>
              <a:t>lockedRect.pBits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surfaceDesc.Height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 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j=0; j&lt;</a:t>
            </a:r>
            <a:r>
              <a:rPr lang="en-US" altLang="ko-KR" sz="1100" dirty="0" err="1"/>
              <a:t>surfaceDesc.Width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j++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  {</a:t>
            </a:r>
          </a:p>
          <a:p>
            <a:r>
              <a:rPr lang="en-US" altLang="ko-KR" sz="1100" dirty="0"/>
              <a:t>    //</a:t>
            </a:r>
            <a:r>
              <a:rPr lang="ko-KR" altLang="en-US" sz="1100" dirty="0"/>
              <a:t>피치는 바이트 단위이며 </a:t>
            </a:r>
            <a:r>
              <a:rPr lang="en-US" altLang="ko-KR" sz="1100" dirty="0"/>
              <a:t>DWORD</a:t>
            </a:r>
            <a:r>
              <a:rPr lang="ko-KR" altLang="en-US" sz="1100" dirty="0"/>
              <a:t>당 </a:t>
            </a:r>
            <a:r>
              <a:rPr lang="en-US" altLang="ko-KR" sz="1100" dirty="0"/>
              <a:t>4</a:t>
            </a:r>
            <a:r>
              <a:rPr lang="ko-KR" altLang="en-US" sz="1100" dirty="0" smtClean="0"/>
              <a:t>바이트이므로 피치를 </a:t>
            </a:r>
            <a:r>
              <a:rPr lang="en-US" altLang="ko-KR" sz="1100" dirty="0"/>
              <a:t>4</a:t>
            </a:r>
            <a:r>
              <a:rPr lang="ko-KR" altLang="en-US" sz="1100" dirty="0"/>
              <a:t>로 나눔</a:t>
            </a:r>
          </a:p>
          <a:p>
            <a:r>
              <a:rPr lang="ko-KR" altLang="en-US" sz="1100" dirty="0"/>
              <a:t>      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index 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* </a:t>
            </a:r>
            <a:r>
              <a:rPr lang="en-US" altLang="ko-KR" sz="1100" dirty="0" err="1"/>
              <a:t>lockedRect.pitch</a:t>
            </a:r>
            <a:r>
              <a:rPr lang="en-US" altLang="ko-KR" sz="1100" dirty="0"/>
              <a:t> / 4 + j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r>
              <a:rPr lang="en-US" altLang="ko-KR" sz="1100" dirty="0"/>
              <a:t>       </a:t>
            </a:r>
            <a:r>
              <a:rPr lang="en-US" altLang="ko-KR" sz="1100" dirty="0" err="1"/>
              <a:t>imageData</a:t>
            </a:r>
            <a:r>
              <a:rPr lang="en-US" altLang="ko-KR" sz="1100" dirty="0"/>
              <a:t>[index] = 0xffff0000; // red</a:t>
            </a:r>
          </a:p>
          <a:p>
            <a:r>
              <a:rPr lang="en-US" altLang="ko-KR" sz="1100" dirty="0"/>
              <a:t>    }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_surface-&gt;</a:t>
            </a:r>
            <a:r>
              <a:rPr lang="en-US" altLang="ko-KR" sz="1100" dirty="0" err="1"/>
              <a:t>unlockRect</a:t>
            </a:r>
            <a:r>
              <a:rPr lang="en-US" altLang="ko-KR" sz="1100" dirty="0" smtClean="0"/>
              <a:t>();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27850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CDXUTDialog</a:t>
            </a:r>
            <a:r>
              <a:rPr lang="en-US" altLang="ko-KR" dirty="0" smtClean="0"/>
              <a:t> - </a:t>
            </a:r>
            <a:r>
              <a:rPr lang="en-US" altLang="ko-KR" dirty="0"/>
              <a:t>DXUT</a:t>
            </a:r>
            <a:r>
              <a:rPr lang="ko-KR" altLang="en-US" dirty="0"/>
              <a:t>을 생성하는데 사용</a:t>
            </a:r>
            <a:endParaRPr lang="en-US" altLang="ko-KR" dirty="0" smtClean="0"/>
          </a:p>
          <a:p>
            <a:r>
              <a:rPr lang="en-US" altLang="ko-KR" dirty="0" err="1" smtClean="0"/>
              <a:t>CDXUTDialogResourceManager</a:t>
            </a:r>
            <a:r>
              <a:rPr lang="en-US" altLang="ko-KR" dirty="0" smtClean="0"/>
              <a:t> – </a:t>
            </a:r>
            <a:r>
              <a:rPr lang="en-US" altLang="ko-KR" dirty="0" err="1"/>
              <a:t>CDXUTDialog</a:t>
            </a:r>
            <a:r>
              <a:rPr lang="ko-KR" altLang="en-US" dirty="0" smtClean="0"/>
              <a:t>를 관리</a:t>
            </a:r>
            <a:endParaRPr lang="en-US" altLang="ko-KR" dirty="0" smtClean="0"/>
          </a:p>
          <a:p>
            <a:r>
              <a:rPr lang="en-US" altLang="ko-KR" dirty="0" err="1" smtClean="0"/>
              <a:t>CDXUTControl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관리</a:t>
            </a:r>
            <a:endParaRPr lang="en-US" altLang="ko-KR" dirty="0" smtClean="0"/>
          </a:p>
          <a:p>
            <a:r>
              <a:rPr lang="en-US" altLang="ko-KR" dirty="0" err="1" smtClean="0"/>
              <a:t>CDXUTButton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r>
              <a:rPr lang="en-US" altLang="ko-KR" dirty="0" err="1" smtClean="0"/>
              <a:t>CDXUTStatic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텍스트 출력</a:t>
            </a:r>
            <a:endParaRPr lang="en-US" altLang="ko-KR" dirty="0" smtClean="0"/>
          </a:p>
          <a:p>
            <a:r>
              <a:rPr lang="en-US" altLang="ko-KR" dirty="0" err="1" smtClean="0"/>
              <a:t>CDXUTCheckBox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체크 박스</a:t>
            </a:r>
            <a:endParaRPr lang="en-US" altLang="ko-KR" dirty="0" smtClean="0"/>
          </a:p>
          <a:p>
            <a:r>
              <a:rPr lang="en-US" altLang="ko-KR" dirty="0" err="1" smtClean="0"/>
              <a:t>CDXUTRadioButton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라디오 버튼</a:t>
            </a:r>
            <a:endParaRPr lang="en-US" altLang="ko-KR" dirty="0" smtClean="0"/>
          </a:p>
          <a:p>
            <a:r>
              <a:rPr lang="en-US" altLang="ko-KR" dirty="0" err="1" smtClean="0"/>
              <a:t>CDXUTComboBox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콤보박스</a:t>
            </a:r>
            <a:endParaRPr lang="en-US" altLang="ko-KR" dirty="0" smtClean="0"/>
          </a:p>
          <a:p>
            <a:r>
              <a:rPr lang="en-US" altLang="ko-KR" dirty="0" err="1" smtClean="0"/>
              <a:t>CDXUTSlider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슬라이더</a:t>
            </a:r>
            <a:endParaRPr lang="en-US" altLang="ko-KR" dirty="0" smtClean="0"/>
          </a:p>
          <a:p>
            <a:r>
              <a:rPr lang="en-US" altLang="ko-KR" dirty="0" err="1" smtClean="0"/>
              <a:t>CDXUTEditBox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에디트박스</a:t>
            </a:r>
            <a:endParaRPr lang="en-US" altLang="ko-KR" dirty="0" smtClean="0"/>
          </a:p>
          <a:p>
            <a:r>
              <a:rPr lang="en-US" altLang="ko-KR" dirty="0" err="1" smtClean="0"/>
              <a:t>CDXUTListBox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리스트박스</a:t>
            </a:r>
            <a:endParaRPr lang="en-US" altLang="ko-KR" dirty="0" smtClean="0"/>
          </a:p>
          <a:p>
            <a:r>
              <a:rPr lang="en-US" altLang="ko-KR" dirty="0" err="1" smtClean="0"/>
              <a:t>CDXUTScrollBar</a:t>
            </a:r>
            <a:r>
              <a:rPr lang="en-US" altLang="ko-KR" dirty="0" smtClean="0"/>
              <a:t> - </a:t>
            </a:r>
            <a:r>
              <a:rPr lang="ko-KR" altLang="en-US" smtClean="0"/>
              <a:t>스크롤박스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94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AABB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/>
              <a:t>AABB</a:t>
            </a:r>
            <a:r>
              <a:rPr lang="ko-KR" altLang="en-US" b="1" dirty="0"/>
              <a:t>는 </a:t>
            </a:r>
            <a:r>
              <a:rPr lang="en-US" altLang="ko-KR" b="1" dirty="0"/>
              <a:t>Axis-Aligned Bounding Box</a:t>
            </a:r>
            <a:r>
              <a:rPr lang="ko-KR" altLang="en-US" b="1" dirty="0"/>
              <a:t>의 </a:t>
            </a:r>
            <a:r>
              <a:rPr lang="ko-KR" altLang="en-US" b="1" dirty="0" err="1"/>
              <a:t>줄임말로</a:t>
            </a:r>
            <a:r>
              <a:rPr lang="ko-KR" altLang="en-US" b="1" dirty="0"/>
              <a:t> 축이 나란한 경계상자 박스라 생각하면 된다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 smtClean="0"/>
              <a:t>박스를 </a:t>
            </a:r>
            <a:r>
              <a:rPr lang="ko-KR" altLang="en-US" b="1" dirty="0"/>
              <a:t>이루는 모든 사각형의 축들이 일치한다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 smtClean="0"/>
              <a:t>회전하지는 </a:t>
            </a:r>
            <a:r>
              <a:rPr lang="ko-KR" altLang="en-US" b="1" dirty="0"/>
              <a:t>않고 대신 크기를 변하게 한다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b="1" dirty="0" err="1"/>
              <a:t>사각형이기도하고</a:t>
            </a:r>
            <a:r>
              <a:rPr lang="ko-KR" altLang="en-US" b="1" dirty="0"/>
              <a:t> </a:t>
            </a:r>
            <a:r>
              <a:rPr lang="en-US" altLang="ko-KR" b="1" dirty="0"/>
              <a:t>AABB</a:t>
            </a:r>
            <a:r>
              <a:rPr lang="ko-KR" altLang="en-US" b="1" dirty="0"/>
              <a:t>회전 관련 특징 때문에 픽셀처리만큼 정확하지 않다</a:t>
            </a:r>
            <a:r>
              <a:rPr lang="en-US" altLang="ko-KR" b="1" dirty="0"/>
              <a:t>, </a:t>
            </a:r>
            <a:endParaRPr lang="ko-KR" altLang="en-US" dirty="0"/>
          </a:p>
          <a:p>
            <a:r>
              <a:rPr lang="ko-KR" altLang="en-US" b="1" dirty="0"/>
              <a:t>그리고 크기변화를 계속해야 하기 때문에 성능상 부담이 될 수도 있다</a:t>
            </a:r>
            <a:r>
              <a:rPr lang="en-US" altLang="ko-KR" b="1" dirty="0"/>
              <a:t>. </a:t>
            </a:r>
            <a:r>
              <a:rPr lang="ko-KR" altLang="en-US" dirty="0" smtClean="0"/>
              <a:t>그렇기 </a:t>
            </a:r>
            <a:r>
              <a:rPr lang="ko-KR" altLang="en-US" dirty="0"/>
              <a:t>때문에 회전을 </a:t>
            </a:r>
            <a:r>
              <a:rPr lang="ko-KR" altLang="en-US" dirty="0" err="1"/>
              <a:t>안해도</a:t>
            </a:r>
            <a:r>
              <a:rPr lang="ko-KR" altLang="en-US" dirty="0"/>
              <a:t> 된다는 전제 하에 만들게 되면 좀 더 성능에 좋다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90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AABB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BoundingBox</a:t>
            </a:r>
            <a:r>
              <a:rPr lang="en-US" altLang="ko-KR" dirty="0" smtClean="0"/>
              <a:t>* aabb1, </a:t>
            </a:r>
            <a:r>
              <a:rPr lang="en-US" altLang="ko-KR" dirty="0" err="1"/>
              <a:t>BoundingBox</a:t>
            </a:r>
            <a:r>
              <a:rPr lang="en-US" altLang="ko-KR" smtClean="0"/>
              <a:t>* aabb2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aabb1-</a:t>
            </a:r>
            <a:r>
              <a:rPr lang="en-US" altLang="ko-KR" dirty="0"/>
              <a:t>&gt;</a:t>
            </a:r>
            <a:r>
              <a:rPr lang="en-US" altLang="ko-KR" dirty="0" err="1"/>
              <a:t>m_Min.x</a:t>
            </a:r>
            <a:r>
              <a:rPr lang="en-US" altLang="ko-KR" dirty="0"/>
              <a:t> &lt;= aabb2-&gt;</a:t>
            </a:r>
            <a:r>
              <a:rPr lang="en-US" altLang="ko-KR" dirty="0" err="1"/>
              <a:t>m_Max.x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&amp;&amp; </a:t>
            </a:r>
            <a:r>
              <a:rPr lang="en-US" altLang="ko-KR" dirty="0"/>
              <a:t>aabb1-&gt;</a:t>
            </a:r>
            <a:r>
              <a:rPr lang="en-US" altLang="ko-KR" dirty="0" err="1"/>
              <a:t>m_Max.x</a:t>
            </a:r>
            <a:r>
              <a:rPr lang="en-US" altLang="ko-KR" dirty="0"/>
              <a:t> &gt;= aabb2-&gt;</a:t>
            </a:r>
            <a:r>
              <a:rPr lang="en-US" altLang="ko-KR" dirty="0" err="1"/>
              <a:t>m_Min.x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en-US" altLang="ko-KR" dirty="0" smtClean="0"/>
              <a:t>&amp;&amp; </a:t>
            </a:r>
            <a:r>
              <a:rPr lang="en-US" altLang="ko-KR" dirty="0"/>
              <a:t>(aabb1-&gt;</a:t>
            </a:r>
            <a:r>
              <a:rPr lang="en-US" altLang="ko-KR" dirty="0" err="1"/>
              <a:t>m_Min.y</a:t>
            </a:r>
            <a:r>
              <a:rPr lang="en-US" altLang="ko-KR" dirty="0"/>
              <a:t> &lt;= aabb2-&gt;</a:t>
            </a:r>
            <a:r>
              <a:rPr lang="en-US" altLang="ko-KR" dirty="0" err="1"/>
              <a:t>m_Max.y</a:t>
            </a:r>
            <a:r>
              <a:rPr lang="en-US" altLang="ko-KR" dirty="0"/>
              <a:t> &amp;&amp; aabb1-&gt;</a:t>
            </a:r>
            <a:r>
              <a:rPr lang="en-US" altLang="ko-KR" dirty="0" err="1"/>
              <a:t>m_Max.y</a:t>
            </a:r>
            <a:r>
              <a:rPr lang="en-US" altLang="ko-KR" dirty="0"/>
              <a:t> &gt;= aabb2-&gt;</a:t>
            </a:r>
            <a:r>
              <a:rPr lang="en-US" altLang="ko-KR" dirty="0" err="1"/>
              <a:t>m_Min.y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r>
              <a:rPr lang="en-US" altLang="ko-KR" dirty="0" smtClean="0"/>
              <a:t>&amp;&amp; </a:t>
            </a:r>
            <a:r>
              <a:rPr lang="en-US" altLang="ko-KR" dirty="0"/>
              <a:t>(aabb1-&gt;</a:t>
            </a:r>
            <a:r>
              <a:rPr lang="en-US" altLang="ko-KR" dirty="0" err="1"/>
              <a:t>m_Min.z</a:t>
            </a:r>
            <a:r>
              <a:rPr lang="en-US" altLang="ko-KR" dirty="0"/>
              <a:t> &lt;= aabb2-&gt;</a:t>
            </a:r>
            <a:r>
              <a:rPr lang="en-US" altLang="ko-KR" dirty="0" err="1"/>
              <a:t>m_Max.z</a:t>
            </a:r>
            <a:r>
              <a:rPr lang="en-US" altLang="ko-KR" dirty="0"/>
              <a:t> &amp;&amp; aabb1-&gt;</a:t>
            </a:r>
            <a:r>
              <a:rPr lang="en-US" altLang="ko-KR" dirty="0" err="1"/>
              <a:t>m_Max.z</a:t>
            </a:r>
            <a:r>
              <a:rPr lang="en-US" altLang="ko-KR" dirty="0"/>
              <a:t> &gt;= aabb2-&gt;</a:t>
            </a:r>
            <a:r>
              <a:rPr lang="en-US" altLang="ko-KR" dirty="0" err="1" smtClean="0"/>
              <a:t>m_Min.z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3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OBB</a:t>
            </a:r>
            <a:r>
              <a:rPr lang="ko-KR" altLang="en-US" b="1" dirty="0"/>
              <a:t>는 </a:t>
            </a:r>
            <a:r>
              <a:rPr lang="en-US" altLang="ko-KR" b="1" dirty="0"/>
              <a:t>Oriented Bounding Box</a:t>
            </a:r>
            <a:r>
              <a:rPr lang="ko-KR" altLang="en-US" b="1" dirty="0"/>
              <a:t>의 </a:t>
            </a:r>
            <a:r>
              <a:rPr lang="ko-KR" altLang="en-US" b="1" dirty="0" err="1"/>
              <a:t>줄임말로</a:t>
            </a:r>
            <a:r>
              <a:rPr lang="ko-KR" altLang="en-US" b="1" dirty="0"/>
              <a:t> 물체가 회전하면 따라서 같이 회전하는 경계 상자이다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b="1" dirty="0"/>
              <a:t>AABB</a:t>
            </a:r>
            <a:r>
              <a:rPr lang="ko-KR" altLang="en-US" b="1" dirty="0"/>
              <a:t>는 축이 고정되어 있지만 </a:t>
            </a:r>
            <a:r>
              <a:rPr lang="en-US" altLang="ko-KR" b="1" dirty="0"/>
              <a:t>OBB</a:t>
            </a:r>
            <a:r>
              <a:rPr lang="ko-KR" altLang="en-US" b="1" dirty="0"/>
              <a:t>는 같이 회전하기 때문에 좀 더 정교한 검사가 가능하다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 smtClean="0"/>
              <a:t>AABB</a:t>
            </a:r>
            <a:r>
              <a:rPr lang="ko-KR" altLang="en-US" dirty="0"/>
              <a:t>보다 </a:t>
            </a:r>
            <a:r>
              <a:rPr lang="ko-KR" altLang="en-US" dirty="0" smtClean="0"/>
              <a:t>느리다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79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758</Words>
  <Application>Microsoft Office PowerPoint</Application>
  <PresentationFormat>화면 슬라이드 쇼(4:3)</PresentationFormat>
  <Paragraphs>194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Direct3D(9.0)</vt:lpstr>
      <vt:lpstr>UI</vt:lpstr>
      <vt:lpstr>LPD3DXSPRITE</vt:lpstr>
      <vt:lpstr>IDirect3DSurface9</vt:lpstr>
      <vt:lpstr>IDirect3DSurface9</vt:lpstr>
      <vt:lpstr>UI</vt:lpstr>
      <vt:lpstr>AABB</vt:lpstr>
      <vt:lpstr>AABB</vt:lpstr>
      <vt:lpstr>OBB</vt:lpstr>
      <vt:lpstr>빌보드</vt:lpstr>
      <vt:lpstr>빌보드</vt:lpstr>
      <vt:lpstr>DirectShow</vt:lpstr>
      <vt:lpstr>DirectShow</vt:lpstr>
      <vt:lpstr>DirectSound</vt:lpstr>
      <vt:lpstr>DirectSound</vt:lpstr>
      <vt:lpstr>FMOD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Customer</cp:lastModifiedBy>
  <cp:revision>178</cp:revision>
  <dcterms:created xsi:type="dcterms:W3CDTF">2006-10-05T04:04:58Z</dcterms:created>
  <dcterms:modified xsi:type="dcterms:W3CDTF">2018-10-12T11:00:41Z</dcterms:modified>
</cp:coreProperties>
</file>