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3" r:id="rId15"/>
    <p:sldId id="264" r:id="rId16"/>
    <p:sldId id="265" r:id="rId17"/>
    <p:sldId id="266" r:id="rId18"/>
    <p:sldId id="269" r:id="rId19"/>
    <p:sldId id="270" r:id="rId20"/>
    <p:sldId id="271" r:id="rId21"/>
    <p:sldId id="273" r:id="rId22"/>
    <p:sldId id="274" r:id="rId23"/>
    <p:sldId id="275" r:id="rId24"/>
    <p:sldId id="272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MFC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Message = Windows</a:t>
            </a:r>
            <a:r>
              <a:rPr lang="ko-KR" altLang="en-US" dirty="0" smtClean="0"/>
              <a:t>에서 시도하는 모든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이벤트라고도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입력메시지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마우스등의</a:t>
            </a:r>
            <a:r>
              <a:rPr lang="ko-KR" altLang="en-US" dirty="0" smtClean="0"/>
              <a:t> 입력 장치에서 정보 </a:t>
            </a:r>
            <a:r>
              <a:rPr lang="ko-KR" altLang="en-US" dirty="0" err="1" smtClean="0"/>
              <a:t>입력시에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윈도우 관련 메시지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화면의 윈도우를 처리하기 위한 메시지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크기등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 정의 메시지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프로그램 개발자가 임의로 메시지를 발생시키고 싶을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2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Document = </a:t>
            </a:r>
            <a:r>
              <a:rPr lang="ko-KR" altLang="en-US" dirty="0" smtClean="0"/>
              <a:t>프로그램에서 사용하는 데이터를 관리하고 처리하는 작업을 담당하는 객체</a:t>
            </a:r>
            <a:endParaRPr lang="en-US" altLang="ko-KR" dirty="0"/>
          </a:p>
          <a:p>
            <a:r>
              <a:rPr lang="en-US" altLang="ko-KR" dirty="0" smtClean="0"/>
              <a:t>SDI(single document interface) =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갖는 </a:t>
            </a:r>
            <a:r>
              <a:rPr lang="ko-KR" altLang="en-US" dirty="0" err="1" smtClean="0"/>
              <a:t>으용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r>
              <a:rPr lang="en-US" altLang="ko-KR" dirty="0" smtClean="0"/>
              <a:t>MDI(multiple document interface) = </a:t>
            </a:r>
            <a:r>
              <a:rPr lang="ko-KR" altLang="en-US" dirty="0" smtClean="0"/>
              <a:t>둘 이상의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갖는 </a:t>
            </a:r>
            <a:r>
              <a:rPr lang="ko-KR" altLang="en-US" dirty="0" err="1" smtClean="0"/>
              <a:t>으용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EditorDoc</a:t>
            </a:r>
            <a:r>
              <a:rPr lang="en-US" altLang="ko-KR" dirty="0" smtClean="0"/>
              <a:t> = Document</a:t>
            </a:r>
          </a:p>
          <a:p>
            <a:r>
              <a:rPr lang="en-US" altLang="ko-KR" dirty="0" err="1" smtClean="0"/>
              <a:t>EditorView</a:t>
            </a:r>
            <a:r>
              <a:rPr lang="en-US" altLang="ko-KR" dirty="0" smtClean="0"/>
              <a:t> = View</a:t>
            </a:r>
          </a:p>
        </p:txBody>
      </p:sp>
    </p:spTree>
    <p:extLst>
      <p:ext uri="{BB962C8B-B14F-4D97-AF65-F5344CB8AC3E}">
        <p14:creationId xmlns:p14="http://schemas.microsoft.com/office/powerpoint/2010/main" val="236911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Document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CEditorDoc</a:t>
            </a:r>
            <a:r>
              <a:rPr lang="en-US" altLang="ko-KR" dirty="0" smtClean="0"/>
              <a:t> : public </a:t>
            </a:r>
            <a:r>
              <a:rPr lang="en-US" altLang="ko-KR" dirty="0" err="1" smtClean="0"/>
              <a:t>Cdocument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protected: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CEditorDoc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DECLARE_DYNCREATE(</a:t>
            </a:r>
            <a:r>
              <a:rPr lang="en-US" altLang="ko-KR" dirty="0" err="1" smtClean="0"/>
              <a:t>CEditorDoc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Add() {return </a:t>
            </a:r>
            <a:r>
              <a:rPr lang="en-US" altLang="ko-KR" dirty="0" err="1" smtClean="0"/>
              <a:t>i+j</a:t>
            </a:r>
            <a:r>
              <a:rPr lang="en-US" altLang="ko-KR" dirty="0" smtClean="0"/>
              <a:t>;}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52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GetDocument</a:t>
            </a:r>
            <a:r>
              <a:rPr lang="en-US" altLang="ko-KR" dirty="0" smtClean="0"/>
              <a:t>()-&gt;Add();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63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Editor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25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윈도우 탐색기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Exploer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미니 탐색기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Exploer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분할윈도우</a:t>
            </a:r>
            <a:endParaRPr lang="en-US" altLang="ko-KR" dirty="0" smtClean="0"/>
          </a:p>
          <a:p>
            <a:r>
              <a:rPr lang="ko-KR" altLang="en-US" dirty="0" smtClean="0"/>
              <a:t>분할 윈도우의 두 종류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동적 분할 윈도우와 정적 분할 윈도우 두 종류가 있다</a:t>
            </a:r>
            <a:endParaRPr lang="en-US" altLang="ko-KR" dirty="0" smtClean="0"/>
          </a:p>
          <a:p>
            <a:r>
              <a:rPr lang="ko-KR" altLang="en-US" dirty="0" smtClean="0"/>
              <a:t>사용자가 분할 윈도우의 행과 열을 설정할 수 있는지 여부에 따라 동적 분할이냐 정적 분할이냐를 선택</a:t>
            </a:r>
            <a:endParaRPr lang="en-US" altLang="ko-KR" dirty="0" smtClean="0"/>
          </a:p>
          <a:p>
            <a:r>
              <a:rPr lang="ko-KR" altLang="en-US" dirty="0" smtClean="0"/>
              <a:t>동적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사용자가 분할 윈도우의 행과 열을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CSplitterWnd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091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//</a:t>
            </a:r>
            <a:r>
              <a:rPr lang="en-US" altLang="ko-KR" dirty="0" err="1" smtClean="0"/>
              <a:t>MainFrm.h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err="1" smtClean="0"/>
              <a:t>CMainFrame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CSplitterWnd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m_wndSplitter</a:t>
            </a:r>
            <a:r>
              <a:rPr lang="en-US" altLang="ko-KR" dirty="0" smtClean="0"/>
              <a:t>;//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cpp</a:t>
            </a:r>
            <a:endParaRPr lang="en-US" altLang="ko-KR" dirty="0" smtClean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OnCreateClient</a:t>
            </a:r>
            <a:r>
              <a:rPr lang="en-US" altLang="ko-KR" dirty="0" smtClean="0"/>
              <a:t>(LPCREATESTRUCT, </a:t>
            </a:r>
            <a:r>
              <a:rPr lang="en-US" altLang="ko-KR" dirty="0" err="1" smtClean="0"/>
              <a:t>CCreateContext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pContext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if(!</a:t>
            </a:r>
            <a:r>
              <a:rPr lang="en-US" altLang="ko-KR" dirty="0" err="1" smtClean="0"/>
              <a:t>m_wndSplitter.CreateStatic</a:t>
            </a:r>
            <a:r>
              <a:rPr lang="en-US" altLang="ko-KR" dirty="0" smtClean="0"/>
              <a:t>(this, 1, 2)) //1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열의 창을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return FALSE;</a:t>
            </a:r>
          </a:p>
          <a:p>
            <a:endParaRPr lang="en-US" altLang="ko-KR" dirty="0"/>
          </a:p>
          <a:p>
            <a:r>
              <a:rPr lang="en-US" altLang="ko-KR" dirty="0" smtClean="0"/>
              <a:t>If(!</a:t>
            </a:r>
            <a:r>
              <a:rPr lang="en-US" altLang="ko-KR" dirty="0" err="1" smtClean="0"/>
              <a:t>m_wndSplitter.CreateView</a:t>
            </a:r>
            <a:r>
              <a:rPr lang="en-US" altLang="ko-KR" dirty="0" smtClean="0"/>
              <a:t>(0,0,RUNTIME_CLASS(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)), </a:t>
            </a:r>
            <a:r>
              <a:rPr lang="en-US" altLang="ko-KR" dirty="0" err="1" smtClean="0"/>
              <a:t>CSize</a:t>
            </a:r>
            <a:r>
              <a:rPr lang="en-US" altLang="ko-KR" dirty="0" smtClean="0"/>
              <a:t>(100,100), </a:t>
            </a:r>
            <a:r>
              <a:rPr lang="en-US" altLang="ko-KR" dirty="0" err="1" smtClean="0"/>
              <a:t>pContext</a:t>
            </a:r>
            <a:r>
              <a:rPr lang="en-US" altLang="ko-KR" dirty="0" smtClean="0"/>
              <a:t>) || !</a:t>
            </a:r>
            <a:r>
              <a:rPr lang="en-US" altLang="ko-KR" dirty="0" err="1" smtClean="0"/>
              <a:t>m_wndSplitter.CreateView</a:t>
            </a:r>
            <a:r>
              <a:rPr lang="en-US" altLang="ko-KR" dirty="0" smtClean="0"/>
              <a:t>(0,1, RUNTIME_CLASS(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Csize</a:t>
            </a:r>
            <a:r>
              <a:rPr lang="en-US" altLang="ko-KR" dirty="0" smtClean="0"/>
              <a:t>(100, 100), </a:t>
            </a:r>
            <a:r>
              <a:rPr lang="en-US" altLang="ko-KR" dirty="0" err="1" smtClean="0"/>
              <a:t>pContext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/>
              <a:t>폴더와 파일 </a:t>
            </a:r>
            <a:r>
              <a:rPr lang="ko-KR" altLang="en-US" dirty="0" err="1"/>
              <a:t>뷰를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err="1" smtClean="0"/>
              <a:t>m_wndSplitter.DestroyWindow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return FALSE;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return TRUE;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90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5~7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분할 윈도우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정적분할윈도우를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왼쪽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트리뷰</a:t>
            </a:r>
            <a:endParaRPr lang="en-US" altLang="ko-KR" dirty="0" smtClean="0"/>
          </a:p>
          <a:p>
            <a:r>
              <a:rPr lang="ko-KR" altLang="en-US" dirty="0" smtClean="0"/>
              <a:t>오른쪽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FileTam</a:t>
            </a:r>
            <a:r>
              <a:rPr lang="en-US" altLang="ko-KR" dirty="0" smtClean="0"/>
              <a:t> -&gt; Single Document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-&gt;Next -&gt; Internet Explorer </a:t>
            </a:r>
            <a:r>
              <a:rPr lang="en-US" altLang="ko-KR" dirty="0" err="1" smtClean="0"/>
              <a:t>ReBars</a:t>
            </a:r>
            <a:r>
              <a:rPr lang="en-US" altLang="ko-KR" dirty="0" smtClean="0"/>
              <a:t> -&gt; Windows Explorer -&gt; Next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CFileTamApp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CFileTamDoc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도큐먼트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CFileTamView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77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OnCreateClient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메인프레임이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생성될때</a:t>
            </a:r>
            <a:r>
              <a:rPr lang="ko-KR" altLang="en-US" dirty="0" smtClean="0"/>
              <a:t> 호출 되는 함수로 여기서 </a:t>
            </a:r>
            <a:r>
              <a:rPr lang="en-US" altLang="ko-KR" dirty="0" err="1" smtClean="0"/>
              <a:t>m_wndSplitter</a:t>
            </a:r>
            <a:r>
              <a:rPr lang="ko-KR" altLang="en-US" dirty="0" smtClean="0"/>
              <a:t>이 윈도우를 분할하고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CreateView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CFolderView</a:t>
            </a:r>
            <a:r>
              <a:rPr lang="ko-KR" altLang="en-US" dirty="0" smtClean="0"/>
              <a:t>를 연결시키고 </a:t>
            </a:r>
            <a:r>
              <a:rPr lang="en-US" altLang="ko-KR" dirty="0" smtClean="0"/>
              <a:t>0,1(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CFileView</a:t>
            </a:r>
            <a:r>
              <a:rPr lang="ko-KR" altLang="en-US" dirty="0" smtClean="0"/>
              <a:t>를 연결 시킴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GetRightPane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NM_TREEVIEW* = </a:t>
            </a:r>
            <a:r>
              <a:rPr lang="ko-KR" altLang="en-US" dirty="0" err="1" smtClean="0"/>
              <a:t>트리뷰</a:t>
            </a:r>
            <a:r>
              <a:rPr lang="en-US" altLang="ko-KR" dirty="0" smtClean="0"/>
              <a:t>(MSDN</a:t>
            </a:r>
            <a:r>
              <a:rPr lang="ko-KR" altLang="en-US" dirty="0" smtClean="0"/>
              <a:t>을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03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TVN_ITEMEXPENDING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OnItemexpanding</a:t>
            </a:r>
            <a:r>
              <a:rPr lang="en-US" altLang="ko-KR" dirty="0" smtClean="0"/>
              <a:t>(…)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NM_TREEVIEW* </a:t>
            </a:r>
            <a:r>
              <a:rPr lang="en-US" altLang="ko-KR" dirty="0" err="1" smtClean="0"/>
              <a:t>pNM</a:t>
            </a:r>
            <a:r>
              <a:rPr lang="en-US" altLang="ko-KR" dirty="0" smtClean="0"/>
              <a:t> = (NM_TREEVIEW*)</a:t>
            </a:r>
            <a:r>
              <a:rPr lang="en-US" altLang="ko-KR" dirty="0" err="1" smtClean="0"/>
              <a:t>Pnmhdr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pNMTreeView</a:t>
            </a:r>
            <a:r>
              <a:rPr lang="en-US" altLang="ko-KR" dirty="0" smtClean="0"/>
              <a:t>-&gt;action == TVE_EXPAND)//</a:t>
            </a:r>
            <a:r>
              <a:rPr lang="ko-KR" altLang="en-US" dirty="0" smtClean="0"/>
              <a:t>아이템 확장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DeleteAllSubItem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pNM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itemNew.hItem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SetFolderInfo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GetSelectFolder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pNM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itemNew.hItem</a:t>
            </a:r>
            <a:r>
              <a:rPr lang="en-US" altLang="ko-KR" dirty="0" smtClean="0"/>
              <a:t>).</a:t>
            </a:r>
            <a:r>
              <a:rPr lang="en-US" altLang="ko-KR" dirty="0"/>
              <a:t> </a:t>
            </a:r>
            <a:r>
              <a:rPr lang="en-US" altLang="ko-KR" dirty="0" err="1"/>
              <a:t>pNM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itemNew.hItem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pResult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en-US" altLang="ko-KR" dirty="0" err="1"/>
              <a:t>CObject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최상위 클래스로 </a:t>
            </a:r>
            <a:r>
              <a:rPr lang="en-US" altLang="ko-KR" dirty="0" smtClean="0"/>
              <a:t>MFC</a:t>
            </a:r>
            <a:r>
              <a:rPr lang="ko-KR" altLang="en-US" dirty="0" smtClean="0"/>
              <a:t>구동에 필수적인 요소를 포함</a:t>
            </a:r>
            <a:endParaRPr lang="en-US" altLang="ko-KR" dirty="0" smtClean="0"/>
          </a:p>
          <a:p>
            <a:r>
              <a:rPr lang="ko-KR" altLang="en-US" dirty="0" smtClean="0"/>
              <a:t>실행시간 클래스 정보 </a:t>
            </a:r>
            <a:r>
              <a:rPr lang="en-US" altLang="ko-KR" dirty="0" smtClean="0"/>
              <a:t>= 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실행중</a:t>
            </a:r>
            <a:r>
              <a:rPr lang="ko-KR" altLang="en-US" dirty="0" smtClean="0"/>
              <a:t> 객체 정보를 알아낸다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동적 객체 생성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객체를 동적으로 생성</a:t>
            </a:r>
            <a:endParaRPr lang="en-US" altLang="ko-KR" dirty="0" smtClean="0"/>
          </a:p>
          <a:p>
            <a:r>
              <a:rPr lang="ko-KR" altLang="en-US" dirty="0" smtClean="0"/>
              <a:t>직렬화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객체를 저장하거나 읽어낸다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타당성 점검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서로다른</a:t>
            </a:r>
            <a:r>
              <a:rPr lang="ko-KR" altLang="en-US" dirty="0" smtClean="0"/>
              <a:t> 클래스 객체를 집합 클래스에 </a:t>
            </a:r>
            <a:r>
              <a:rPr lang="ko-KR" altLang="en-US" dirty="0" err="1" smtClean="0"/>
              <a:t>저장할수</a:t>
            </a:r>
            <a:r>
              <a:rPr lang="ko-KR" altLang="en-US" dirty="0" smtClean="0"/>
              <a:t> 있게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9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DeleteAllSubItem</a:t>
            </a:r>
            <a:r>
              <a:rPr lang="en-US" altLang="ko-KR" dirty="0" smtClean="0"/>
              <a:t>(HTREEITEM </a:t>
            </a:r>
            <a:r>
              <a:rPr lang="en-US" altLang="ko-KR" dirty="0" err="1" smtClean="0"/>
              <a:t>hItemParent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while(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GetChildItem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hItemParent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DeleteItem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8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GetSelectFolder</a:t>
            </a:r>
            <a:r>
              <a:rPr lang="en-US" altLang="ko-KR" dirty="0" smtClean="0"/>
              <a:t>(HTREEITEM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/>
              <a:t>strfolder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strtmp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/>
              <a:t>strfolder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GetItemText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아이템 텍스트 얻기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GetParentItem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GetParentItem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  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strtemp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GetItemText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 if(</a:t>
            </a:r>
            <a:r>
              <a:rPr lang="en-US" altLang="ko-KR" dirty="0" err="1"/>
              <a:t>strtmp</a:t>
            </a:r>
            <a:r>
              <a:rPr lang="en-US" altLang="ko-KR" dirty="0" err="1" smtClean="0"/>
              <a:t>.Right</a:t>
            </a:r>
            <a:r>
              <a:rPr lang="en-US" altLang="ko-KR" dirty="0" smtClean="0"/>
              <a:t>(1) != “\\”) </a:t>
            </a:r>
            <a:r>
              <a:rPr lang="en-US" altLang="ko-KR" dirty="0" err="1"/>
              <a:t>strtmp</a:t>
            </a:r>
            <a:r>
              <a:rPr lang="en-US" altLang="ko-KR" dirty="0"/>
              <a:t> </a:t>
            </a:r>
            <a:r>
              <a:rPr lang="en-US" altLang="ko-KR" dirty="0" smtClean="0"/>
              <a:t>+= “\\”;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strtmp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6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SetFolderInfo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)//</a:t>
            </a:r>
            <a:r>
              <a:rPr lang="ko-KR" altLang="en-US" dirty="0" smtClean="0"/>
              <a:t>서브폴더 찾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CFileFind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cfile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strpath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str.Right</a:t>
            </a:r>
            <a:r>
              <a:rPr lang="en-US" altLang="ko-KR" dirty="0" smtClean="0"/>
              <a:t>(1) != “\\”)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+= “\\”;</a:t>
            </a:r>
          </a:p>
          <a:p>
            <a:endParaRPr lang="en-US" altLang="ko-KR" dirty="0"/>
          </a:p>
          <a:p>
            <a:r>
              <a:rPr lang="en-US" altLang="ko-KR" dirty="0" smtClean="0"/>
              <a:t>BOOL b = </a:t>
            </a:r>
            <a:r>
              <a:rPr lang="en-US" altLang="ko-KR" dirty="0" err="1" smtClean="0"/>
              <a:t>cfile.FindeFile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);//</a:t>
            </a:r>
            <a:r>
              <a:rPr lang="ko-KR" altLang="en-US" dirty="0" err="1" smtClean="0"/>
              <a:t>파일찾기</a:t>
            </a:r>
            <a:endParaRPr lang="en-US" altLang="ko-KR" dirty="0" smtClean="0"/>
          </a:p>
          <a:p>
            <a:r>
              <a:rPr lang="en-US" altLang="ko-KR" dirty="0" smtClean="0"/>
              <a:t>HTREEITEM h;</a:t>
            </a:r>
          </a:p>
          <a:p>
            <a:endParaRPr lang="en-US" altLang="ko-KR" dirty="0"/>
          </a:p>
          <a:p>
            <a:r>
              <a:rPr lang="en-US" altLang="ko-KR" dirty="0" smtClean="0"/>
              <a:t>While(b)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 = </a:t>
            </a:r>
            <a:r>
              <a:rPr lang="en-US" altLang="ko-KR" dirty="0" err="1" smtClean="0"/>
              <a:t>cfile.FindNextFile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cfile.IsDots</a:t>
            </a:r>
            <a:r>
              <a:rPr lang="en-US" altLang="ko-KR" dirty="0" smtClean="0"/>
              <a:t>())//’.’’..’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ontinue;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cfile.IsDirectory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cfile.GetFileName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Strpath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cfile.GetFilePath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InsertItem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m_imgTree.GetIcon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strpath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m_imgTree.GetIcon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strpath</a:t>
            </a:r>
            <a:r>
              <a:rPr lang="en-US" altLang="ko-KR" dirty="0" smtClean="0"/>
              <a:t>, TRUE),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HasSubFolder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strpath</a:t>
            </a:r>
            <a:r>
              <a:rPr lang="en-US" altLang="ko-KR" dirty="0" smtClean="0"/>
              <a:t>))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InsertItem</a:t>
            </a:r>
            <a:r>
              <a:rPr lang="en-US" altLang="ko-KR" dirty="0" smtClean="0"/>
              <a:t>(“???”, h); 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96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TVN_SELCHANGED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OnSelchanged</a:t>
            </a:r>
            <a:r>
              <a:rPr lang="en-US" altLang="ko-KR" dirty="0" smtClean="0"/>
              <a:t>(NMHDR* pnm, LRESULT* </a:t>
            </a:r>
            <a:r>
              <a:rPr lang="en-US" altLang="ko-KR" dirty="0" err="1" smtClean="0"/>
              <a:t>pres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NM_TREEVIEW* </a:t>
            </a:r>
            <a:r>
              <a:rPr lang="en-US" altLang="ko-KR" dirty="0" err="1" smtClean="0"/>
              <a:t>pview</a:t>
            </a:r>
            <a:r>
              <a:rPr lang="en-US" altLang="ko-KR" dirty="0" smtClean="0"/>
              <a:t> = (NM_TREEVIEW)pnm;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CFileView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pfile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)((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*)(</a:t>
            </a:r>
            <a:r>
              <a:rPr lang="en-US" altLang="ko-KR" dirty="0" err="1" smtClean="0"/>
              <a:t>AfxGetApp</a:t>
            </a:r>
            <a:r>
              <a:rPr lang="en-US" altLang="ko-KR" dirty="0" smtClean="0"/>
              <a:t>()-&gt;</a:t>
            </a:r>
            <a:r>
              <a:rPr lang="en-US" altLang="ko-KR" dirty="0" err="1" smtClean="0"/>
              <a:t>m_pMainWnd</a:t>
            </a:r>
            <a:r>
              <a:rPr lang="en-US" altLang="ko-KR" dirty="0" smtClean="0"/>
              <a:t>))-&gt;</a:t>
            </a:r>
            <a:r>
              <a:rPr lang="en-US" altLang="ko-KR" dirty="0" err="1" smtClean="0"/>
              <a:t>m_wndSplitter.GetPane</a:t>
            </a:r>
            <a:r>
              <a:rPr lang="en-US" altLang="ko-KR" dirty="0" smtClean="0"/>
              <a:t>(0,1);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pfile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SetFileInfo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GetSelectFolder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pview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itemNew.hItem</a:t>
            </a:r>
            <a:r>
              <a:rPr lang="en-US" altLang="ko-KR" dirty="0" smtClean="0"/>
              <a:t>));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pres</a:t>
            </a:r>
            <a:r>
              <a:rPr lang="en-US" altLang="ko-KR" dirty="0" smtClean="0"/>
              <a:t> = 0;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45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/>
              <a:t>– </a:t>
            </a:r>
            <a:r>
              <a:rPr lang="en-US" altLang="ko-KR" smtClean="0"/>
              <a:t>8~10</a:t>
            </a:r>
            <a:r>
              <a:rPr lang="ko-KR" altLang="en-US" smtClean="0"/>
              <a:t>시간</a:t>
            </a:r>
            <a:r>
              <a:rPr lang="en-US" altLang="ko-KR" dirty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FileView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FolderView</a:t>
            </a:r>
            <a:r>
              <a:rPr lang="ko-KR" altLang="en-US" dirty="0" smtClean="0"/>
              <a:t>에서 선택한 아이템의 하위 폴더 및 파일의 정보를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0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PreCreateWindow</a:t>
            </a:r>
            <a:r>
              <a:rPr lang="en-US" altLang="ko-KR" dirty="0" smtClean="0"/>
              <a:t>(CREATESTRUCT&amp;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) //</a:t>
            </a:r>
            <a:r>
              <a:rPr lang="ko-KR" altLang="en-US" dirty="0" err="1" smtClean="0"/>
              <a:t>뷰모양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cs.style</a:t>
            </a:r>
            <a:r>
              <a:rPr lang="en-US" altLang="ko-KR" dirty="0" smtClean="0"/>
              <a:t> |= LVS_REPORT|LVS_SHOWSELALWAYS;</a:t>
            </a:r>
          </a:p>
          <a:p>
            <a:endParaRPr lang="en-US" altLang="ko-KR" dirty="0"/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CListView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PreCreateWindow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);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0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OnInitialUpdate</a:t>
            </a:r>
            <a:r>
              <a:rPr lang="en-US" altLang="ko-KR" dirty="0" smtClean="0"/>
              <a:t>()//</a:t>
            </a:r>
            <a:r>
              <a:rPr lang="ko-KR" altLang="en-US" dirty="0" smtClean="0"/>
              <a:t>칼럼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 smtClean="0"/>
              <a:t>CListView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OnInitialUpdate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GetListCtrt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InsertColumn</a:t>
            </a:r>
            <a:r>
              <a:rPr lang="en-US" altLang="ko-KR" dirty="0" smtClean="0"/>
              <a:t>(0,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”, LVCFMT_LEFT, 200);</a:t>
            </a:r>
          </a:p>
          <a:p>
            <a:r>
              <a:rPr lang="en-US" altLang="ko-KR" dirty="0" err="1"/>
              <a:t>GetListCtrt</a:t>
            </a:r>
            <a:r>
              <a:rPr lang="en-US" altLang="ko-KR" dirty="0"/>
              <a:t>().</a:t>
            </a:r>
            <a:r>
              <a:rPr lang="en-US" altLang="ko-KR" dirty="0" err="1" smtClean="0"/>
              <a:t>InsertColumn</a:t>
            </a:r>
            <a:r>
              <a:rPr lang="en-US" altLang="ko-KR" dirty="0" smtClean="0"/>
              <a:t>(1, “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”, LVCFMT_RIGHT, 100);</a:t>
            </a:r>
          </a:p>
          <a:p>
            <a:r>
              <a:rPr lang="en-US" altLang="ko-KR" dirty="0" err="1"/>
              <a:t>GetListCtrt</a:t>
            </a:r>
            <a:r>
              <a:rPr lang="en-US" altLang="ko-KR" dirty="0"/>
              <a:t>().</a:t>
            </a:r>
            <a:r>
              <a:rPr lang="en-US" altLang="ko-KR" dirty="0" err="1" smtClean="0"/>
              <a:t>InsertColumn</a:t>
            </a:r>
            <a:r>
              <a:rPr lang="en-US" altLang="ko-KR" dirty="0" smtClean="0"/>
              <a:t>(2, “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en-US" altLang="ko-KR" dirty="0" smtClean="0"/>
              <a:t>”, </a:t>
            </a:r>
            <a:r>
              <a:rPr lang="en-US" altLang="ko-KR" dirty="0"/>
              <a:t>LVCFMT_LEFT, 200);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GetListCtrt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SetImageList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m_imgFile.GetImageList</a:t>
            </a:r>
            <a:r>
              <a:rPr lang="en-US" altLang="ko-KR" dirty="0" smtClean="0"/>
              <a:t>(), LVSIL_SMALL);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6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AddItemList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아이템 입력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SetFileInfo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)//</a:t>
            </a:r>
            <a:r>
              <a:rPr lang="ko-KR" altLang="en-US" dirty="0" smtClean="0"/>
              <a:t>파일 및 폴더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GetListCtrl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DeleteAllItems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CFileFind</a:t>
            </a:r>
            <a:r>
              <a:rPr lang="en-US" altLang="ko-KR" dirty="0" smtClean="0"/>
              <a:t> file;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strfolder.Right</a:t>
            </a:r>
            <a:r>
              <a:rPr lang="en-US" altLang="ko-KR" dirty="0" smtClean="0"/>
              <a:t>(1) != “\\”)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 +=“\\”;</a:t>
            </a:r>
          </a:p>
          <a:p>
            <a:endParaRPr lang="en-US" altLang="ko-KR" dirty="0"/>
          </a:p>
          <a:p>
            <a:r>
              <a:rPr lang="en-US" altLang="ko-KR" dirty="0" smtClean="0"/>
              <a:t>BOOL b = </a:t>
            </a:r>
            <a:r>
              <a:rPr lang="en-US" altLang="ko-KR" dirty="0" err="1" smtClean="0"/>
              <a:t>file.FindFile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strfolder</a:t>
            </a:r>
            <a:r>
              <a:rPr lang="en-US" altLang="ko-KR" dirty="0" smtClean="0"/>
              <a:t> + “*.*”);</a:t>
            </a:r>
          </a:p>
          <a:p>
            <a:endParaRPr lang="en-US" altLang="ko-KR" dirty="0"/>
          </a:p>
          <a:p>
            <a:r>
              <a:rPr lang="en-US" altLang="ko-KR" dirty="0" smtClean="0"/>
              <a:t>while(b)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b = </a:t>
            </a:r>
            <a:r>
              <a:rPr lang="en-US" altLang="ko-KR" dirty="0" err="1" smtClean="0"/>
              <a:t>file.FindNextFile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 if(</a:t>
            </a:r>
            <a:r>
              <a:rPr lang="en-US" altLang="ko-KR" dirty="0" err="1" smtClean="0"/>
              <a:t>file.IsDots</a:t>
            </a:r>
            <a:r>
              <a:rPr lang="en-US" altLang="ko-KR" dirty="0" smtClean="0"/>
              <a:t>()) continue;</a:t>
            </a:r>
          </a:p>
          <a:p>
            <a:endParaRPr lang="en-US" altLang="ko-KR" dirty="0"/>
          </a:p>
          <a:p>
            <a:r>
              <a:rPr lang="en-US" altLang="ko-KR" dirty="0" smtClean="0"/>
              <a:t> if(</a:t>
            </a:r>
            <a:r>
              <a:rPr lang="en-US" altLang="ko-KR" dirty="0" err="1" smtClean="0"/>
              <a:t>file.IsDirectory</a:t>
            </a:r>
            <a:r>
              <a:rPr lang="en-US" altLang="ko-KR" dirty="0" smtClean="0"/>
              <a:t>()) //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AddItemList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file.GetFileName</a:t>
            </a:r>
            <a:r>
              <a:rPr lang="en-US" altLang="ko-KR" dirty="0" smtClean="0"/>
              <a:t>(), 0,0, -1, </a:t>
            </a:r>
            <a:r>
              <a:rPr lang="en-US" altLang="ko-KR" dirty="0" err="1" smtClean="0"/>
              <a:t>m_imgFile.GetIcon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file.GetFilePath</a:t>
            </a:r>
            <a:r>
              <a:rPr lang="en-US" altLang="ko-KR" dirty="0" smtClean="0"/>
              <a:t>()), -1);//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err="1" smtClean="0"/>
              <a:t>AddItemList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file.GetLengthString</a:t>
            </a:r>
            <a:r>
              <a:rPr lang="en-US" altLang="ko-KR" dirty="0" smtClean="0"/>
              <a:t>(), 0, 1);//</a:t>
            </a:r>
            <a:r>
              <a:rPr lang="ko-KR" altLang="en-US" dirty="0" smtClean="0"/>
              <a:t>파일 크기</a:t>
            </a:r>
            <a:endParaRPr lang="en-US" altLang="ko-KR" dirty="0" smtClean="0"/>
          </a:p>
          <a:p>
            <a:r>
              <a:rPr lang="en-US" altLang="ko-KR" dirty="0" err="1" smtClean="0"/>
              <a:t>AddItemList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file.GetCreationTimeString</a:t>
            </a:r>
            <a:r>
              <a:rPr lang="en-US" altLang="ko-KR" dirty="0" smtClean="0"/>
              <a:t>(), 0, 2);//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AddItemList</a:t>
            </a:r>
            <a:r>
              <a:rPr lang="en-US" altLang="ko-KR" dirty="0"/>
              <a:t>(</a:t>
            </a:r>
            <a:r>
              <a:rPr lang="en-US" altLang="ko-KR" dirty="0" err="1"/>
              <a:t>file.GetFileName</a:t>
            </a:r>
            <a:r>
              <a:rPr lang="en-US" altLang="ko-KR" dirty="0"/>
              <a:t>(), 0,0, -1, </a:t>
            </a:r>
            <a:r>
              <a:rPr lang="en-US" altLang="ko-KR" dirty="0" err="1"/>
              <a:t>m_imgFile.GetIcon</a:t>
            </a:r>
            <a:r>
              <a:rPr lang="en-US" altLang="ko-KR" dirty="0"/>
              <a:t>(</a:t>
            </a:r>
            <a:r>
              <a:rPr lang="en-US" altLang="ko-KR" dirty="0" err="1"/>
              <a:t>file.GetFilePath</a:t>
            </a:r>
            <a:r>
              <a:rPr lang="en-US" altLang="ko-KR" dirty="0"/>
              <a:t>()), -1);//</a:t>
            </a:r>
            <a:r>
              <a:rPr lang="ko-KR" altLang="en-US" dirty="0"/>
              <a:t>파일명</a:t>
            </a:r>
            <a:endParaRPr lang="en-US" altLang="ko-KR" dirty="0"/>
          </a:p>
          <a:p>
            <a:r>
              <a:rPr lang="en-US" altLang="ko-KR" dirty="0" err="1" smtClean="0"/>
              <a:t>AddItemList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파일폴더</a:t>
            </a:r>
            <a:r>
              <a:rPr lang="en-US" altLang="ko-KR" dirty="0" smtClean="0"/>
              <a:t>”, </a:t>
            </a:r>
            <a:r>
              <a:rPr lang="en-US" altLang="ko-KR" dirty="0"/>
              <a:t>0, 1);//</a:t>
            </a:r>
            <a:r>
              <a:rPr lang="ko-KR" altLang="en-US" dirty="0"/>
              <a:t>파일 크기</a:t>
            </a:r>
            <a:endParaRPr lang="en-US" altLang="ko-KR" dirty="0"/>
          </a:p>
          <a:p>
            <a:r>
              <a:rPr lang="en-US" altLang="ko-KR" dirty="0" err="1"/>
              <a:t>AddItemList</a:t>
            </a:r>
            <a:r>
              <a:rPr lang="en-US" altLang="ko-KR" dirty="0"/>
              <a:t>(</a:t>
            </a:r>
            <a:r>
              <a:rPr lang="en-US" altLang="ko-KR" dirty="0" err="1"/>
              <a:t>file.GetCreationTimeString</a:t>
            </a:r>
            <a:r>
              <a:rPr lang="en-US" altLang="ko-KR" dirty="0"/>
              <a:t>(), 0, 2);//</a:t>
            </a:r>
            <a:r>
              <a:rPr lang="ko-KR" altLang="en-US" dirty="0"/>
              <a:t>날짜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en-US" altLang="ko-KR" dirty="0" err="1"/>
              <a:t>CWinApp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CWinApp</a:t>
            </a:r>
            <a:r>
              <a:rPr lang="en-US" altLang="ko-KR" dirty="0" smtClean="0"/>
              <a:t> </a:t>
            </a:r>
            <a:r>
              <a:rPr lang="ko-KR" altLang="en-US" dirty="0"/>
              <a:t>클래스가 제공하는 </a:t>
            </a:r>
            <a:r>
              <a:rPr lang="en-US" altLang="ko-KR" dirty="0" err="1"/>
              <a:t>InitInstance</a:t>
            </a:r>
            <a:r>
              <a:rPr lang="en-US" altLang="ko-KR" dirty="0"/>
              <a:t>() </a:t>
            </a:r>
            <a:r>
              <a:rPr lang="ko-KR" altLang="en-US" dirty="0"/>
              <a:t>가상함수를</a:t>
            </a:r>
            <a:r>
              <a:rPr lang="en-US" altLang="ko-KR" dirty="0"/>
              <a:t>(</a:t>
            </a:r>
            <a:r>
              <a:rPr lang="ko-KR" altLang="en-US" dirty="0"/>
              <a:t>정확히는  </a:t>
            </a:r>
            <a:r>
              <a:rPr lang="en-US" altLang="ko-KR" dirty="0" err="1"/>
              <a:t>CWinApp</a:t>
            </a:r>
            <a:r>
              <a:rPr lang="ko-KR" altLang="en-US" dirty="0"/>
              <a:t>의 기본 클래스인 </a:t>
            </a:r>
            <a:r>
              <a:rPr lang="en-US" altLang="ko-KR" dirty="0" err="1"/>
              <a:t>CWinThread</a:t>
            </a:r>
            <a:r>
              <a:rPr lang="en-US" altLang="ko-KR" dirty="0"/>
              <a:t> </a:t>
            </a:r>
            <a:r>
              <a:rPr lang="ko-KR" altLang="en-US" dirty="0"/>
              <a:t>클래스가 제공하는 가상함수 입니다</a:t>
            </a:r>
            <a:r>
              <a:rPr lang="en-US" altLang="ko-KR" dirty="0"/>
              <a:t>.)  </a:t>
            </a:r>
            <a:r>
              <a:rPr lang="ko-KR" altLang="en-US" dirty="0"/>
              <a:t>재정의해서 프로그램의 </a:t>
            </a:r>
            <a:r>
              <a:rPr lang="ko-KR" altLang="en-US" dirty="0" err="1"/>
              <a:t>진입점을</a:t>
            </a:r>
            <a:r>
              <a:rPr lang="ko-KR" altLang="en-US" dirty="0"/>
              <a:t> 제공하게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5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en-US" altLang="ko-KR" dirty="0" err="1"/>
              <a:t>CCmdTarget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메시지 </a:t>
            </a:r>
            <a:r>
              <a:rPr lang="ko-KR" altLang="en-US" dirty="0" err="1"/>
              <a:t>맵은</a:t>
            </a:r>
            <a:r>
              <a:rPr lang="ko-KR" altLang="en-US" dirty="0"/>
              <a:t> 명령 또는 메시지를 처리하기 위해 작성한 멤버 함수로 </a:t>
            </a:r>
            <a:r>
              <a:rPr lang="ko-KR" altLang="en-US" dirty="0" err="1"/>
              <a:t>라우트합니다</a:t>
            </a:r>
            <a:r>
              <a:rPr lang="en-US" altLang="ko-KR" dirty="0"/>
              <a:t>. </a:t>
            </a:r>
            <a:r>
              <a:rPr lang="ko-KR" altLang="en-US" dirty="0"/>
              <a:t>명령은 메뉴 항목</a:t>
            </a:r>
            <a:r>
              <a:rPr lang="en-US" altLang="ko-KR" dirty="0"/>
              <a:t>, </a:t>
            </a:r>
            <a:r>
              <a:rPr lang="ko-KR" altLang="en-US" dirty="0"/>
              <a:t>명령 단추 또는 가속 키의 메시지입니다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CCmdTarget</a:t>
            </a:r>
            <a:r>
              <a:rPr lang="ko-KR" altLang="en-US" dirty="0"/>
              <a:t>에서 파생 된 주요 프레임 워크 클래스에는 </a:t>
            </a:r>
            <a:r>
              <a:rPr lang="en-US" altLang="ko-KR" dirty="0" err="1"/>
              <a:t>CView</a:t>
            </a:r>
            <a:r>
              <a:rPr lang="en-US" altLang="ko-KR" dirty="0"/>
              <a:t>, </a:t>
            </a:r>
            <a:r>
              <a:rPr lang="en-US" altLang="ko-KR" dirty="0" err="1"/>
              <a:t>CWinApp</a:t>
            </a:r>
            <a:r>
              <a:rPr lang="en-US" altLang="ko-KR" dirty="0"/>
              <a:t>, </a:t>
            </a:r>
            <a:r>
              <a:rPr lang="en-US" altLang="ko-KR" dirty="0" err="1"/>
              <a:t>CDocument</a:t>
            </a:r>
            <a:r>
              <a:rPr lang="en-US" altLang="ko-KR" dirty="0"/>
              <a:t>, </a:t>
            </a:r>
            <a:r>
              <a:rPr lang="en-US" altLang="ko-KR" dirty="0" err="1"/>
              <a:t>CWnd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CFrameWnd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새 클래스가 메시지를 처리하려는 경우 이러한 </a:t>
            </a:r>
            <a:r>
              <a:rPr lang="en-US" altLang="ko-KR" dirty="0" err="1"/>
              <a:t>CCmdTarget</a:t>
            </a:r>
            <a:r>
              <a:rPr lang="en-US" altLang="ko-KR" dirty="0"/>
              <a:t> </a:t>
            </a:r>
            <a:r>
              <a:rPr lang="ko-KR" altLang="en-US" dirty="0"/>
              <a:t>파생 클래스 중 하나에서 클래스를 파생시킵니다</a:t>
            </a:r>
            <a:r>
              <a:rPr lang="en-US" altLang="ko-KR" dirty="0"/>
              <a:t>. </a:t>
            </a:r>
            <a:r>
              <a:rPr lang="en-US" altLang="ko-KR" dirty="0" err="1"/>
              <a:t>CCmdTarget</a:t>
            </a:r>
            <a:r>
              <a:rPr lang="ko-KR" altLang="en-US" dirty="0"/>
              <a:t>에서 클래스를 직접 파생시키는 경우는 거의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명령 대상 및 </a:t>
            </a:r>
            <a:r>
              <a:rPr lang="en-US" altLang="ko-KR" dirty="0" err="1"/>
              <a:t>OnCmdMsg</a:t>
            </a:r>
            <a:r>
              <a:rPr lang="en-US" altLang="ko-KR" dirty="0"/>
              <a:t> </a:t>
            </a:r>
            <a:r>
              <a:rPr lang="ko-KR" altLang="en-US" dirty="0" err="1"/>
              <a:t>라우팅에</a:t>
            </a:r>
            <a:r>
              <a:rPr lang="ko-KR" altLang="en-US" dirty="0"/>
              <a:t> 대한 개요는 명령 대상</a:t>
            </a:r>
            <a:r>
              <a:rPr lang="en-US" altLang="ko-KR" dirty="0"/>
              <a:t>, </a:t>
            </a:r>
            <a:r>
              <a:rPr lang="ko-KR" altLang="en-US" dirty="0"/>
              <a:t>명령 </a:t>
            </a:r>
            <a:r>
              <a:rPr lang="ko-KR" altLang="en-US" dirty="0" err="1"/>
              <a:t>라우팅</a:t>
            </a:r>
            <a:r>
              <a:rPr lang="ko-KR" altLang="en-US" dirty="0"/>
              <a:t> 및 메시지 </a:t>
            </a:r>
            <a:r>
              <a:rPr lang="ko-KR" altLang="en-US" dirty="0" err="1"/>
              <a:t>매핑을</a:t>
            </a:r>
            <a:r>
              <a:rPr lang="ko-KR" altLang="en-US" dirty="0"/>
              <a:t> 참조하십시오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CCmdTarget</a:t>
            </a:r>
            <a:r>
              <a:rPr lang="ko-KR" altLang="en-US" dirty="0"/>
              <a:t>에는 모래 시계 커서의 표시를 처리하는 멤버 함수가 포함됩니다</a:t>
            </a:r>
            <a:r>
              <a:rPr lang="en-US" altLang="ko-KR" dirty="0"/>
              <a:t>. </a:t>
            </a:r>
            <a:r>
              <a:rPr lang="ko-KR" altLang="en-US" dirty="0"/>
              <a:t>명령을 실행하는 데 상당한 시간이 걸릴 것으로 예상되면 모래 시계 커서를 표시하십시오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ko-KR" altLang="en-US" dirty="0" err="1"/>
              <a:t>맵과</a:t>
            </a:r>
            <a:r>
              <a:rPr lang="ko-KR" altLang="en-US" dirty="0"/>
              <a:t> 유사한 </a:t>
            </a:r>
            <a:r>
              <a:rPr lang="ko-KR" altLang="en-US" dirty="0" err="1"/>
              <a:t>디스패치</a:t>
            </a:r>
            <a:r>
              <a:rPr lang="ko-KR" altLang="en-US" dirty="0"/>
              <a:t> </a:t>
            </a:r>
            <a:r>
              <a:rPr lang="ko-KR" altLang="en-US" dirty="0" err="1"/>
              <a:t>맵은</a:t>
            </a:r>
            <a:r>
              <a:rPr lang="ko-KR" altLang="en-US" dirty="0"/>
              <a:t> </a:t>
            </a:r>
            <a:r>
              <a:rPr lang="en-US" altLang="ko-KR" dirty="0"/>
              <a:t>OLE </a:t>
            </a:r>
            <a:r>
              <a:rPr lang="ko-KR" altLang="en-US" dirty="0"/>
              <a:t>자동화 </a:t>
            </a:r>
            <a:r>
              <a:rPr lang="en-US" altLang="ko-KR" dirty="0" err="1"/>
              <a:t>IDispatch</a:t>
            </a:r>
            <a:r>
              <a:rPr lang="en-US" altLang="ko-KR" dirty="0"/>
              <a:t> </a:t>
            </a:r>
            <a:r>
              <a:rPr lang="ko-KR" altLang="en-US" dirty="0"/>
              <a:t>기능을 노출하는 데 사용됩니다</a:t>
            </a:r>
            <a:r>
              <a:rPr lang="en-US" altLang="ko-KR" dirty="0"/>
              <a:t>. </a:t>
            </a:r>
            <a:r>
              <a:rPr lang="ko-KR" altLang="en-US" dirty="0"/>
              <a:t>이 인터페이스를 노출하면 다른 응용 프로그램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Visual Basic)</a:t>
            </a:r>
            <a:r>
              <a:rPr lang="ko-KR" altLang="en-US" dirty="0"/>
              <a:t>이 응용 프로그램을 호출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30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CDocument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클래스는 문서</a:t>
            </a:r>
            <a:r>
              <a:rPr lang="en-US" altLang="ko-KR" dirty="0"/>
              <a:t>/</a:t>
            </a:r>
            <a:r>
              <a:rPr lang="ko-KR" altLang="en-US" dirty="0" err="1"/>
              <a:t>뷰</a:t>
            </a:r>
            <a:r>
              <a:rPr lang="ko-KR" altLang="en-US" dirty="0"/>
              <a:t> 구조에서 문서와 관련된 </a:t>
            </a:r>
            <a:r>
              <a:rPr lang="en-US" altLang="ko-KR" dirty="0"/>
              <a:t>MFC </a:t>
            </a:r>
            <a:r>
              <a:rPr lang="ko-KR" altLang="en-US" dirty="0"/>
              <a:t>클래스입니다</a:t>
            </a:r>
            <a:r>
              <a:rPr lang="en-US" altLang="ko-KR" dirty="0"/>
              <a:t>. MFC</a:t>
            </a:r>
            <a:r>
              <a:rPr lang="ko-KR" altLang="en-US" dirty="0"/>
              <a:t>는 문서와 관련된 처리를 개발자가 논리적으로 분리할 수 있도록 클래스를 제공하는데 그것이 바로 </a:t>
            </a:r>
            <a:r>
              <a:rPr lang="en-US" altLang="ko-KR" dirty="0" err="1"/>
              <a:t>CDocument</a:t>
            </a:r>
            <a:r>
              <a:rPr lang="en-US" altLang="ko-KR" dirty="0"/>
              <a:t> </a:t>
            </a:r>
            <a:r>
              <a:rPr lang="ko-KR" altLang="en-US" dirty="0"/>
              <a:t>클래스입니다</a:t>
            </a:r>
            <a:r>
              <a:rPr lang="en-US" altLang="ko-KR" dirty="0"/>
              <a:t>. </a:t>
            </a:r>
            <a:r>
              <a:rPr lang="ko-KR" altLang="en-US" dirty="0"/>
              <a:t>이 클래스는 다양한 가상 함수를 제공하여 개발자로 하여금 자료를 처리할 수 있도록 도와줍니다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CFrameWnd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 smtClean="0"/>
              <a:t>윈도우 클래스</a:t>
            </a:r>
            <a:r>
              <a:rPr lang="en-US" altLang="ko-KR" dirty="0" smtClean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커서</a:t>
            </a:r>
            <a:r>
              <a:rPr lang="en-US" altLang="ko-KR" dirty="0"/>
              <a:t>, </a:t>
            </a:r>
            <a:r>
              <a:rPr lang="ko-KR" altLang="en-US" dirty="0"/>
              <a:t>윈도우 배경색</a:t>
            </a:r>
            <a:r>
              <a:rPr lang="en-US" altLang="ko-KR" dirty="0"/>
              <a:t>, </a:t>
            </a:r>
            <a:r>
              <a:rPr lang="ko-KR" altLang="en-US" dirty="0" err="1" smtClean="0"/>
              <a:t>메뉴등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/>
              <a:t>CWnd</a:t>
            </a:r>
            <a:r>
              <a:rPr lang="ko-KR" altLang="en-US" dirty="0"/>
              <a:t>이 제공하는 기본적인 윈도우의 모든 특징을 상속받고 추가로 </a:t>
            </a:r>
            <a:r>
              <a:rPr lang="en-US" altLang="ko-KR" dirty="0"/>
              <a:t>View</a:t>
            </a:r>
            <a:r>
              <a:rPr lang="ko-KR" altLang="en-US" dirty="0"/>
              <a:t>의 지원</a:t>
            </a:r>
            <a:r>
              <a:rPr lang="en-US" altLang="ko-KR" dirty="0"/>
              <a:t>, </a:t>
            </a:r>
            <a:r>
              <a:rPr lang="en-US" altLang="ko-KR" dirty="0" err="1"/>
              <a:t>ControlBar</a:t>
            </a:r>
            <a:r>
              <a:rPr lang="en-US" altLang="ko-KR" dirty="0"/>
              <a:t> Docking </a:t>
            </a:r>
            <a:r>
              <a:rPr lang="ko-KR" altLang="en-US" dirty="0" err="1"/>
              <a:t>지원등</a:t>
            </a:r>
            <a:r>
              <a:rPr lang="ko-KR" altLang="en-US" dirty="0"/>
              <a:t> 부모 윈도우가 가져야 하는 몇 가지 기능을 추가로 지원합니다</a:t>
            </a:r>
            <a:r>
              <a:rPr lang="en-US" altLang="ko-KR" dirty="0"/>
              <a:t>. </a:t>
            </a:r>
            <a:r>
              <a:rPr lang="ko-KR" altLang="en-US" dirty="0"/>
              <a:t>이 클래스를 사용해서 부모 윈도우를 만들 경우 윈도우 클래스를 직접 등록할 필요가 없습니다</a:t>
            </a:r>
            <a:r>
              <a:rPr lang="en-US" altLang="ko-KR" dirty="0"/>
              <a:t>.(</a:t>
            </a:r>
            <a:r>
              <a:rPr lang="ko-KR" altLang="en-US" dirty="0"/>
              <a:t>직접 등록 해도 됩니다</a:t>
            </a:r>
            <a:r>
              <a:rPr lang="en-US" altLang="ko-KR" dirty="0"/>
              <a:t>.)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CFrameWnd</a:t>
            </a:r>
            <a:r>
              <a:rPr lang="en-US" altLang="ko-KR" dirty="0"/>
              <a:t>::</a:t>
            </a:r>
            <a:r>
              <a:rPr lang="en-US" altLang="ko-KR" dirty="0" err="1"/>
              <a:t>PostNcDestroy</a:t>
            </a:r>
            <a:r>
              <a:rPr lang="en-US" altLang="ko-KR" dirty="0"/>
              <a:t>() </a:t>
            </a:r>
            <a:r>
              <a:rPr lang="ko-KR" altLang="en-US" dirty="0"/>
              <a:t>함수도 </a:t>
            </a:r>
            <a:r>
              <a:rPr lang="en-US" altLang="ko-KR" dirty="0"/>
              <a:t>delete this</a:t>
            </a:r>
            <a:r>
              <a:rPr lang="ko-KR" altLang="en-US" dirty="0"/>
              <a:t>를 수행하는 코드가 이미 구현되어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CView</a:t>
            </a:r>
            <a:r>
              <a:rPr lang="en-US" altLang="ko-KR" dirty="0"/>
              <a:t> = </a:t>
            </a:r>
            <a:r>
              <a:rPr lang="ko-KR" altLang="en-US" dirty="0"/>
              <a:t>이외 에도 </a:t>
            </a:r>
            <a:r>
              <a:rPr lang="en-US" altLang="ko-KR" dirty="0"/>
              <a:t>Dialog</a:t>
            </a:r>
            <a:r>
              <a:rPr lang="ko-KR" altLang="en-US" dirty="0"/>
              <a:t>를 만들려면 </a:t>
            </a:r>
            <a:r>
              <a:rPr lang="en-US" altLang="ko-KR" dirty="0" err="1"/>
              <a:t>CDialog</a:t>
            </a:r>
            <a:r>
              <a:rPr lang="en-US" altLang="ko-KR" dirty="0"/>
              <a:t> </a:t>
            </a:r>
            <a:r>
              <a:rPr lang="ko-KR" altLang="en-US" dirty="0"/>
              <a:t>파생클래스를</a:t>
            </a:r>
            <a:r>
              <a:rPr lang="en-US" altLang="ko-KR" dirty="0"/>
              <a:t>, Document/View</a:t>
            </a:r>
            <a:r>
              <a:rPr lang="ko-KR" altLang="en-US" dirty="0"/>
              <a:t>를 사용하려면 </a:t>
            </a:r>
            <a:r>
              <a:rPr lang="en-US" altLang="ko-KR" dirty="0" err="1"/>
              <a:t>CView</a:t>
            </a:r>
            <a:r>
              <a:rPr lang="en-US" altLang="ko-KR" dirty="0"/>
              <a:t> </a:t>
            </a:r>
            <a:r>
              <a:rPr lang="ko-KR" altLang="en-US" dirty="0"/>
              <a:t>파생클래스를 만들어 사용하면 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30</a:t>
            </a:r>
            <a:r>
              <a:rPr lang="ko-KR" altLang="en-US" dirty="0" err="1"/>
              <a:t>여가지의</a:t>
            </a:r>
            <a:r>
              <a:rPr lang="ko-KR" altLang="en-US" dirty="0"/>
              <a:t> </a:t>
            </a:r>
            <a:r>
              <a:rPr lang="en-US" altLang="ko-KR" dirty="0"/>
              <a:t>Control </a:t>
            </a:r>
            <a:r>
              <a:rPr lang="ko-KR" altLang="en-US" dirty="0"/>
              <a:t>클래스도 제공이 됩니다</a:t>
            </a:r>
            <a:r>
              <a:rPr lang="en-US" altLang="ko-KR" dirty="0"/>
              <a:t>.(</a:t>
            </a:r>
            <a:r>
              <a:rPr lang="ko-KR" altLang="en-US" dirty="0"/>
              <a:t>뒤에 </a:t>
            </a:r>
            <a:r>
              <a:rPr lang="en-US" altLang="ko-KR" dirty="0"/>
              <a:t>Control </a:t>
            </a:r>
            <a:r>
              <a:rPr lang="ko-KR" altLang="en-US" dirty="0"/>
              <a:t>항목에서 자세히 살펴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CWnd</a:t>
            </a:r>
            <a:r>
              <a:rPr lang="en-US" altLang="ko-KR" dirty="0"/>
              <a:t> = </a:t>
            </a:r>
            <a:r>
              <a:rPr lang="ko-KR" altLang="en-US" dirty="0"/>
              <a:t>부모윈도우</a:t>
            </a:r>
            <a:r>
              <a:rPr lang="en-US" altLang="ko-KR" dirty="0"/>
              <a:t>, </a:t>
            </a:r>
            <a:r>
              <a:rPr lang="ko-KR" altLang="en-US" dirty="0"/>
              <a:t>자식윈도우</a:t>
            </a:r>
            <a:r>
              <a:rPr lang="en-US" altLang="ko-KR" dirty="0"/>
              <a:t>, </a:t>
            </a:r>
            <a:r>
              <a:rPr lang="en-US" altLang="ko-KR" dirty="0" err="1"/>
              <a:t>DialogBox</a:t>
            </a:r>
            <a:r>
              <a:rPr lang="en-US" altLang="ko-KR" dirty="0"/>
              <a:t> </a:t>
            </a:r>
            <a:r>
              <a:rPr lang="ko-KR" altLang="en-US" dirty="0"/>
              <a:t>등의 모든 윈도우의 공통적인 특징을 제공합니다</a:t>
            </a:r>
            <a:r>
              <a:rPr lang="en-US" altLang="ko-KR" dirty="0"/>
              <a:t>. </a:t>
            </a:r>
            <a:r>
              <a:rPr lang="ko-KR" altLang="en-US" dirty="0"/>
              <a:t>이 클래스를 사용해서 부모 윈도우를 만들려면 윈도우 클래스를 직접 등록해야 하고 </a:t>
            </a:r>
            <a:r>
              <a:rPr lang="en-US" altLang="ko-KR" dirty="0" err="1"/>
              <a:t>PostNcDestroy</a:t>
            </a:r>
            <a:r>
              <a:rPr lang="en-US" altLang="ko-KR" dirty="0"/>
              <a:t>()</a:t>
            </a:r>
            <a:r>
              <a:rPr lang="ko-KR" altLang="en-US" dirty="0"/>
              <a:t>함수를 재정의 해서 자신을 스스로 </a:t>
            </a:r>
            <a:r>
              <a:rPr lang="en-US" altLang="ko-KR" dirty="0"/>
              <a:t>delete </a:t>
            </a:r>
            <a:r>
              <a:rPr lang="ko-KR" altLang="en-US" dirty="0"/>
              <a:t>하는 코드를 제공해야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8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MFC = C++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에서 미리 만들어놓은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CFileFind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파일과 폴더의 목록을 얻어낼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GetLength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크기를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단위로 리턴</a:t>
            </a:r>
            <a:endParaRPr lang="en-US" altLang="ko-KR" dirty="0" smtClean="0"/>
          </a:p>
          <a:p>
            <a:r>
              <a:rPr lang="en-US" altLang="ko-KR" dirty="0" err="1" smtClean="0"/>
              <a:t>GetFileName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이름</a:t>
            </a:r>
            <a:endParaRPr lang="en-US" altLang="ko-KR" dirty="0" smtClean="0"/>
          </a:p>
          <a:p>
            <a:r>
              <a:rPr lang="en-US" altLang="ko-KR" dirty="0" err="1" smtClean="0"/>
              <a:t>GetFilePath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전체 경로</a:t>
            </a:r>
            <a:endParaRPr lang="en-US" altLang="ko-KR" dirty="0" smtClean="0"/>
          </a:p>
          <a:p>
            <a:r>
              <a:rPr lang="en-US" altLang="ko-KR" dirty="0" err="1" smtClean="0"/>
              <a:t>GetFileTitle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이름</a:t>
            </a:r>
            <a:endParaRPr lang="en-US" altLang="ko-KR" dirty="0" smtClean="0"/>
          </a:p>
          <a:p>
            <a:r>
              <a:rPr lang="en-US" altLang="ko-KR" dirty="0" err="1" smtClean="0"/>
              <a:t>GetRoot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r>
              <a:rPr lang="en-US" altLang="ko-KR" dirty="0" err="1" smtClean="0"/>
              <a:t>GetCreationTime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파일의 생성 시간</a:t>
            </a:r>
            <a:endParaRPr lang="en-US" altLang="ko-KR" dirty="0" smtClean="0"/>
          </a:p>
          <a:p>
            <a:r>
              <a:rPr lang="en-US" altLang="ko-KR" dirty="0" err="1" smtClean="0"/>
              <a:t>GetLastAccessTime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파일이 마지막으로 사용된 시간</a:t>
            </a:r>
            <a:endParaRPr lang="en-US" altLang="ko-KR" dirty="0" smtClean="0"/>
          </a:p>
          <a:p>
            <a:r>
              <a:rPr lang="en-US" altLang="ko-KR" dirty="0" err="1" smtClean="0"/>
              <a:t>GetLastWriteTime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파일이 마지막으로 변경된 시간</a:t>
            </a:r>
            <a:endParaRPr lang="en-US" altLang="ko-KR" dirty="0" smtClean="0"/>
          </a:p>
          <a:p>
            <a:r>
              <a:rPr lang="en-US" altLang="ko-KR" dirty="0" err="1" smtClean="0"/>
              <a:t>IsDots</a:t>
            </a:r>
            <a:r>
              <a:rPr lang="en-US" altLang="ko-KR" dirty="0" smtClean="0"/>
              <a:t> = ‘.’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’..’ TRUE,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err="1" smtClean="0"/>
              <a:t>IsDirectory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TRUE,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err="1" smtClean="0"/>
              <a:t>FindFile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원하는 파일을 찾는 경우 </a:t>
            </a:r>
            <a:r>
              <a:rPr lang="en-US" altLang="ko-KR" dirty="0" smtClean="0"/>
              <a:t>TRUE,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err="1" smtClean="0"/>
              <a:t>FindNextFile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다음 파일이 있으면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- 2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(MFC)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CString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문자열을 다루는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GetLength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문자열 크기</a:t>
            </a:r>
            <a:endParaRPr lang="en-US" altLang="ko-KR" dirty="0" smtClean="0"/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비어있는지</a:t>
            </a:r>
            <a:endParaRPr lang="en-US" altLang="ko-KR" dirty="0" smtClean="0"/>
          </a:p>
          <a:p>
            <a:r>
              <a:rPr lang="en-US" altLang="ko-KR" dirty="0" smtClean="0"/>
              <a:t>Empty = </a:t>
            </a:r>
            <a:r>
              <a:rPr lang="ko-KR" altLang="en-US" dirty="0" smtClean="0"/>
              <a:t>비운다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GetAt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원하는 위치의 문자를 얻기</a:t>
            </a:r>
            <a:endParaRPr lang="en-US" altLang="ko-KR" dirty="0" smtClean="0"/>
          </a:p>
          <a:p>
            <a:r>
              <a:rPr lang="en-US" altLang="ko-KR" dirty="0" err="1" smtClean="0"/>
              <a:t>SetAt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원하는 위치의 문자를 다른 문자로 교체</a:t>
            </a:r>
            <a:endParaRPr lang="en-US" altLang="ko-KR" dirty="0" smtClean="0"/>
          </a:p>
          <a:p>
            <a:r>
              <a:rPr lang="en-US" altLang="ko-KR" dirty="0" smtClean="0"/>
              <a:t>Mid = </a:t>
            </a:r>
            <a:r>
              <a:rPr lang="ko-KR" altLang="en-US" dirty="0" smtClean="0"/>
              <a:t>문자열의 중간에서 원하는 크기만큼 리턴</a:t>
            </a:r>
            <a:endParaRPr lang="en-US" altLang="ko-KR" dirty="0" smtClean="0"/>
          </a:p>
          <a:p>
            <a:r>
              <a:rPr lang="en-US" altLang="ko-KR" dirty="0" smtClean="0"/>
              <a:t>Left = </a:t>
            </a:r>
            <a:r>
              <a:rPr lang="ko-KR" altLang="en-US" dirty="0" smtClean="0"/>
              <a:t>좌측에서 원하는 크기만큼 리턴</a:t>
            </a:r>
            <a:endParaRPr lang="en-US" altLang="ko-KR" dirty="0" smtClean="0"/>
          </a:p>
          <a:p>
            <a:r>
              <a:rPr lang="en-US" altLang="ko-KR" dirty="0" smtClean="0"/>
              <a:t>Right = </a:t>
            </a:r>
            <a:r>
              <a:rPr lang="ko-KR" altLang="en-US" dirty="0" smtClean="0"/>
              <a:t>우측에서 원하는 크기만큼 리턴</a:t>
            </a:r>
            <a:endParaRPr lang="en-US" altLang="ko-KR" dirty="0" smtClean="0"/>
          </a:p>
          <a:p>
            <a:r>
              <a:rPr lang="en-US" altLang="ko-KR" dirty="0" err="1" smtClean="0"/>
              <a:t>MakeUpper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모든 문자를 대문자로</a:t>
            </a:r>
            <a:endParaRPr lang="en-US" altLang="ko-KR" dirty="0" smtClean="0"/>
          </a:p>
          <a:p>
            <a:r>
              <a:rPr lang="en-US" altLang="ko-KR" dirty="0" err="1" smtClean="0"/>
              <a:t>MakeLower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모든 문자를 소문자로</a:t>
            </a:r>
            <a:endParaRPr lang="en-US" altLang="ko-KR" dirty="0" smtClean="0"/>
          </a:p>
          <a:p>
            <a:r>
              <a:rPr lang="en-US" altLang="ko-KR" dirty="0" err="1" smtClean="0"/>
              <a:t>MakeReverse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대문자는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소문자는 대문자로</a:t>
            </a:r>
            <a:endParaRPr lang="en-US" altLang="ko-KR" dirty="0" smtClean="0"/>
          </a:p>
          <a:p>
            <a:r>
              <a:rPr lang="en-US" altLang="ko-KR" dirty="0" smtClean="0"/>
              <a:t>Replace = </a:t>
            </a:r>
            <a:r>
              <a:rPr lang="ko-KR" altLang="en-US" dirty="0" smtClean="0"/>
              <a:t>원하는 문자를 다른 문자로 교체</a:t>
            </a:r>
            <a:endParaRPr lang="en-US" altLang="ko-KR" dirty="0" smtClean="0"/>
          </a:p>
          <a:p>
            <a:r>
              <a:rPr lang="en-US" altLang="ko-KR" dirty="0" smtClean="0"/>
              <a:t>Remove = </a:t>
            </a:r>
            <a:r>
              <a:rPr lang="ko-KR" altLang="en-US" dirty="0" smtClean="0"/>
              <a:t>원하는 문자를 제거</a:t>
            </a:r>
            <a:endParaRPr lang="en-US" altLang="ko-KR" dirty="0" smtClean="0"/>
          </a:p>
          <a:p>
            <a:r>
              <a:rPr lang="en-US" altLang="ko-KR" dirty="0" smtClean="0"/>
              <a:t>Insert = </a:t>
            </a:r>
            <a:r>
              <a:rPr lang="ko-KR" altLang="en-US" dirty="0" smtClean="0"/>
              <a:t>원하는 문자를 원하는 위치에 추가</a:t>
            </a:r>
            <a:endParaRPr lang="en-US" altLang="ko-KR" dirty="0" smtClean="0"/>
          </a:p>
          <a:p>
            <a:r>
              <a:rPr lang="en-US" altLang="ko-KR" dirty="0" smtClean="0"/>
              <a:t>Format = </a:t>
            </a:r>
            <a:r>
              <a:rPr lang="ko-KR" altLang="en-US" dirty="0" smtClean="0"/>
              <a:t>다른 형태의 변수를 </a:t>
            </a:r>
            <a:r>
              <a:rPr lang="en-US" altLang="ko-KR" dirty="0" err="1" smtClean="0"/>
              <a:t>Cstring</a:t>
            </a:r>
            <a:r>
              <a:rPr lang="ko-KR" altLang="en-US" dirty="0" smtClean="0"/>
              <a:t>형으로 변환</a:t>
            </a:r>
            <a:endParaRPr lang="en-US" altLang="ko-KR" dirty="0" smtClean="0"/>
          </a:p>
          <a:p>
            <a:r>
              <a:rPr lang="en-US" altLang="ko-KR" dirty="0" smtClean="0"/>
              <a:t>Find = </a:t>
            </a:r>
            <a:r>
              <a:rPr lang="ko-KR" altLang="en-US" dirty="0" smtClean="0"/>
              <a:t>원하는 문자열 시작위치</a:t>
            </a:r>
            <a:endParaRPr lang="en-US" altLang="ko-KR" dirty="0" smtClean="0"/>
          </a:p>
          <a:p>
            <a:r>
              <a:rPr lang="en-US" altLang="ko-KR" dirty="0" err="1" smtClean="0"/>
              <a:t>ReverseFind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원하는 문자열 뒤에서부터 찾아서 시작 위치를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1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CFileFind</a:t>
            </a:r>
            <a:r>
              <a:rPr lang="en-US" altLang="ko-KR" dirty="0" smtClean="0"/>
              <a:t> file;</a:t>
            </a:r>
          </a:p>
          <a:p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시작할 폴더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 smtClean="0"/>
              <a:t>BOOL b = </a:t>
            </a:r>
            <a:r>
              <a:rPr lang="en-US" altLang="ko-KR" dirty="0" err="1" smtClean="0"/>
              <a:t>file.FindFile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While(b)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b = </a:t>
            </a:r>
            <a:r>
              <a:rPr lang="en-US" altLang="ko-KR" dirty="0" err="1"/>
              <a:t>file.</a:t>
            </a:r>
            <a:r>
              <a:rPr lang="en-US" altLang="ko-KR" dirty="0" err="1" smtClean="0"/>
              <a:t>FindNextFile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en-US" altLang="ko-KR" dirty="0" err="1"/>
              <a:t>file.</a:t>
            </a:r>
            <a:r>
              <a:rPr lang="en-US" altLang="ko-KR" dirty="0" err="1" smtClean="0"/>
              <a:t>IsDots</a:t>
            </a:r>
            <a:r>
              <a:rPr lang="en-US" altLang="ko-KR" dirty="0" smtClean="0"/>
              <a:t>())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continue;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 s = </a:t>
            </a:r>
            <a:r>
              <a:rPr lang="en-US" altLang="ko-KR" dirty="0" err="1"/>
              <a:t>file.</a:t>
            </a:r>
            <a:r>
              <a:rPr lang="en-US" altLang="ko-KR" dirty="0" err="1" smtClean="0"/>
              <a:t>GetFileName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파일 찾기</a:t>
            </a:r>
            <a:endParaRPr lang="en-US" altLang="ko-KR" dirty="0" smtClean="0"/>
          </a:p>
          <a:p>
            <a:r>
              <a:rPr lang="ko-KR" altLang="en-US" dirty="0" smtClean="0"/>
              <a:t>특정 폴더 찾기</a:t>
            </a:r>
            <a:endParaRPr lang="en-US" altLang="ko-KR" dirty="0" smtClean="0"/>
          </a:p>
          <a:p>
            <a:r>
              <a:rPr lang="ko-KR" altLang="en-US" dirty="0" smtClean="0"/>
              <a:t>특정 폴더에 있는 파일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1556</Words>
  <Application>Microsoft Office PowerPoint</Application>
  <PresentationFormat>화면 슬라이드 쇼(4:3)</PresentationFormat>
  <Paragraphs>299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MFC</vt:lpstr>
      <vt:lpstr>1주차 – CObject </vt:lpstr>
      <vt:lpstr>1주차 - CWinApp </vt:lpstr>
      <vt:lpstr>1주차 - CCmdTarget </vt:lpstr>
      <vt:lpstr>1주차 - 구조</vt:lpstr>
      <vt:lpstr>1주차 1시간(MFC)</vt:lpstr>
      <vt:lpstr>1주차 - 2시간(MFC)</vt:lpstr>
      <vt:lpstr>실행</vt:lpstr>
      <vt:lpstr>실행</vt:lpstr>
      <vt:lpstr>1주차 – 3시간(MFC)</vt:lpstr>
      <vt:lpstr>1주차 – 3시간(MFC)</vt:lpstr>
      <vt:lpstr>실행</vt:lpstr>
      <vt:lpstr>실행</vt:lpstr>
      <vt:lpstr>실행</vt:lpstr>
      <vt:lpstr>1주차 – 4시간(MFC)</vt:lpstr>
      <vt:lpstr>실행</vt:lpstr>
      <vt:lpstr>1주차 – 5~7시간(MFC)</vt:lpstr>
      <vt:lpstr>실행</vt:lpstr>
      <vt:lpstr>실행</vt:lpstr>
      <vt:lpstr>실행</vt:lpstr>
      <vt:lpstr>실행</vt:lpstr>
      <vt:lpstr>실행</vt:lpstr>
      <vt:lpstr>실행</vt:lpstr>
      <vt:lpstr>1주차 – 8~10시간(MFC)</vt:lpstr>
      <vt:lpstr>실행</vt:lpstr>
      <vt:lpstr>실행</vt:lpstr>
      <vt:lpstr>실행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172</cp:revision>
  <dcterms:created xsi:type="dcterms:W3CDTF">2006-10-05T04:04:58Z</dcterms:created>
  <dcterms:modified xsi:type="dcterms:W3CDTF">2018-06-07T07:14:23Z</dcterms:modified>
</cp:coreProperties>
</file>