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MFC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smtClean="0"/>
              <a:t>개월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3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CFolderView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OnInitialUpdate</a:t>
            </a:r>
            <a:r>
              <a:rPr lang="en-US" altLang="ko-KR" dirty="0" smtClean="0"/>
              <a:t>() =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모양이 완성된 후 호출되는 함수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CTreeView</a:t>
            </a:r>
            <a:r>
              <a:rPr lang="en-US" altLang="ko-KR" dirty="0" smtClean="0"/>
              <a:t>::</a:t>
            </a:r>
            <a:r>
              <a:rPr lang="en-US" altLang="ko-KR" dirty="0"/>
              <a:t> </a:t>
            </a:r>
            <a:r>
              <a:rPr lang="en-US" altLang="ko-KR" dirty="0" err="1"/>
              <a:t>OnInitialUpdate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GetTreeCtrl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SetImageList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m_imgTree.GetImageList</a:t>
            </a:r>
            <a:r>
              <a:rPr lang="en-US" altLang="ko-KR" dirty="0" smtClean="0"/>
              <a:t>(), TVSIL_NORMAL); //</a:t>
            </a:r>
            <a:r>
              <a:rPr lang="ko-KR" altLang="en-US" dirty="0" err="1" smtClean="0"/>
              <a:t>트리뷰에</a:t>
            </a:r>
            <a:r>
              <a:rPr lang="ko-KR" altLang="en-US" dirty="0" smtClean="0"/>
              <a:t> 시스템 이미지 리스트 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char </a:t>
            </a:r>
            <a:r>
              <a:rPr lang="en-US" altLang="ko-KR" dirty="0" err="1" smtClean="0"/>
              <a:t>pTmp</a:t>
            </a:r>
            <a:r>
              <a:rPr lang="en-US" altLang="ko-KR" dirty="0" smtClean="0"/>
              <a:t>[256];</a:t>
            </a:r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emset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pTmp</a:t>
            </a:r>
            <a:r>
              <a:rPr lang="en-US" altLang="ko-KR" dirty="0" smtClean="0"/>
              <a:t>, ‘\0’, 256);</a:t>
            </a:r>
          </a:p>
          <a:p>
            <a:r>
              <a:rPr lang="en-US" altLang="ko-KR" dirty="0" err="1" smtClean="0"/>
              <a:t>GetLogicalDriveStrings</a:t>
            </a:r>
            <a:r>
              <a:rPr lang="en-US" altLang="ko-KR" dirty="0" smtClean="0"/>
              <a:t>(256, </a:t>
            </a:r>
            <a:r>
              <a:rPr lang="en-US" altLang="ko-KR" dirty="0" err="1" smtClean="0"/>
              <a:t>pTmp</a:t>
            </a:r>
            <a:r>
              <a:rPr lang="en-US" altLang="ko-KR" dirty="0" smtClean="0"/>
              <a:t>);//</a:t>
            </a:r>
            <a:r>
              <a:rPr lang="ko-KR" altLang="en-US" dirty="0" smtClean="0"/>
              <a:t>논리적 드라이브 정보 얻기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 형태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1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&lt;256;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pTmp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== ‘\0’ &amp;&amp; </a:t>
            </a:r>
            <a:r>
              <a:rPr lang="en-US" altLang="ko-KR" dirty="0" err="1" smtClean="0"/>
              <a:t>pTmp</a:t>
            </a:r>
            <a:r>
              <a:rPr lang="en-US" altLang="ko-KR" dirty="0" smtClean="0"/>
              <a:t>[i+1] == ‘\0’)</a:t>
            </a:r>
          </a:p>
          <a:p>
            <a:r>
              <a:rPr lang="en-US" altLang="ko-KR" dirty="0"/>
              <a:t>b</a:t>
            </a:r>
            <a:r>
              <a:rPr lang="en-US" altLang="ko-KR" dirty="0" smtClean="0"/>
              <a:t>reak;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strDrive.Empty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w</a:t>
            </a:r>
            <a:r>
              <a:rPr lang="en-US" altLang="ko-KR" dirty="0" smtClean="0"/>
              <a:t>hile(</a:t>
            </a:r>
            <a:r>
              <a:rPr lang="en-US" altLang="ko-KR" dirty="0" err="1" smtClean="0"/>
              <a:t>pTmp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!= ‘\0’)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strDrive</a:t>
            </a:r>
            <a:r>
              <a:rPr lang="en-US" altLang="ko-KR" dirty="0" smtClean="0"/>
              <a:t> +=</a:t>
            </a:r>
            <a:r>
              <a:rPr lang="en-US" altLang="ko-KR" dirty="0" err="1" smtClean="0"/>
              <a:t>pTmp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++];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SetDriveInfo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strDrive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0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각 드라이브의 서브폴더 보여주기</a:t>
            </a:r>
            <a:endParaRPr lang="en-US" altLang="ko-KR" dirty="0" smtClean="0"/>
          </a:p>
          <a:p>
            <a:r>
              <a:rPr lang="en-US" altLang="ko-KR" dirty="0" smtClean="0"/>
              <a:t>HTREEITEM 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or(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GetTreeCtrl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GetRootItem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hItem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 =</a:t>
            </a:r>
            <a:r>
              <a:rPr lang="en-US" altLang="ko-KR" dirty="0" err="1" smtClean="0"/>
              <a:t>GetTreeCtrl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GetNextSiblingItem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GetTreeCtrl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ItemHasChildren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))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GetTreeCtrl</a:t>
            </a:r>
            <a:r>
              <a:rPr lang="en-US" altLang="ko-KR" dirty="0" smtClean="0"/>
              <a:t>().Expand(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, TVE_EXPAND);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53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CFolderView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SetDriveInfo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strDrive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//</a:t>
            </a:r>
            <a:r>
              <a:rPr lang="ko-KR" altLang="en-US" dirty="0" err="1" smtClean="0"/>
              <a:t>트리뷰에</a:t>
            </a:r>
            <a:r>
              <a:rPr lang="ko-KR" altLang="en-US" dirty="0" smtClean="0"/>
              <a:t> 논리적 드라이브 정보 출력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strDrive.MakeUpper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HTREEITEM 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GetTreeCtrl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InsertItem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strDrive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m_imgTree.GetIcon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strDrive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m_imgTree.GetIcon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strDrive</a:t>
            </a:r>
            <a:r>
              <a:rPr lang="en-US" altLang="ko-KR" dirty="0" smtClean="0"/>
              <a:t>, TRUE), NULL);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만약 서브폴더가 있다면 </a:t>
            </a:r>
            <a:r>
              <a:rPr lang="en-US" altLang="ko-KR" dirty="0" smtClean="0"/>
              <a:t>???</a:t>
            </a:r>
            <a:r>
              <a:rPr lang="ko-KR" altLang="en-US" dirty="0" smtClean="0"/>
              <a:t>라는 임시 아이템을 삽입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HasSubFolder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strDrive</a:t>
            </a:r>
            <a:r>
              <a:rPr lang="en-US" altLang="ko-KR" dirty="0" smtClean="0"/>
              <a:t>)) //</a:t>
            </a:r>
            <a:r>
              <a:rPr lang="ko-KR" altLang="en-US" dirty="0" smtClean="0"/>
              <a:t>하위 폴더가 있는지 검사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GetTreeCtrl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InsertItem</a:t>
            </a:r>
            <a:r>
              <a:rPr lang="en-US" altLang="ko-KR" dirty="0" smtClean="0"/>
              <a:t>(“???”, </a:t>
            </a:r>
            <a:r>
              <a:rPr lang="en-US" altLang="ko-KR" dirty="0" err="1" smtClean="0"/>
              <a:t>hItem</a:t>
            </a:r>
            <a:r>
              <a:rPr lang="en-US" altLang="ko-KR" dirty="0" smtClean="0"/>
              <a:t>);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0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BOOL </a:t>
            </a:r>
            <a:r>
              <a:rPr lang="en-US" altLang="ko-KR" dirty="0" err="1" smtClean="0"/>
              <a:t>CFolderView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HasSubFolder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strParentName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//</a:t>
            </a:r>
            <a:r>
              <a:rPr lang="ko-KR" altLang="en-US" dirty="0" smtClean="0"/>
              <a:t>폴더에 자식 폴더가 있는지 검사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CFileFind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cfile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 if(</a:t>
            </a:r>
            <a:r>
              <a:rPr lang="en-US" altLang="ko-KR" dirty="0" err="1" smtClean="0"/>
              <a:t>strParentName.Right</a:t>
            </a:r>
            <a:r>
              <a:rPr lang="en-US" altLang="ko-KR" dirty="0" smtClean="0"/>
              <a:t>(1) != “\\”)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strParentName</a:t>
            </a:r>
            <a:r>
              <a:rPr lang="en-US" altLang="ko-KR" dirty="0" smtClean="0"/>
              <a:t> += “\\”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err="1" smtClean="0"/>
              <a:t>파일찾기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BOOL b = </a:t>
            </a:r>
            <a:r>
              <a:rPr lang="en-US" altLang="ko-KR" dirty="0" err="1" smtClean="0"/>
              <a:t>cfile.FindFile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strParentName</a:t>
            </a:r>
            <a:r>
              <a:rPr lang="en-US" altLang="ko-KR" dirty="0" smtClean="0"/>
              <a:t> + “*.*”);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while(b)</a:t>
            </a:r>
          </a:p>
          <a:p>
            <a:pPr marL="0" indent="0">
              <a:buNone/>
            </a:pPr>
            <a:r>
              <a:rPr lang="en-US" altLang="ko-KR" dirty="0" smtClean="0"/>
              <a:t>    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	b = </a:t>
            </a:r>
            <a:r>
              <a:rPr lang="en-US" altLang="ko-KR" dirty="0" err="1" smtClean="0"/>
              <a:t>cfile.FindNextFile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// . .. 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cfile.IsDots</a:t>
            </a:r>
            <a:r>
              <a:rPr lang="en-US" altLang="ko-KR" dirty="0" smtClean="0"/>
              <a:t>())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continue;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//</a:t>
            </a:r>
            <a:r>
              <a:rPr lang="ko-KR" altLang="en-US" dirty="0" smtClean="0"/>
              <a:t>폴더가 있다면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cfile.IsDirectory</a:t>
            </a:r>
            <a:r>
              <a:rPr lang="en-US" altLang="ko-KR" dirty="0" smtClean="0"/>
              <a:t>())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return TRUE;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}</a:t>
            </a:r>
          </a:p>
          <a:p>
            <a:pPr marL="0" indent="0">
              <a:buNone/>
            </a:pPr>
            <a:r>
              <a:rPr lang="en-US" altLang="ko-KR" dirty="0" smtClean="0"/>
              <a:t>    return FALSE;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여기까지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드라이브 </a:t>
            </a:r>
            <a:r>
              <a:rPr lang="ko-KR" altLang="en-US" smtClean="0"/>
              <a:t>정보가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37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(MFC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err="1" smtClean="0"/>
              <a:t>CClientDC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실제 출력되는 부분을 화면 클라이언트 영역이라 하는데 이 영역을 제어하는 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CPaintDC</a:t>
            </a:r>
            <a:r>
              <a:rPr lang="en-US" altLang="ko-KR" dirty="0" smtClean="0"/>
              <a:t> = WM_PAIN </a:t>
            </a:r>
            <a:r>
              <a:rPr lang="ko-KR" altLang="en-US" dirty="0" smtClean="0"/>
              <a:t>메시지가 발생되면 실행되는 </a:t>
            </a:r>
            <a:r>
              <a:rPr lang="en-US" altLang="ko-KR" dirty="0" smtClean="0"/>
              <a:t>DC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CWindowDC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윈도우 영역으로 모든 영역을 제어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매핑모드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그래픽 작업의 단위 기본단위 </a:t>
            </a:r>
            <a:r>
              <a:rPr lang="en-US" altLang="ko-KR" dirty="0" smtClean="0"/>
              <a:t>Pixel</a:t>
            </a:r>
          </a:p>
          <a:p>
            <a:endParaRPr lang="en-US" altLang="ko-KR" dirty="0"/>
          </a:p>
          <a:p>
            <a:r>
              <a:rPr lang="ko-KR" altLang="en-US" dirty="0" smtClean="0"/>
              <a:t>화면 출력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그래픽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CPen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점과 선에 대한 내용</a:t>
            </a:r>
            <a:endParaRPr lang="en-US" altLang="ko-KR" dirty="0" smtClean="0"/>
          </a:p>
          <a:p>
            <a:r>
              <a:rPr lang="en-US" altLang="ko-KR" dirty="0" err="1" smtClean="0"/>
              <a:t>CBrush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면</a:t>
            </a:r>
            <a:endParaRPr lang="en-US" altLang="ko-KR" dirty="0" smtClean="0"/>
          </a:p>
          <a:p>
            <a:r>
              <a:rPr lang="en-US" altLang="ko-KR" dirty="0" err="1" smtClean="0"/>
              <a:t>CPalette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색</a:t>
            </a:r>
            <a:endParaRPr lang="en-US" altLang="ko-KR" dirty="0" smtClean="0"/>
          </a:p>
          <a:p>
            <a:r>
              <a:rPr lang="en-US" altLang="ko-KR" dirty="0" err="1" smtClean="0"/>
              <a:t>CBitmap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그래픽 파일</a:t>
            </a:r>
            <a:endParaRPr lang="en-US" altLang="ko-KR" dirty="0" smtClean="0"/>
          </a:p>
          <a:p>
            <a:r>
              <a:rPr lang="en-US" altLang="ko-KR" dirty="0" err="1" smtClean="0"/>
              <a:t>CFont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폰트</a:t>
            </a:r>
            <a:endParaRPr lang="en-US" altLang="ko-KR" dirty="0" smtClean="0"/>
          </a:p>
          <a:p>
            <a:r>
              <a:rPr lang="en-US" altLang="ko-KR" dirty="0" err="1" smtClean="0"/>
              <a:t>CRng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다각형 및 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85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분할윈도우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동적 분할 윈도우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자유</a:t>
            </a:r>
            <a:endParaRPr lang="en-US" altLang="ko-KR" dirty="0" smtClean="0"/>
          </a:p>
          <a:p>
            <a:r>
              <a:rPr lang="ko-KR" altLang="en-US" dirty="0" smtClean="0"/>
              <a:t>정적 분할 윈도우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16 * 16</a:t>
            </a:r>
            <a:r>
              <a:rPr lang="ko-KR" altLang="en-US" dirty="0" smtClean="0"/>
              <a:t>개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분할 윈도우의 행과 열을 </a:t>
            </a:r>
            <a:r>
              <a:rPr lang="ko-KR" altLang="en-US" dirty="0" err="1" smtClean="0"/>
              <a:t>설정할수</a:t>
            </a:r>
            <a:r>
              <a:rPr lang="ko-KR" altLang="en-US" dirty="0" smtClean="0"/>
              <a:t> 있어야 한다면 동적 분할 윈도우를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윈도우 탐색기 제작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왼쪽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트리뷰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955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정적 분할 윈도우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FileTam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프로젝트명으로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Single </a:t>
            </a:r>
            <a:r>
              <a:rPr lang="en-US" altLang="ko-KR" dirty="0" err="1" smtClean="0"/>
              <a:t>Documment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프로그램을 만든다</a:t>
            </a:r>
            <a:r>
              <a:rPr lang="en-US" altLang="ko-KR" dirty="0" smtClean="0"/>
              <a:t>. Next </a:t>
            </a:r>
            <a:r>
              <a:rPr lang="ko-KR" altLang="en-US" dirty="0" smtClean="0"/>
              <a:t>버튼 클릭 하다가 </a:t>
            </a:r>
            <a:r>
              <a:rPr lang="en-US" altLang="ko-KR" dirty="0" smtClean="0"/>
              <a:t>How do you want your toolbars to look?</a:t>
            </a:r>
            <a:r>
              <a:rPr lang="ko-KR" altLang="en-US" dirty="0" smtClean="0"/>
              <a:t>라는 질문에서  </a:t>
            </a:r>
            <a:r>
              <a:rPr lang="en-US" altLang="ko-KR" dirty="0" smtClean="0"/>
              <a:t>Internet Explorer </a:t>
            </a:r>
            <a:r>
              <a:rPr lang="en-US" altLang="ko-KR" dirty="0" err="1" smtClean="0"/>
              <a:t>ReBars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r>
              <a:rPr lang="en-US" altLang="ko-KR" dirty="0" smtClean="0"/>
              <a:t>What style of project would you like Standard = 1</a:t>
            </a:r>
            <a:r>
              <a:rPr lang="ko-KR" altLang="en-US" dirty="0" smtClean="0"/>
              <a:t>개의 윈도우</a:t>
            </a:r>
            <a:endParaRPr lang="en-US" altLang="ko-KR" dirty="0" smtClean="0"/>
          </a:p>
          <a:p>
            <a:r>
              <a:rPr lang="en-US" altLang="ko-KR" dirty="0" smtClean="0"/>
              <a:t>Windows Explorer</a:t>
            </a:r>
            <a:r>
              <a:rPr lang="ko-KR" altLang="en-US" dirty="0" smtClean="0"/>
              <a:t>은 탐색기처럼 </a:t>
            </a:r>
            <a:r>
              <a:rPr lang="ko-KR" altLang="en-US" dirty="0" err="1" smtClean="0"/>
              <a:t>트리뷰를</a:t>
            </a:r>
            <a:r>
              <a:rPr lang="ko-KR" altLang="en-US" dirty="0" smtClean="0"/>
              <a:t> 사용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누름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42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CFileTamApp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CMainFrame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CFileTamDoc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프로그램의 프레임을 위한 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CFileTamView</a:t>
            </a:r>
            <a:r>
              <a:rPr lang="ko-KR" altLang="en-US" dirty="0" smtClean="0"/>
              <a:t>는 베이스 클래스가 </a:t>
            </a:r>
            <a:r>
              <a:rPr lang="en-US" altLang="ko-KR" dirty="0" err="1" smtClean="0"/>
              <a:t>CListView</a:t>
            </a:r>
            <a:r>
              <a:rPr lang="ko-KR" altLang="en-US" dirty="0" smtClean="0"/>
              <a:t>란 것을 뜻함</a:t>
            </a:r>
            <a:endParaRPr lang="en-US" altLang="ko-KR" dirty="0" smtClean="0"/>
          </a:p>
          <a:p>
            <a:r>
              <a:rPr lang="en-US" altLang="ko-KR" dirty="0" err="1" smtClean="0"/>
              <a:t>CLeftView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CTreeView</a:t>
            </a:r>
            <a:r>
              <a:rPr lang="ko-KR" altLang="en-US" dirty="0" smtClean="0"/>
              <a:t>를 상속받은 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CFileTamView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CFileView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r>
              <a:rPr lang="en-US" altLang="ko-KR" dirty="0" err="1" smtClean="0"/>
              <a:t>CLeftView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CFolderView</a:t>
            </a:r>
            <a:r>
              <a:rPr lang="ko-KR" altLang="en-US" dirty="0" smtClean="0"/>
              <a:t>로 변경 후 </a:t>
            </a:r>
            <a:r>
              <a:rPr lang="en-US" altLang="ko-KR" dirty="0" smtClean="0"/>
              <a:t>Finish</a:t>
            </a:r>
            <a:r>
              <a:rPr lang="ko-KR" altLang="en-US" dirty="0" smtClean="0"/>
              <a:t>로 생성 후 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984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CMainFrame</a:t>
            </a:r>
            <a:r>
              <a:rPr lang="en-US" altLang="ko-KR" dirty="0" smtClean="0"/>
              <a:t> : public </a:t>
            </a:r>
            <a:r>
              <a:rPr lang="en-US" altLang="ko-KR" dirty="0" err="1" smtClean="0"/>
              <a:t>CFrameWnd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protected: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CSplitterWnd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m_wndSplitter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CSplitterWnd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분할 윈도우를 만드는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89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BOOL </a:t>
            </a:r>
            <a:r>
              <a:rPr lang="en-US" altLang="ko-KR" dirty="0" err="1" smtClean="0"/>
              <a:t>CMainFrame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OnCreateClient</a:t>
            </a:r>
            <a:r>
              <a:rPr lang="en-US" altLang="ko-KR" dirty="0" smtClean="0"/>
              <a:t>(…..)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m_wndSplitter.CreateStatic</a:t>
            </a:r>
            <a:r>
              <a:rPr lang="en-US" altLang="ko-KR" dirty="0" smtClean="0"/>
              <a:t>(this, 1, 2) = </a:t>
            </a:r>
            <a:r>
              <a:rPr lang="en-US" altLang="ko-KR" dirty="0"/>
              <a:t>1</a:t>
            </a:r>
            <a:r>
              <a:rPr lang="ko-KR" altLang="en-US" dirty="0"/>
              <a:t>행 </a:t>
            </a:r>
            <a:r>
              <a:rPr lang="en-US" altLang="ko-KR" dirty="0"/>
              <a:t>2</a:t>
            </a:r>
            <a:r>
              <a:rPr lang="ko-KR" altLang="en-US" dirty="0"/>
              <a:t>열을 만들겠다는 뜻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m_wndSplitter.CreateView</a:t>
            </a:r>
            <a:r>
              <a:rPr lang="en-US" altLang="ko-KR" dirty="0" smtClean="0"/>
              <a:t>(… </a:t>
            </a:r>
            <a:r>
              <a:rPr lang="en-US" altLang="ko-KR" dirty="0" err="1" smtClean="0"/>
              <a:t>CFolderView</a:t>
            </a:r>
            <a:r>
              <a:rPr lang="en-US" altLang="ko-KR" dirty="0" smtClean="0"/>
              <a:t>) = </a:t>
            </a:r>
            <a:r>
              <a:rPr lang="ko-KR" altLang="en-US" dirty="0" err="1" smtClean="0"/>
              <a:t>폴더뷰를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r>
              <a:rPr lang="en-US" altLang="ko-KR" dirty="0" err="1" smtClean="0"/>
              <a:t>m_wndSplitter.CreateView</a:t>
            </a:r>
            <a:r>
              <a:rPr lang="en-US" altLang="ko-KR" dirty="0" smtClean="0"/>
              <a:t>(… </a:t>
            </a:r>
            <a:r>
              <a:rPr lang="en-US" altLang="ko-KR" dirty="0" err="1" smtClean="0"/>
              <a:t>CFileView</a:t>
            </a:r>
            <a:r>
              <a:rPr lang="en-US" altLang="ko-KR" dirty="0" smtClean="0"/>
              <a:t>) = </a:t>
            </a:r>
            <a:r>
              <a:rPr lang="ko-KR" altLang="en-US" dirty="0" err="1" smtClean="0"/>
              <a:t>파일뷰를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en-US" altLang="ko-KR" dirty="0" smtClean="0"/>
              <a:t>eturn TRUE = </a:t>
            </a:r>
            <a:r>
              <a:rPr lang="ko-KR" altLang="en-US" dirty="0" smtClean="0"/>
              <a:t>분할윈도우를 생성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81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CFileView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CMainFrame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GetRightPane</a:t>
            </a:r>
            <a:r>
              <a:rPr lang="en-US" altLang="ko-KR" dirty="0" smtClean="0"/>
              <a:t>() = </a:t>
            </a:r>
            <a:r>
              <a:rPr lang="ko-KR" altLang="en-US" dirty="0" smtClean="0"/>
              <a:t>오른쪽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GetPane</a:t>
            </a:r>
            <a:r>
              <a:rPr lang="en-US" altLang="ko-KR" dirty="0" smtClean="0"/>
              <a:t>(0,1) = </a:t>
            </a:r>
            <a:r>
              <a:rPr lang="ko-KR" altLang="en-US" dirty="0" smtClean="0"/>
              <a:t>정적으로 분할된 윈도우의 포인터를 </a:t>
            </a:r>
            <a:r>
              <a:rPr lang="en-US" altLang="ko-KR" dirty="0" err="1" smtClean="0"/>
              <a:t>CWnd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리턴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DYNAMIC_DOWNCAST = </a:t>
            </a:r>
            <a:r>
              <a:rPr lang="ko-KR" altLang="en-US" dirty="0" err="1" smtClean="0"/>
              <a:t>뷰포인터로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46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FolderView</a:t>
            </a:r>
            <a:r>
              <a:rPr lang="en-US" altLang="ko-KR" dirty="0" smtClean="0"/>
              <a:t> = PC</a:t>
            </a:r>
            <a:r>
              <a:rPr lang="ko-KR" altLang="en-US" dirty="0" smtClean="0"/>
              <a:t>의 드라이브와 폴더에 대한 정보</a:t>
            </a:r>
            <a:endParaRPr lang="en-US" altLang="ko-KR" dirty="0" smtClean="0"/>
          </a:p>
          <a:p>
            <a:r>
              <a:rPr lang="en-US" altLang="ko-KR" dirty="0" smtClean="0"/>
              <a:t>BOOL </a:t>
            </a:r>
            <a:r>
              <a:rPr lang="en-US" altLang="ko-KR" dirty="0" err="1" smtClean="0"/>
              <a:t>CFolderView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PreCreateWindow</a:t>
            </a:r>
            <a:r>
              <a:rPr lang="en-US" altLang="ko-KR" dirty="0" smtClean="0"/>
              <a:t>(CREATESTRUCT&amp; </a:t>
            </a:r>
            <a:r>
              <a:rPr lang="en-US" altLang="ko-KR" dirty="0" err="1" smtClean="0"/>
              <a:t>cs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cs.style</a:t>
            </a:r>
            <a:r>
              <a:rPr lang="en-US" altLang="ko-KR" dirty="0" smtClean="0"/>
              <a:t> |= TVS_HASLINES | TVS_LINESATROOT | TVS_HASBUTTONS | TVS_SHOWSELALWAYS; //</a:t>
            </a:r>
            <a:r>
              <a:rPr lang="ko-KR" altLang="en-US" dirty="0" err="1" smtClean="0"/>
              <a:t>트리뷰</a:t>
            </a:r>
            <a:r>
              <a:rPr lang="ko-KR" altLang="en-US" dirty="0" smtClean="0"/>
              <a:t> 모양 정의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80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560</Words>
  <Application>Microsoft Office PowerPoint</Application>
  <PresentationFormat>화면 슬라이드 쇼(4:3)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MFC</vt:lpstr>
      <vt:lpstr>2주차 (MFC)</vt:lpstr>
      <vt:lpstr>2주차  - 분할윈도우</vt:lpstr>
      <vt:lpstr>실행</vt:lpstr>
      <vt:lpstr>실행</vt:lpstr>
      <vt:lpstr>실행</vt:lpstr>
      <vt:lpstr>실행</vt:lpstr>
      <vt:lpstr>실행</vt:lpstr>
      <vt:lpstr>실행</vt:lpstr>
      <vt:lpstr>실행</vt:lpstr>
      <vt:lpstr>실행</vt:lpstr>
      <vt:lpstr>실행</vt:lpstr>
      <vt:lpstr>실행</vt:lpstr>
      <vt:lpstr>실행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클라이언트</dc:title>
  <dc:creator>Microsoft Corporation</dc:creator>
  <cp:lastModifiedBy>kks</cp:lastModifiedBy>
  <cp:revision>144</cp:revision>
  <dcterms:created xsi:type="dcterms:W3CDTF">2006-10-05T04:04:58Z</dcterms:created>
  <dcterms:modified xsi:type="dcterms:W3CDTF">2018-05-30T15:31:55Z</dcterms:modified>
</cp:coreProperties>
</file>