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9" r:id="rId3"/>
    <p:sldId id="274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5" r:id="rId12"/>
    <p:sldId id="270" r:id="rId13"/>
    <p:sldId id="271" r:id="rId14"/>
    <p:sldId id="272" r:id="rId15"/>
    <p:sldId id="277" r:id="rId16"/>
    <p:sldId id="273" r:id="rId17"/>
    <p:sldId id="258" r:id="rId18"/>
    <p:sldId id="259" r:id="rId19"/>
    <p:sldId id="260" r:id="rId20"/>
    <p:sldId id="261" r:id="rId21"/>
    <p:sldId id="257" r:id="rId22"/>
    <p:sldId id="278" r:id="rId23"/>
    <p:sldId id="279" r:id="rId24"/>
    <p:sldId id="280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CA459-E88B-4C6C-BF39-CBE6E597C415}" v="94" dt="2022-11-28T05:45:3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and Challa" userId="5360f05c-ff41-4350-ac80-6142c1f519ed" providerId="ADAL" clId="{EB1CA459-E88B-4C6C-BF39-CBE6E597C415}"/>
    <pc:docChg chg="undo custSel addSld modSld sldOrd">
      <pc:chgData name="Dayanand Challa" userId="5360f05c-ff41-4350-ac80-6142c1f519ed" providerId="ADAL" clId="{EB1CA459-E88B-4C6C-BF39-CBE6E597C415}" dt="2022-11-28T05:48:05.857" v="821" actId="1076"/>
      <pc:docMkLst>
        <pc:docMk/>
      </pc:docMkLst>
      <pc:sldChg chg="addSp delSp modSp mod setBg">
        <pc:chgData name="Dayanand Challa" userId="5360f05c-ff41-4350-ac80-6142c1f519ed" providerId="ADAL" clId="{EB1CA459-E88B-4C6C-BF39-CBE6E597C415}" dt="2022-11-28T04:52:07.774" v="583" actId="26606"/>
        <pc:sldMkLst>
          <pc:docMk/>
          <pc:sldMk cId="1828164091" sldId="262"/>
        </pc:sldMkLst>
        <pc:spChg chg="mod">
          <ac:chgData name="Dayanand Challa" userId="5360f05c-ff41-4350-ac80-6142c1f519ed" providerId="ADAL" clId="{EB1CA459-E88B-4C6C-BF39-CBE6E597C415}" dt="2022-11-28T04:52:07.774" v="583" actId="26606"/>
          <ac:spMkLst>
            <pc:docMk/>
            <pc:sldMk cId="1828164091" sldId="262"/>
            <ac:spMk id="2" creationId="{57FC635B-D8BA-6B67-A4F8-9B38E95B9DEA}"/>
          </ac:spMkLst>
        </pc:spChg>
        <pc:spChg chg="del mod">
          <ac:chgData name="Dayanand Challa" userId="5360f05c-ff41-4350-ac80-6142c1f519ed" providerId="ADAL" clId="{EB1CA459-E88B-4C6C-BF39-CBE6E597C415}" dt="2022-11-28T04:51:41.003" v="577" actId="478"/>
          <ac:spMkLst>
            <pc:docMk/>
            <pc:sldMk cId="1828164091" sldId="262"/>
            <ac:spMk id="3" creationId="{6619EB12-9627-0C3D-6A59-38EF1F47B66F}"/>
          </ac:spMkLst>
        </pc:spChg>
        <pc:spChg chg="add del">
          <ac:chgData name="Dayanand Challa" userId="5360f05c-ff41-4350-ac80-6142c1f519ed" providerId="ADAL" clId="{EB1CA459-E88B-4C6C-BF39-CBE6E597C415}" dt="2022-11-28T04:51:56.991" v="580" actId="26606"/>
          <ac:spMkLst>
            <pc:docMk/>
            <pc:sldMk cId="1828164091" sldId="262"/>
            <ac:spMk id="10" creationId="{2EB492CD-616E-47F8-933B-5E2D952A0593}"/>
          </ac:spMkLst>
        </pc:spChg>
        <pc:spChg chg="add del">
          <ac:chgData name="Dayanand Challa" userId="5360f05c-ff41-4350-ac80-6142c1f519ed" providerId="ADAL" clId="{EB1CA459-E88B-4C6C-BF39-CBE6E597C415}" dt="2022-11-28T04:51:56.991" v="580" actId="26606"/>
          <ac:spMkLst>
            <pc:docMk/>
            <pc:sldMk cId="1828164091" sldId="262"/>
            <ac:spMk id="12" creationId="{59383CF9-23B5-4335-9B21-1791C4CF1C75}"/>
          </ac:spMkLst>
        </pc:spChg>
        <pc:spChg chg="add del">
          <ac:chgData name="Dayanand Challa" userId="5360f05c-ff41-4350-ac80-6142c1f519ed" providerId="ADAL" clId="{EB1CA459-E88B-4C6C-BF39-CBE6E597C415}" dt="2022-11-28T04:51:56.991" v="580" actId="26606"/>
          <ac:spMkLst>
            <pc:docMk/>
            <pc:sldMk cId="1828164091" sldId="262"/>
            <ac:spMk id="14" creationId="{0007FE00-9498-4706-B255-6437B0252C02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16" creationId="{4CBF9756-6AC8-4C65-84DF-56FBFFA1D873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17" creationId="{6A84B152-3496-4C52-AF08-97AFFC09DD2C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18" creationId="{2D385988-EAAF-4C27-AF8A-2BFBECAF3D4F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19" creationId="{6B2ADB95-0FA3-4BD7-A8AC-89D014A83E5B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21" creationId="{C924DBCE-E731-4B22-8181-A39C1D86276C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22" creationId="{B621D332-7329-4994-8836-C429A51B7549}"/>
          </ac:spMkLst>
        </pc:spChg>
        <pc:spChg chg="add del">
          <ac:chgData name="Dayanand Challa" userId="5360f05c-ff41-4350-ac80-6142c1f519ed" providerId="ADAL" clId="{EB1CA459-E88B-4C6C-BF39-CBE6E597C415}" dt="2022-11-28T04:52:07.748" v="582" actId="26606"/>
          <ac:spMkLst>
            <pc:docMk/>
            <pc:sldMk cId="1828164091" sldId="262"/>
            <ac:spMk id="24" creationId="{2D20F754-35A9-4508-BE3C-C59996D1437B}"/>
          </ac:spMkLst>
        </pc:spChg>
        <pc:spChg chg="add">
          <ac:chgData name="Dayanand Challa" userId="5360f05c-ff41-4350-ac80-6142c1f519ed" providerId="ADAL" clId="{EB1CA459-E88B-4C6C-BF39-CBE6E597C415}" dt="2022-11-28T04:52:07.774" v="583" actId="26606"/>
          <ac:spMkLst>
            <pc:docMk/>
            <pc:sldMk cId="1828164091" sldId="262"/>
            <ac:spMk id="26" creationId="{2EB492CD-616E-47F8-933B-5E2D952A0593}"/>
          </ac:spMkLst>
        </pc:spChg>
        <pc:spChg chg="add">
          <ac:chgData name="Dayanand Challa" userId="5360f05c-ff41-4350-ac80-6142c1f519ed" providerId="ADAL" clId="{EB1CA459-E88B-4C6C-BF39-CBE6E597C415}" dt="2022-11-28T04:52:07.774" v="583" actId="26606"/>
          <ac:spMkLst>
            <pc:docMk/>
            <pc:sldMk cId="1828164091" sldId="262"/>
            <ac:spMk id="27" creationId="{59383CF9-23B5-4335-9B21-1791C4CF1C75}"/>
          </ac:spMkLst>
        </pc:spChg>
        <pc:spChg chg="add">
          <ac:chgData name="Dayanand Challa" userId="5360f05c-ff41-4350-ac80-6142c1f519ed" providerId="ADAL" clId="{EB1CA459-E88B-4C6C-BF39-CBE6E597C415}" dt="2022-11-28T04:52:07.774" v="583" actId="26606"/>
          <ac:spMkLst>
            <pc:docMk/>
            <pc:sldMk cId="1828164091" sldId="262"/>
            <ac:spMk id="28" creationId="{0007FE00-9498-4706-B255-6437B0252C02}"/>
          </ac:spMkLst>
        </pc:spChg>
        <pc:graphicFrameChg chg="add del modGraphic">
          <ac:chgData name="Dayanand Challa" userId="5360f05c-ff41-4350-ac80-6142c1f519ed" providerId="ADAL" clId="{EB1CA459-E88B-4C6C-BF39-CBE6E597C415}" dt="2022-11-28T04:47:29.139" v="491" actId="478"/>
          <ac:graphicFrameMkLst>
            <pc:docMk/>
            <pc:sldMk cId="1828164091" sldId="262"/>
            <ac:graphicFrameMk id="4" creationId="{9D871E5E-A0A5-38F4-AD9B-28ABF8EFEE1B}"/>
          </ac:graphicFrameMkLst>
        </pc:graphicFrameChg>
        <pc:graphicFrameChg chg="add mod modGraphic">
          <ac:chgData name="Dayanand Challa" userId="5360f05c-ff41-4350-ac80-6142c1f519ed" providerId="ADAL" clId="{EB1CA459-E88B-4C6C-BF39-CBE6E597C415}" dt="2022-11-28T04:52:07.774" v="583" actId="26606"/>
          <ac:graphicFrameMkLst>
            <pc:docMk/>
            <pc:sldMk cId="1828164091" sldId="262"/>
            <ac:graphicFrameMk id="5" creationId="{3211DDFE-0DEB-9625-038C-BDE7C05D6D2A}"/>
          </ac:graphicFrameMkLst>
        </pc:graphicFrameChg>
        <pc:cxnChg chg="add del">
          <ac:chgData name="Dayanand Challa" userId="5360f05c-ff41-4350-ac80-6142c1f519ed" providerId="ADAL" clId="{EB1CA459-E88B-4C6C-BF39-CBE6E597C415}" dt="2022-11-28T04:52:07.748" v="582" actId="26606"/>
          <ac:cxnSpMkLst>
            <pc:docMk/>
            <pc:sldMk cId="1828164091" sldId="262"/>
            <ac:cxnSpMk id="20" creationId="{43621FD4-D14D-45D5-9A57-9A2DE5EA59C0}"/>
          </ac:cxnSpMkLst>
        </pc:cxnChg>
      </pc:sldChg>
      <pc:sldChg chg="addSp delSp modSp mod setBg">
        <pc:chgData name="Dayanand Challa" userId="5360f05c-ff41-4350-ac80-6142c1f519ed" providerId="ADAL" clId="{EB1CA459-E88B-4C6C-BF39-CBE6E597C415}" dt="2022-11-28T04:57:57.339" v="673" actId="26606"/>
        <pc:sldMkLst>
          <pc:docMk/>
          <pc:sldMk cId="3969877541" sldId="263"/>
        </pc:sldMkLst>
        <pc:spChg chg="mod">
          <ac:chgData name="Dayanand Challa" userId="5360f05c-ff41-4350-ac80-6142c1f519ed" providerId="ADAL" clId="{EB1CA459-E88B-4C6C-BF39-CBE6E597C415}" dt="2022-11-28T04:57:57.339" v="673" actId="26606"/>
          <ac:spMkLst>
            <pc:docMk/>
            <pc:sldMk cId="3969877541" sldId="263"/>
            <ac:spMk id="2" creationId="{4D5DC865-F054-F7CC-A839-9E56B2619227}"/>
          </ac:spMkLst>
        </pc:spChg>
        <pc:spChg chg="add del">
          <ac:chgData name="Dayanand Challa" userId="5360f05c-ff41-4350-ac80-6142c1f519ed" providerId="ADAL" clId="{EB1CA459-E88B-4C6C-BF39-CBE6E597C415}" dt="2022-11-28T04:57:57.339" v="673" actId="26606"/>
          <ac:spMkLst>
            <pc:docMk/>
            <pc:sldMk cId="3969877541" sldId="263"/>
            <ac:spMk id="3" creationId="{BC348CA9-C0CD-FDC1-96BA-B5BA239A3D8E}"/>
          </ac:spMkLst>
        </pc:spChg>
        <pc:spChg chg="add del">
          <ac:chgData name="Dayanand Challa" userId="5360f05c-ff41-4350-ac80-6142c1f519ed" providerId="ADAL" clId="{EB1CA459-E88B-4C6C-BF39-CBE6E597C415}" dt="2022-11-28T04:57:57.310" v="672" actId="26606"/>
          <ac:spMkLst>
            <pc:docMk/>
            <pc:sldMk cId="3969877541" sldId="263"/>
            <ac:spMk id="9" creationId="{9DBC8166-481C-4473-95F5-9A5B9073B7F1}"/>
          </ac:spMkLst>
        </pc:spChg>
        <pc:spChg chg="add del">
          <ac:chgData name="Dayanand Challa" userId="5360f05c-ff41-4350-ac80-6142c1f519ed" providerId="ADAL" clId="{EB1CA459-E88B-4C6C-BF39-CBE6E597C415}" dt="2022-11-28T04:57:57.310" v="672" actId="26606"/>
          <ac:spMkLst>
            <pc:docMk/>
            <pc:sldMk cId="3969877541" sldId="263"/>
            <ac:spMk id="11" creationId="{A5A5CE6E-90AF-4D43-A014-1F9EC83EB93D}"/>
          </ac:spMkLst>
        </pc:spChg>
        <pc:spChg chg="add">
          <ac:chgData name="Dayanand Challa" userId="5360f05c-ff41-4350-ac80-6142c1f519ed" providerId="ADAL" clId="{EB1CA459-E88B-4C6C-BF39-CBE6E597C415}" dt="2022-11-28T04:57:57.339" v="673" actId="26606"/>
          <ac:spMkLst>
            <pc:docMk/>
            <pc:sldMk cId="3969877541" sldId="263"/>
            <ac:spMk id="13" creationId="{6E895C8D-1379-40B8-8B1B-B6F5AEAF0A6C}"/>
          </ac:spMkLst>
        </pc:spChg>
        <pc:spChg chg="add">
          <ac:chgData name="Dayanand Challa" userId="5360f05c-ff41-4350-ac80-6142c1f519ed" providerId="ADAL" clId="{EB1CA459-E88B-4C6C-BF39-CBE6E597C415}" dt="2022-11-28T04:57:57.339" v="673" actId="26606"/>
          <ac:spMkLst>
            <pc:docMk/>
            <pc:sldMk cId="3969877541" sldId="263"/>
            <ac:spMk id="14" creationId="{545D489D-16E1-484D-867B-144368D74B83}"/>
          </ac:spMkLst>
        </pc:spChg>
        <pc:spChg chg="add">
          <ac:chgData name="Dayanand Challa" userId="5360f05c-ff41-4350-ac80-6142c1f519ed" providerId="ADAL" clId="{EB1CA459-E88B-4C6C-BF39-CBE6E597C415}" dt="2022-11-28T04:57:57.339" v="673" actId="26606"/>
          <ac:spMkLst>
            <pc:docMk/>
            <pc:sldMk cId="3969877541" sldId="263"/>
            <ac:spMk id="15" creationId="{49A496F5-B01E-4BF8-9D1E-C4E53B6F9652}"/>
          </ac:spMkLst>
        </pc:spChg>
        <pc:graphicFrameChg chg="add del">
          <ac:chgData name="Dayanand Challa" userId="5360f05c-ff41-4350-ac80-6142c1f519ed" providerId="ADAL" clId="{EB1CA459-E88B-4C6C-BF39-CBE6E597C415}" dt="2022-11-28T04:57:57.310" v="672" actId="26606"/>
          <ac:graphicFrameMkLst>
            <pc:docMk/>
            <pc:sldMk cId="3969877541" sldId="263"/>
            <ac:graphicFrameMk id="5" creationId="{80C9F01B-C69D-2DB1-2582-B6BE09EFE958}"/>
          </ac:graphicFrameMkLst>
        </pc:graphicFrameChg>
        <pc:graphicFrameChg chg="add">
          <ac:chgData name="Dayanand Challa" userId="5360f05c-ff41-4350-ac80-6142c1f519ed" providerId="ADAL" clId="{EB1CA459-E88B-4C6C-BF39-CBE6E597C415}" dt="2022-11-28T04:57:57.339" v="673" actId="26606"/>
          <ac:graphicFrameMkLst>
            <pc:docMk/>
            <pc:sldMk cId="3969877541" sldId="263"/>
            <ac:graphicFrameMk id="16" creationId="{5DBECC11-B481-2792-DCF6-623041ECD15F}"/>
          </ac:graphicFrameMkLst>
        </pc:graphicFrameChg>
      </pc:sldChg>
      <pc:sldChg chg="addSp delSp modSp mod setBg">
        <pc:chgData name="Dayanand Challa" userId="5360f05c-ff41-4350-ac80-6142c1f519ed" providerId="ADAL" clId="{EB1CA459-E88B-4C6C-BF39-CBE6E597C415}" dt="2022-11-28T04:58:37.388" v="676" actId="26606"/>
        <pc:sldMkLst>
          <pc:docMk/>
          <pc:sldMk cId="2524298924" sldId="264"/>
        </pc:sldMkLst>
        <pc:spChg chg="mod">
          <ac:chgData name="Dayanand Challa" userId="5360f05c-ff41-4350-ac80-6142c1f519ed" providerId="ADAL" clId="{EB1CA459-E88B-4C6C-BF39-CBE6E597C415}" dt="2022-11-28T04:58:37.388" v="676" actId="26606"/>
          <ac:spMkLst>
            <pc:docMk/>
            <pc:sldMk cId="2524298924" sldId="264"/>
            <ac:spMk id="2" creationId="{6548E4B4-39FE-E6B3-474C-2429F1E4762B}"/>
          </ac:spMkLst>
        </pc:spChg>
        <pc:spChg chg="add del">
          <ac:chgData name="Dayanand Challa" userId="5360f05c-ff41-4350-ac80-6142c1f519ed" providerId="ADAL" clId="{EB1CA459-E88B-4C6C-BF39-CBE6E597C415}" dt="2022-11-28T04:58:37.388" v="676" actId="26606"/>
          <ac:spMkLst>
            <pc:docMk/>
            <pc:sldMk cId="2524298924" sldId="264"/>
            <ac:spMk id="3" creationId="{2653A6AB-47E4-2113-0740-A9DCEE77020E}"/>
          </ac:spMkLst>
        </pc:spChg>
        <pc:spChg chg="add del">
          <ac:chgData name="Dayanand Challa" userId="5360f05c-ff41-4350-ac80-6142c1f519ed" providerId="ADAL" clId="{EB1CA459-E88B-4C6C-BF39-CBE6E597C415}" dt="2022-11-28T04:58:37.370" v="675" actId="26606"/>
          <ac:spMkLst>
            <pc:docMk/>
            <pc:sldMk cId="2524298924" sldId="264"/>
            <ac:spMk id="9" creationId="{AE2B703B-46F9-481A-A605-82E2A828C4FA}"/>
          </ac:spMkLst>
        </pc:spChg>
        <pc:spChg chg="add del">
          <ac:chgData name="Dayanand Challa" userId="5360f05c-ff41-4350-ac80-6142c1f519ed" providerId="ADAL" clId="{EB1CA459-E88B-4C6C-BF39-CBE6E597C415}" dt="2022-11-28T04:58:37.370" v="675" actId="26606"/>
          <ac:spMkLst>
            <pc:docMk/>
            <pc:sldMk cId="2524298924" sldId="264"/>
            <ac:spMk id="11" creationId="{F13BE4D7-0C3D-4906-B230-A1C5B4665CCF}"/>
          </ac:spMkLst>
        </pc:spChg>
        <pc:spChg chg="add">
          <ac:chgData name="Dayanand Challa" userId="5360f05c-ff41-4350-ac80-6142c1f519ed" providerId="ADAL" clId="{EB1CA459-E88B-4C6C-BF39-CBE6E597C415}" dt="2022-11-28T04:58:37.388" v="676" actId="26606"/>
          <ac:spMkLst>
            <pc:docMk/>
            <pc:sldMk cId="2524298924" sldId="264"/>
            <ac:spMk id="13" creationId="{9DBC8166-481C-4473-95F5-9A5B9073B7F1}"/>
          </ac:spMkLst>
        </pc:spChg>
        <pc:spChg chg="add">
          <ac:chgData name="Dayanand Challa" userId="5360f05c-ff41-4350-ac80-6142c1f519ed" providerId="ADAL" clId="{EB1CA459-E88B-4C6C-BF39-CBE6E597C415}" dt="2022-11-28T04:58:37.388" v="676" actId="26606"/>
          <ac:spMkLst>
            <pc:docMk/>
            <pc:sldMk cId="2524298924" sldId="264"/>
            <ac:spMk id="14" creationId="{A5A5CE6E-90AF-4D43-A014-1F9EC83EB93D}"/>
          </ac:spMkLst>
        </pc:spChg>
        <pc:graphicFrameChg chg="add del">
          <ac:chgData name="Dayanand Challa" userId="5360f05c-ff41-4350-ac80-6142c1f519ed" providerId="ADAL" clId="{EB1CA459-E88B-4C6C-BF39-CBE6E597C415}" dt="2022-11-28T04:58:37.370" v="675" actId="26606"/>
          <ac:graphicFrameMkLst>
            <pc:docMk/>
            <pc:sldMk cId="2524298924" sldId="264"/>
            <ac:graphicFrameMk id="5" creationId="{C3899AA3-0BDB-11E2-65EB-BEBD68A3F7BF}"/>
          </ac:graphicFrameMkLst>
        </pc:graphicFrameChg>
        <pc:graphicFrameChg chg="add">
          <ac:chgData name="Dayanand Challa" userId="5360f05c-ff41-4350-ac80-6142c1f519ed" providerId="ADAL" clId="{EB1CA459-E88B-4C6C-BF39-CBE6E597C415}" dt="2022-11-28T04:58:37.388" v="676" actId="26606"/>
          <ac:graphicFrameMkLst>
            <pc:docMk/>
            <pc:sldMk cId="2524298924" sldId="264"/>
            <ac:graphicFrameMk id="15" creationId="{A5DCA2FA-9C5B-4CEC-70B4-56EA8E337233}"/>
          </ac:graphicFrameMkLst>
        </pc:graphicFrameChg>
      </pc:sldChg>
      <pc:sldChg chg="addSp delSp modSp mod setBg">
        <pc:chgData name="Dayanand Challa" userId="5360f05c-ff41-4350-ac80-6142c1f519ed" providerId="ADAL" clId="{EB1CA459-E88B-4C6C-BF39-CBE6E597C415}" dt="2022-11-28T04:59:06.824" v="683" actId="26606"/>
        <pc:sldMkLst>
          <pc:docMk/>
          <pc:sldMk cId="3224749552" sldId="265"/>
        </pc:sldMkLst>
        <pc:spChg chg="mod">
          <ac:chgData name="Dayanand Challa" userId="5360f05c-ff41-4350-ac80-6142c1f519ed" providerId="ADAL" clId="{EB1CA459-E88B-4C6C-BF39-CBE6E597C415}" dt="2022-11-28T04:59:06.824" v="683" actId="26606"/>
          <ac:spMkLst>
            <pc:docMk/>
            <pc:sldMk cId="3224749552" sldId="265"/>
            <ac:spMk id="2" creationId="{C4A15AD5-CBBF-2B22-9B76-A886FC347B58}"/>
          </ac:spMkLst>
        </pc:spChg>
        <pc:spChg chg="add del">
          <ac:chgData name="Dayanand Challa" userId="5360f05c-ff41-4350-ac80-6142c1f519ed" providerId="ADAL" clId="{EB1CA459-E88B-4C6C-BF39-CBE6E597C415}" dt="2022-11-28T04:59:06.824" v="683" actId="26606"/>
          <ac:spMkLst>
            <pc:docMk/>
            <pc:sldMk cId="3224749552" sldId="265"/>
            <ac:spMk id="3" creationId="{A2F67FFF-1117-A5D3-B59F-CFF2210E20AB}"/>
          </ac:spMkLst>
        </pc:spChg>
        <pc:spChg chg="add">
          <ac:chgData name="Dayanand Challa" userId="5360f05c-ff41-4350-ac80-6142c1f519ed" providerId="ADAL" clId="{EB1CA459-E88B-4C6C-BF39-CBE6E597C415}" dt="2022-11-28T04:59:06.824" v="683" actId="26606"/>
          <ac:spMkLst>
            <pc:docMk/>
            <pc:sldMk cId="3224749552" sldId="265"/>
            <ac:spMk id="11" creationId="{49A496F5-B01E-4BF8-9D1E-C4E53B6F9652}"/>
          </ac:spMkLst>
        </pc:spChg>
        <pc:spChg chg="add">
          <ac:chgData name="Dayanand Challa" userId="5360f05c-ff41-4350-ac80-6142c1f519ed" providerId="ADAL" clId="{EB1CA459-E88B-4C6C-BF39-CBE6E597C415}" dt="2022-11-28T04:59:06.824" v="683" actId="26606"/>
          <ac:spMkLst>
            <pc:docMk/>
            <pc:sldMk cId="3224749552" sldId="265"/>
            <ac:spMk id="12" creationId="{545D489D-16E1-484D-867B-144368D74B83}"/>
          </ac:spMkLst>
        </pc:spChg>
        <pc:spChg chg="add">
          <ac:chgData name="Dayanand Challa" userId="5360f05c-ff41-4350-ac80-6142c1f519ed" providerId="ADAL" clId="{EB1CA459-E88B-4C6C-BF39-CBE6E597C415}" dt="2022-11-28T04:59:06.824" v="683" actId="26606"/>
          <ac:spMkLst>
            <pc:docMk/>
            <pc:sldMk cId="3224749552" sldId="265"/>
            <ac:spMk id="13" creationId="{6E895C8D-1379-40B8-8B1B-B6F5AEAF0A6C}"/>
          </ac:spMkLst>
        </pc:spChg>
        <pc:graphicFrameChg chg="add del">
          <ac:chgData name="Dayanand Challa" userId="5360f05c-ff41-4350-ac80-6142c1f519ed" providerId="ADAL" clId="{EB1CA459-E88B-4C6C-BF39-CBE6E597C415}" dt="2022-11-28T04:58:54.459" v="678" actId="26606"/>
          <ac:graphicFrameMkLst>
            <pc:docMk/>
            <pc:sldMk cId="3224749552" sldId="265"/>
            <ac:graphicFrameMk id="5" creationId="{32C8522E-6514-6F13-61F4-4E04331F9980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8:55.510" v="680" actId="26606"/>
          <ac:graphicFrameMkLst>
            <pc:docMk/>
            <pc:sldMk cId="3224749552" sldId="265"/>
            <ac:graphicFrameMk id="7" creationId="{00FCF66B-576E-C27F-691D-779B81EDE278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9:06.795" v="682" actId="26606"/>
          <ac:graphicFrameMkLst>
            <pc:docMk/>
            <pc:sldMk cId="3224749552" sldId="265"/>
            <ac:graphicFrameMk id="9" creationId="{03F6D5C8-4574-75ED-5B22-E84DAF6F23FE}"/>
          </ac:graphicFrameMkLst>
        </pc:graphicFrameChg>
        <pc:graphicFrameChg chg="add">
          <ac:chgData name="Dayanand Challa" userId="5360f05c-ff41-4350-ac80-6142c1f519ed" providerId="ADAL" clId="{EB1CA459-E88B-4C6C-BF39-CBE6E597C415}" dt="2022-11-28T04:59:06.824" v="683" actId="26606"/>
          <ac:graphicFrameMkLst>
            <pc:docMk/>
            <pc:sldMk cId="3224749552" sldId="265"/>
            <ac:graphicFrameMk id="14" creationId="{A4C430C0-4E3E-96AC-7829-553E0222054E}"/>
          </ac:graphicFrameMkLst>
        </pc:graphicFrameChg>
      </pc:sldChg>
      <pc:sldChg chg="addSp delSp modSp mod setBg">
        <pc:chgData name="Dayanand Challa" userId="5360f05c-ff41-4350-ac80-6142c1f519ed" providerId="ADAL" clId="{EB1CA459-E88B-4C6C-BF39-CBE6E597C415}" dt="2022-11-28T04:59:31.850" v="684" actId="26606"/>
        <pc:sldMkLst>
          <pc:docMk/>
          <pc:sldMk cId="3385946157" sldId="266"/>
        </pc:sldMkLst>
        <pc:spChg chg="mod">
          <ac:chgData name="Dayanand Challa" userId="5360f05c-ff41-4350-ac80-6142c1f519ed" providerId="ADAL" clId="{EB1CA459-E88B-4C6C-BF39-CBE6E597C415}" dt="2022-11-28T04:59:31.850" v="684" actId="26606"/>
          <ac:spMkLst>
            <pc:docMk/>
            <pc:sldMk cId="3385946157" sldId="266"/>
            <ac:spMk id="2" creationId="{7686F4FA-ACFC-8EBA-674C-3AE605F18490}"/>
          </ac:spMkLst>
        </pc:spChg>
        <pc:spChg chg="del">
          <ac:chgData name="Dayanand Challa" userId="5360f05c-ff41-4350-ac80-6142c1f519ed" providerId="ADAL" clId="{EB1CA459-E88B-4C6C-BF39-CBE6E597C415}" dt="2022-11-28T04:59:31.850" v="684" actId="26606"/>
          <ac:spMkLst>
            <pc:docMk/>
            <pc:sldMk cId="3385946157" sldId="266"/>
            <ac:spMk id="3" creationId="{B0596958-D9C7-8F13-3BC2-DB723703C703}"/>
          </ac:spMkLst>
        </pc:spChg>
        <pc:spChg chg="add">
          <ac:chgData name="Dayanand Challa" userId="5360f05c-ff41-4350-ac80-6142c1f519ed" providerId="ADAL" clId="{EB1CA459-E88B-4C6C-BF39-CBE6E597C415}" dt="2022-11-28T04:59:31.850" v="684" actId="26606"/>
          <ac:spMkLst>
            <pc:docMk/>
            <pc:sldMk cId="3385946157" sldId="266"/>
            <ac:spMk id="9" creationId="{9DBC8166-481C-4473-95F5-9A5B9073B7F1}"/>
          </ac:spMkLst>
        </pc:spChg>
        <pc:spChg chg="add">
          <ac:chgData name="Dayanand Challa" userId="5360f05c-ff41-4350-ac80-6142c1f519ed" providerId="ADAL" clId="{EB1CA459-E88B-4C6C-BF39-CBE6E597C415}" dt="2022-11-28T04:59:31.850" v="684" actId="26606"/>
          <ac:spMkLst>
            <pc:docMk/>
            <pc:sldMk cId="3385946157" sldId="266"/>
            <ac:spMk id="11" creationId="{A5A5CE6E-90AF-4D43-A014-1F9EC83EB93D}"/>
          </ac:spMkLst>
        </pc:spChg>
        <pc:graphicFrameChg chg="add">
          <ac:chgData name="Dayanand Challa" userId="5360f05c-ff41-4350-ac80-6142c1f519ed" providerId="ADAL" clId="{EB1CA459-E88B-4C6C-BF39-CBE6E597C415}" dt="2022-11-28T04:59:31.850" v="684" actId="26606"/>
          <ac:graphicFrameMkLst>
            <pc:docMk/>
            <pc:sldMk cId="3385946157" sldId="266"/>
            <ac:graphicFrameMk id="5" creationId="{44471B52-EE2A-70B4-A582-5D9E450CD12A}"/>
          </ac:graphicFrameMkLst>
        </pc:graphicFrameChg>
      </pc:sldChg>
      <pc:sldChg chg="addSp delSp modSp mod setBg">
        <pc:chgData name="Dayanand Challa" userId="5360f05c-ff41-4350-ac80-6142c1f519ed" providerId="ADAL" clId="{EB1CA459-E88B-4C6C-BF39-CBE6E597C415}" dt="2022-11-28T05:00:10.528" v="688" actId="26606"/>
        <pc:sldMkLst>
          <pc:docMk/>
          <pc:sldMk cId="3001370469" sldId="267"/>
        </pc:sldMkLst>
        <pc:spChg chg="mo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2" creationId="{28F1E2E5-EC88-61FB-7F7D-A45E011D1F1A}"/>
          </ac:spMkLst>
        </pc:spChg>
        <pc:spChg chg="add del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3" creationId="{BC3CB09B-E01C-1986-0629-42B6BE63245C}"/>
          </ac:spMkLst>
        </pc:spChg>
        <pc:spChg chg="add del">
          <ac:chgData name="Dayanand Challa" userId="5360f05c-ff41-4350-ac80-6142c1f519ed" providerId="ADAL" clId="{EB1CA459-E88B-4C6C-BF39-CBE6E597C415}" dt="2022-11-28T05:00:10.528" v="688" actId="26606"/>
          <ac:spMkLst>
            <pc:docMk/>
            <pc:sldMk cId="3001370469" sldId="267"/>
            <ac:spMk id="7" creationId="{BC3CB09B-E01C-1986-0629-42B6BE63245C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8" creationId="{F837543A-6020-4505-A233-C9DB4BF74011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10" creationId="{35B16301-FB18-48BA-A6DD-C37CAF6F9A18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12" creationId="{C3C0D90E-074A-4F52-9B11-B52BEF4BCBE5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14" creationId="{CABBD4C1-E6F8-46F6-8152-A8A97490BF4D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16" creationId="{83BA5EF5-1FE9-4BF9-83BB-269BCDDF6156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20" creationId="{88853921-7BC9-4BDE-ACAB-133C683C82D6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22" creationId="{09192968-3AE7-4470-A61C-97294BB92731}"/>
          </ac:spMkLst>
        </pc:spChg>
        <pc:spChg chg="add">
          <ac:chgData name="Dayanand Challa" userId="5360f05c-ff41-4350-ac80-6142c1f519ed" providerId="ADAL" clId="{EB1CA459-E88B-4C6C-BF39-CBE6E597C415}" dt="2022-11-28T04:59:57.234" v="687" actId="26606"/>
          <ac:spMkLst>
            <pc:docMk/>
            <pc:sldMk cId="3001370469" sldId="267"/>
            <ac:spMk id="24" creationId="{3AB72E55-43E4-4356-BFE8-E2102CB0B505}"/>
          </ac:spMkLst>
        </pc:spChg>
        <pc:graphicFrameChg chg="add del">
          <ac:chgData name="Dayanand Challa" userId="5360f05c-ff41-4350-ac80-6142c1f519ed" providerId="ADAL" clId="{EB1CA459-E88B-4C6C-BF39-CBE6E597C415}" dt="2022-11-28T04:59:57.209" v="686" actId="26606"/>
          <ac:graphicFrameMkLst>
            <pc:docMk/>
            <pc:sldMk cId="3001370469" sldId="267"/>
            <ac:graphicFrameMk id="5" creationId="{DFB4935E-DF85-AE68-315B-4A93FAF57500}"/>
          </ac:graphicFrameMkLst>
        </pc:graphicFrameChg>
        <pc:graphicFrameChg chg="add">
          <ac:chgData name="Dayanand Challa" userId="5360f05c-ff41-4350-ac80-6142c1f519ed" providerId="ADAL" clId="{EB1CA459-E88B-4C6C-BF39-CBE6E597C415}" dt="2022-11-28T05:00:10.528" v="688" actId="26606"/>
          <ac:graphicFrameMkLst>
            <pc:docMk/>
            <pc:sldMk cId="3001370469" sldId="267"/>
            <ac:graphicFrameMk id="26" creationId="{0CFA2339-1C8C-37C5-0BDC-65D88461327F}"/>
          </ac:graphicFrameMkLst>
        </pc:graphicFrameChg>
        <pc:cxnChg chg="add">
          <ac:chgData name="Dayanand Challa" userId="5360f05c-ff41-4350-ac80-6142c1f519ed" providerId="ADAL" clId="{EB1CA459-E88B-4C6C-BF39-CBE6E597C415}" dt="2022-11-28T04:59:57.234" v="687" actId="26606"/>
          <ac:cxnSpMkLst>
            <pc:docMk/>
            <pc:sldMk cId="3001370469" sldId="267"/>
            <ac:cxnSpMk id="18" creationId="{4B3BCACB-5880-460B-9606-8C433A9AF99D}"/>
          </ac:cxnSpMkLst>
        </pc:cxnChg>
      </pc:sldChg>
      <pc:sldChg chg="addSp delSp modSp mod setBg addAnim delAnim setClrOvrMap">
        <pc:chgData name="Dayanand Challa" userId="5360f05c-ff41-4350-ac80-6142c1f519ed" providerId="ADAL" clId="{EB1CA459-E88B-4C6C-BF39-CBE6E597C415}" dt="2022-11-28T05:00:55.559" v="698" actId="26606"/>
        <pc:sldMkLst>
          <pc:docMk/>
          <pc:sldMk cId="3170579210" sldId="268"/>
        </pc:sldMkLst>
        <pc:spChg chg="mo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2" creationId="{5DD82450-0031-D748-BEB6-A35EEB7157B0}"/>
          </ac:spMkLst>
        </pc:spChg>
        <pc:spChg chg="mo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3" creationId="{0514C762-8A40-9138-6D6D-4846601FEDC4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8" creationId="{F837543A-6020-4505-A233-C9DB4BF74011}"/>
          </ac:spMkLst>
        </pc:spChg>
        <pc:spChg chg="add del">
          <ac:chgData name="Dayanand Challa" userId="5360f05c-ff41-4350-ac80-6142c1f519ed" providerId="ADAL" clId="{EB1CA459-E88B-4C6C-BF39-CBE6E597C415}" dt="2022-11-28T05:00:40.003" v="691" actId="26606"/>
          <ac:spMkLst>
            <pc:docMk/>
            <pc:sldMk cId="3170579210" sldId="268"/>
            <ac:spMk id="9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10" creationId="{35B16301-FB18-48BA-A6DD-C37CAF6F9A18}"/>
          </ac:spMkLst>
        </pc:spChg>
        <pc:spChg chg="add del">
          <ac:chgData name="Dayanand Challa" userId="5360f05c-ff41-4350-ac80-6142c1f519ed" providerId="ADAL" clId="{EB1CA459-E88B-4C6C-BF39-CBE6E597C415}" dt="2022-11-28T05:00:40.003" v="691" actId="26606"/>
          <ac:spMkLst>
            <pc:docMk/>
            <pc:sldMk cId="3170579210" sldId="268"/>
            <ac:spMk id="11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12" creationId="{C3C0D90E-074A-4F52-9B11-B52BEF4BCBE5}"/>
          </ac:spMkLst>
        </pc:spChg>
        <pc:spChg chg="add del">
          <ac:chgData name="Dayanand Challa" userId="5360f05c-ff41-4350-ac80-6142c1f519ed" providerId="ADAL" clId="{EB1CA459-E88B-4C6C-BF39-CBE6E597C415}" dt="2022-11-28T05:00:40.003" v="691" actId="26606"/>
          <ac:spMkLst>
            <pc:docMk/>
            <pc:sldMk cId="3170579210" sldId="268"/>
            <ac:spMk id="13" creationId="{0671A8AE-40A1-4631-A6B8-581AFF065482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14" creationId="{CABBD4C1-E6F8-46F6-8152-A8A97490BF4D}"/>
          </ac:spMkLst>
        </pc:spChg>
        <pc:spChg chg="add del">
          <ac:chgData name="Dayanand Challa" userId="5360f05c-ff41-4350-ac80-6142c1f519ed" providerId="ADAL" clId="{EB1CA459-E88B-4C6C-BF39-CBE6E597C415}" dt="2022-11-28T05:00:40.003" v="691" actId="26606"/>
          <ac:spMkLst>
            <pc:docMk/>
            <pc:sldMk cId="3170579210" sldId="268"/>
            <ac:spMk id="15" creationId="{A44CD100-6267-4E62-AA64-2182A3A6A1C0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16" creationId="{83BA5EF5-1FE9-4BF9-83BB-269BCDDF6156}"/>
          </ac:spMkLst>
        </pc:spChg>
        <pc:spChg chg="ad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17" creationId="{528AA953-F4F9-4DC5-97C7-491F4AF937DC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20" creationId="{88853921-7BC9-4BDE-ACAB-133C683C82D6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22" creationId="{09192968-3AE7-4470-A61C-97294BB92731}"/>
          </ac:spMkLst>
        </pc:spChg>
        <pc:spChg chg="add del">
          <ac:chgData name="Dayanand Challa" userId="5360f05c-ff41-4350-ac80-6142c1f519ed" providerId="ADAL" clId="{EB1CA459-E88B-4C6C-BF39-CBE6E597C415}" dt="2022-11-28T05:00:42.045" v="693" actId="26606"/>
          <ac:spMkLst>
            <pc:docMk/>
            <pc:sldMk cId="3170579210" sldId="268"/>
            <ac:spMk id="24" creationId="{3AB72E55-43E4-4356-BFE8-E2102CB0B505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26" creationId="{EFE5CE34-4543-42E5-B82C-1F3D12422CDD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27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28" creationId="{72AF41FE-63D7-4695-81D2-66D2510E4486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29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30" creationId="{46F1F2C8-798B-4CCE-A851-94AFAF350BED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31" creationId="{755E9CD0-04B0-4A3C-B291-AD913379C713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32" creationId="{1DD8BF3B-6066-418C-8D1A-75C5E396FC04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33" creationId="{80BC66F9-7A74-4286-AD22-1174052CC22C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34" creationId="{D8142CC3-2B5C-48E6-9DF0-6C8ACBAF23EF}"/>
          </ac:spMkLst>
        </pc:spChg>
        <pc:spChg chg="add del">
          <ac:chgData name="Dayanand Challa" userId="5360f05c-ff41-4350-ac80-6142c1f519ed" providerId="ADAL" clId="{EB1CA459-E88B-4C6C-BF39-CBE6E597C415}" dt="2022-11-28T05:00:44.702" v="695" actId="26606"/>
          <ac:spMkLst>
            <pc:docMk/>
            <pc:sldMk cId="3170579210" sldId="268"/>
            <ac:spMk id="36" creationId="{46A89C79-8EF3-4AF9-B3D9-59A883F41C83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38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39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0" creationId="{D1A671DE-D529-4A2A-A35D-E97400239504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1" creationId="{755E9CD0-04B0-4A3C-B291-AD913379C713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3" creationId="{80BC66F9-7A74-4286-AD22-1174052CC22C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4" creationId="{D8142CC3-2B5C-48E6-9DF0-6C8ACBAF23EF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5" creationId="{1DD8BF3B-6066-418C-8D1A-75C5E396FC04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6" creationId="{46A89C79-8EF3-4AF9-B3D9-59A883F41C83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7" creationId="{72AF41FE-63D7-4695-81D2-66D2510E4486}"/>
          </ac:spMkLst>
        </pc:spChg>
        <pc:spChg chg="add del">
          <ac:chgData name="Dayanand Challa" userId="5360f05c-ff41-4350-ac80-6142c1f519ed" providerId="ADAL" clId="{EB1CA459-E88B-4C6C-BF39-CBE6E597C415}" dt="2022-11-28T05:00:55.544" v="697" actId="26606"/>
          <ac:spMkLst>
            <pc:docMk/>
            <pc:sldMk cId="3170579210" sldId="268"/>
            <ac:spMk id="48" creationId="{EFE5CE34-4543-42E5-B82C-1F3D12422CDD}"/>
          </ac:spMkLst>
        </pc:spChg>
        <pc:spChg chg="ad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50" creationId="{8A7BA06D-B3FF-4E91-8639-B4569AE3AA23}"/>
          </ac:spMkLst>
        </pc:spChg>
        <pc:spChg chg="ad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51" creationId="{2B30C86D-5A07-48BC-9C9D-6F9A2DB1E9E1}"/>
          </ac:spMkLst>
        </pc:spChg>
        <pc:spChg chg="ad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52" creationId="{8930EBA3-4D2E-42E8-B828-834555328D85}"/>
          </ac:spMkLst>
        </pc:spChg>
        <pc:spChg chg="add">
          <ac:chgData name="Dayanand Challa" userId="5360f05c-ff41-4350-ac80-6142c1f519ed" providerId="ADAL" clId="{EB1CA459-E88B-4C6C-BF39-CBE6E597C415}" dt="2022-11-28T05:00:55.559" v="698" actId="26606"/>
          <ac:spMkLst>
            <pc:docMk/>
            <pc:sldMk cId="3170579210" sldId="268"/>
            <ac:spMk id="53" creationId="{E58B2195-5055-402F-A3E7-53FF0E4980C3}"/>
          </ac:spMkLst>
        </pc:spChg>
        <pc:picChg chg="add del">
          <ac:chgData name="Dayanand Challa" userId="5360f05c-ff41-4350-ac80-6142c1f519ed" providerId="ADAL" clId="{EB1CA459-E88B-4C6C-BF39-CBE6E597C415}" dt="2022-11-28T05:00:40.003" v="691" actId="26606"/>
          <ac:picMkLst>
            <pc:docMk/>
            <pc:sldMk cId="3170579210" sldId="268"/>
            <ac:picMk id="5" creationId="{726C2022-E362-BE29-E94F-DD709214A45A}"/>
          </ac:picMkLst>
        </pc:picChg>
        <pc:picChg chg="add">
          <ac:chgData name="Dayanand Challa" userId="5360f05c-ff41-4350-ac80-6142c1f519ed" providerId="ADAL" clId="{EB1CA459-E88B-4C6C-BF39-CBE6E597C415}" dt="2022-11-28T05:00:55.559" v="698" actId="26606"/>
          <ac:picMkLst>
            <pc:docMk/>
            <pc:sldMk cId="3170579210" sldId="268"/>
            <ac:picMk id="54" creationId="{A2FA08C2-8D8A-76C4-3F21-03BD3DA59F7A}"/>
          </ac:picMkLst>
        </pc:picChg>
        <pc:cxnChg chg="add del">
          <ac:chgData name="Dayanand Challa" userId="5360f05c-ff41-4350-ac80-6142c1f519ed" providerId="ADAL" clId="{EB1CA459-E88B-4C6C-BF39-CBE6E597C415}" dt="2022-11-28T05:00:42.045" v="693" actId="26606"/>
          <ac:cxnSpMkLst>
            <pc:docMk/>
            <pc:sldMk cId="3170579210" sldId="268"/>
            <ac:cxnSpMk id="18" creationId="{4B3BCACB-5880-460B-9606-8C433A9AF99D}"/>
          </ac:cxnSpMkLst>
        </pc:cxnChg>
        <pc:cxnChg chg="add del">
          <ac:chgData name="Dayanand Challa" userId="5360f05c-ff41-4350-ac80-6142c1f519ed" providerId="ADAL" clId="{EB1CA459-E88B-4C6C-BF39-CBE6E597C415}" dt="2022-11-28T05:00:44.702" v="695" actId="26606"/>
          <ac:cxnSpMkLst>
            <pc:docMk/>
            <pc:sldMk cId="3170579210" sldId="268"/>
            <ac:cxnSpMk id="35" creationId="{7B2D303B-3DD0-4319-9EAD-361847FEC71D}"/>
          </ac:cxnSpMkLst>
        </pc:cxnChg>
        <pc:cxnChg chg="add del">
          <ac:chgData name="Dayanand Challa" userId="5360f05c-ff41-4350-ac80-6142c1f519ed" providerId="ADAL" clId="{EB1CA459-E88B-4C6C-BF39-CBE6E597C415}" dt="2022-11-28T05:00:55.544" v="697" actId="26606"/>
          <ac:cxnSpMkLst>
            <pc:docMk/>
            <pc:sldMk cId="3170579210" sldId="268"/>
            <ac:cxnSpMk id="42" creationId="{7B2D303B-3DD0-4319-9EAD-361847FEC71D}"/>
          </ac:cxnSpMkLst>
        </pc:cxnChg>
      </pc:sldChg>
      <pc:sldChg chg="modSp mod">
        <pc:chgData name="Dayanand Challa" userId="5360f05c-ff41-4350-ac80-6142c1f519ed" providerId="ADAL" clId="{EB1CA459-E88B-4C6C-BF39-CBE6E597C415}" dt="2022-11-28T01:31:20.153" v="232" actId="20577"/>
        <pc:sldMkLst>
          <pc:docMk/>
          <pc:sldMk cId="2113004170" sldId="269"/>
        </pc:sldMkLst>
        <pc:spChg chg="mod">
          <ac:chgData name="Dayanand Challa" userId="5360f05c-ff41-4350-ac80-6142c1f519ed" providerId="ADAL" clId="{EB1CA459-E88B-4C6C-BF39-CBE6E597C415}" dt="2022-11-28T01:31:20.153" v="232" actId="20577"/>
          <ac:spMkLst>
            <pc:docMk/>
            <pc:sldMk cId="2113004170" sldId="269"/>
            <ac:spMk id="2" creationId="{46644AFC-6C19-FB7C-C24C-0FE638CA711F}"/>
          </ac:spMkLst>
        </pc:spChg>
        <pc:spChg chg="mod">
          <ac:chgData name="Dayanand Challa" userId="5360f05c-ff41-4350-ac80-6142c1f519ed" providerId="ADAL" clId="{EB1CA459-E88B-4C6C-BF39-CBE6E597C415}" dt="2022-11-28T01:31:05.499" v="225" actId="20577"/>
          <ac:spMkLst>
            <pc:docMk/>
            <pc:sldMk cId="2113004170" sldId="269"/>
            <ac:spMk id="3" creationId="{3E02680C-0AAB-C01A-F5E3-0A921FE2D009}"/>
          </ac:spMkLst>
        </pc:spChg>
      </pc:sldChg>
      <pc:sldChg chg="addSp delSp modSp mod setBg">
        <pc:chgData name="Dayanand Challa" userId="5360f05c-ff41-4350-ac80-6142c1f519ed" providerId="ADAL" clId="{EB1CA459-E88B-4C6C-BF39-CBE6E597C415}" dt="2022-11-28T05:01:38.261" v="705" actId="26606"/>
        <pc:sldMkLst>
          <pc:docMk/>
          <pc:sldMk cId="3868604899" sldId="270"/>
        </pc:sldMkLst>
        <pc:spChg chg="mod">
          <ac:chgData name="Dayanand Challa" userId="5360f05c-ff41-4350-ac80-6142c1f519ed" providerId="ADAL" clId="{EB1CA459-E88B-4C6C-BF39-CBE6E597C415}" dt="2022-11-28T05:01:17.842" v="700" actId="26606"/>
          <ac:spMkLst>
            <pc:docMk/>
            <pc:sldMk cId="3868604899" sldId="270"/>
            <ac:spMk id="2" creationId="{0841F26A-8FF5-20A0-D33D-CE085F9A38E3}"/>
          </ac:spMkLst>
        </pc:spChg>
        <pc:spChg chg="add del">
          <ac:chgData name="Dayanand Challa" userId="5360f05c-ff41-4350-ac80-6142c1f519ed" providerId="ADAL" clId="{EB1CA459-E88B-4C6C-BF39-CBE6E597C415}" dt="2022-11-28T05:01:38.261" v="705" actId="26606"/>
          <ac:spMkLst>
            <pc:docMk/>
            <pc:sldMk cId="3868604899" sldId="270"/>
            <ac:spMk id="3" creationId="{59630235-CE70-5B8A-7343-B78D090DCA58}"/>
          </ac:spMkLst>
        </pc:spChg>
        <pc:spChg chg="add del">
          <ac:chgData name="Dayanand Challa" userId="5360f05c-ff41-4350-ac80-6142c1f519ed" providerId="ADAL" clId="{EB1CA459-E88B-4C6C-BF39-CBE6E597C415}" dt="2022-11-28T05:01:17.842" v="700" actId="26606"/>
          <ac:spMkLst>
            <pc:docMk/>
            <pc:sldMk cId="3868604899" sldId="270"/>
            <ac:spMk id="9" creationId="{545D489D-16E1-484D-867B-144368D74B83}"/>
          </ac:spMkLst>
        </pc:spChg>
        <pc:spChg chg="add del">
          <ac:chgData name="Dayanand Challa" userId="5360f05c-ff41-4350-ac80-6142c1f519ed" providerId="ADAL" clId="{EB1CA459-E88B-4C6C-BF39-CBE6E597C415}" dt="2022-11-28T05:01:17.842" v="700" actId="26606"/>
          <ac:spMkLst>
            <pc:docMk/>
            <pc:sldMk cId="3868604899" sldId="270"/>
            <ac:spMk id="11" creationId="{49A496F5-B01E-4BF8-9D1E-C4E53B6F9652}"/>
          </ac:spMkLst>
        </pc:spChg>
        <pc:spChg chg="add del">
          <ac:chgData name="Dayanand Challa" userId="5360f05c-ff41-4350-ac80-6142c1f519ed" providerId="ADAL" clId="{EB1CA459-E88B-4C6C-BF39-CBE6E597C415}" dt="2022-11-28T05:01:17.842" v="700" actId="26606"/>
          <ac:spMkLst>
            <pc:docMk/>
            <pc:sldMk cId="3868604899" sldId="270"/>
            <ac:spMk id="13" creationId="{6E895C8D-1379-40B8-8B1B-B6F5AEAF0A6C}"/>
          </ac:spMkLst>
        </pc:spChg>
        <pc:graphicFrameChg chg="add del">
          <ac:chgData name="Dayanand Challa" userId="5360f05c-ff41-4350-ac80-6142c1f519ed" providerId="ADAL" clId="{EB1CA459-E88B-4C6C-BF39-CBE6E597C415}" dt="2022-11-28T05:01:17.842" v="700" actId="26606"/>
          <ac:graphicFrameMkLst>
            <pc:docMk/>
            <pc:sldMk cId="3868604899" sldId="270"/>
            <ac:graphicFrameMk id="5" creationId="{1937866D-DBF1-C8EE-85FF-A6D00BB894A2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5:01:19.849" v="702" actId="26606"/>
          <ac:graphicFrameMkLst>
            <pc:docMk/>
            <pc:sldMk cId="3868604899" sldId="270"/>
            <ac:graphicFrameMk id="15" creationId="{84E5460B-701C-736A-6ACC-7432FB618AFB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5:01:38.241" v="704" actId="26606"/>
          <ac:graphicFrameMkLst>
            <pc:docMk/>
            <pc:sldMk cId="3868604899" sldId="270"/>
            <ac:graphicFrameMk id="17" creationId="{68B4581A-6AE9-3CA2-F0D6-A6DA9ECAC842}"/>
          </ac:graphicFrameMkLst>
        </pc:graphicFrameChg>
        <pc:graphicFrameChg chg="add">
          <ac:chgData name="Dayanand Challa" userId="5360f05c-ff41-4350-ac80-6142c1f519ed" providerId="ADAL" clId="{EB1CA459-E88B-4C6C-BF39-CBE6E597C415}" dt="2022-11-28T05:01:38.261" v="705" actId="26606"/>
          <ac:graphicFrameMkLst>
            <pc:docMk/>
            <pc:sldMk cId="3868604899" sldId="270"/>
            <ac:graphicFrameMk id="19" creationId="{EC50EA72-E040-0028-2B87-F2FFD255F8C1}"/>
          </ac:graphicFrameMkLst>
        </pc:graphicFrameChg>
      </pc:sldChg>
      <pc:sldChg chg="addSp delSp modSp mod setBg">
        <pc:chgData name="Dayanand Challa" userId="5360f05c-ff41-4350-ac80-6142c1f519ed" providerId="ADAL" clId="{EB1CA459-E88B-4C6C-BF39-CBE6E597C415}" dt="2022-11-28T04:54:37.349" v="623" actId="26606"/>
        <pc:sldMkLst>
          <pc:docMk/>
          <pc:sldMk cId="49512831" sldId="271"/>
        </pc:sldMkLst>
        <pc:spChg chg="mod">
          <ac:chgData name="Dayanand Challa" userId="5360f05c-ff41-4350-ac80-6142c1f519ed" providerId="ADAL" clId="{EB1CA459-E88B-4C6C-BF39-CBE6E597C415}" dt="2022-11-28T04:54:37.349" v="623" actId="26606"/>
          <ac:spMkLst>
            <pc:docMk/>
            <pc:sldMk cId="49512831" sldId="271"/>
            <ac:spMk id="2" creationId="{A6B1377C-3464-206D-932C-C52109A3E997}"/>
          </ac:spMkLst>
        </pc:spChg>
        <pc:spChg chg="add del mod">
          <ac:chgData name="Dayanand Challa" userId="5360f05c-ff41-4350-ac80-6142c1f519ed" providerId="ADAL" clId="{EB1CA459-E88B-4C6C-BF39-CBE6E597C415}" dt="2022-11-28T04:53:08.319" v="594" actId="26606"/>
          <ac:spMkLst>
            <pc:docMk/>
            <pc:sldMk cId="49512831" sldId="271"/>
            <ac:spMk id="3" creationId="{C3EDB94F-9BA1-F06D-7890-C6E92D7DB8BD}"/>
          </ac:spMkLst>
        </pc:spChg>
        <pc:spChg chg="add del">
          <ac:chgData name="Dayanand Challa" userId="5360f05c-ff41-4350-ac80-6142c1f519ed" providerId="ADAL" clId="{EB1CA459-E88B-4C6C-BF39-CBE6E597C415}" dt="2022-11-28T04:53:04.904" v="589" actId="26606"/>
          <ac:spMkLst>
            <pc:docMk/>
            <pc:sldMk cId="49512831" sldId="271"/>
            <ac:spMk id="8" creationId="{389575E1-3389-451A-A5F7-27854C25C599}"/>
          </ac:spMkLst>
        </pc:spChg>
        <pc:spChg chg="add del">
          <ac:chgData name="Dayanand Challa" userId="5360f05c-ff41-4350-ac80-6142c1f519ed" providerId="ADAL" clId="{EB1CA459-E88B-4C6C-BF39-CBE6E597C415}" dt="2022-11-28T04:52:45.577" v="585" actId="26606"/>
          <ac:spMkLst>
            <pc:docMk/>
            <pc:sldMk cId="49512831" sldId="271"/>
            <ac:spMk id="9" creationId="{9DBC8166-481C-4473-95F5-9A5B9073B7F1}"/>
          </ac:spMkLst>
        </pc:spChg>
        <pc:spChg chg="add del">
          <ac:chgData name="Dayanand Challa" userId="5360f05c-ff41-4350-ac80-6142c1f519ed" providerId="ADAL" clId="{EB1CA459-E88B-4C6C-BF39-CBE6E597C415}" dt="2022-11-28T04:53:04.904" v="589" actId="26606"/>
          <ac:spMkLst>
            <pc:docMk/>
            <pc:sldMk cId="49512831" sldId="271"/>
            <ac:spMk id="10" creationId="{A53CCC5C-D88E-40FB-B30B-23DCDBD01D37}"/>
          </ac:spMkLst>
        </pc:spChg>
        <pc:spChg chg="add del">
          <ac:chgData name="Dayanand Challa" userId="5360f05c-ff41-4350-ac80-6142c1f519ed" providerId="ADAL" clId="{EB1CA459-E88B-4C6C-BF39-CBE6E597C415}" dt="2022-11-28T04:52:45.577" v="585" actId="26606"/>
          <ac:spMkLst>
            <pc:docMk/>
            <pc:sldMk cId="49512831" sldId="271"/>
            <ac:spMk id="11" creationId="{A5A5CE6E-90AF-4D43-A014-1F9EC83EB93D}"/>
          </ac:spMkLst>
        </pc:spChg>
        <pc:spChg chg="add del">
          <ac:chgData name="Dayanand Challa" userId="5360f05c-ff41-4350-ac80-6142c1f519ed" providerId="ADAL" clId="{EB1CA459-E88B-4C6C-BF39-CBE6E597C415}" dt="2022-11-28T04:53:04.904" v="589" actId="26606"/>
          <ac:spMkLst>
            <pc:docMk/>
            <pc:sldMk cId="49512831" sldId="271"/>
            <ac:spMk id="12" creationId="{081E4A58-353D-44AE-B2FC-2A74E2E400F7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14" creationId="{CABBD4C1-E6F8-46F6-8152-A8A97490BF4D}"/>
          </ac:spMkLst>
        </pc:spChg>
        <pc:spChg chg="add del">
          <ac:chgData name="Dayanand Challa" userId="5360f05c-ff41-4350-ac80-6142c1f519ed" providerId="ADAL" clId="{EB1CA459-E88B-4C6C-BF39-CBE6E597C415}" dt="2022-11-28T04:53:04.904" v="589" actId="26606"/>
          <ac:spMkLst>
            <pc:docMk/>
            <pc:sldMk cId="49512831" sldId="271"/>
            <ac:spMk id="15" creationId="{C3EDB94F-9BA1-F06D-7890-C6E92D7DB8BD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16" creationId="{83BA5EF5-1FE9-4BF9-83BB-269BCDDF6156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17" creationId="{F837543A-6020-4505-A233-C9DB4BF74011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19" creationId="{35B16301-FB18-48BA-A6DD-C37CAF6F9A18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20" creationId="{88853921-7BC9-4BDE-ACAB-133C683C82D6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21" creationId="{C3EDB94F-9BA1-F06D-7890-C6E92D7DB8BD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22" creationId="{09192968-3AE7-4470-A61C-97294BB92731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23" creationId="{C3C0D90E-074A-4F52-9B11-B52BEF4BCBE5}"/>
          </ac:spMkLst>
        </pc:spChg>
        <pc:spChg chg="add del">
          <ac:chgData name="Dayanand Challa" userId="5360f05c-ff41-4350-ac80-6142c1f519ed" providerId="ADAL" clId="{EB1CA459-E88B-4C6C-BF39-CBE6E597C415}" dt="2022-11-28T04:53:06.342" v="591" actId="26606"/>
          <ac:spMkLst>
            <pc:docMk/>
            <pc:sldMk cId="49512831" sldId="271"/>
            <ac:spMk id="24" creationId="{3AB72E55-43E4-4356-BFE8-E2102CB0B505}"/>
          </ac:spMkLst>
        </pc:spChg>
        <pc:spChg chg="add del">
          <ac:chgData name="Dayanand Challa" userId="5360f05c-ff41-4350-ac80-6142c1f519ed" providerId="ADAL" clId="{EB1CA459-E88B-4C6C-BF39-CBE6E597C415}" dt="2022-11-28T04:53:46.675" v="606" actId="26606"/>
          <ac:spMkLst>
            <pc:docMk/>
            <pc:sldMk cId="49512831" sldId="271"/>
            <ac:spMk id="30" creationId="{032D8B87-88DA-4E9C-B676-B10D70EA5963}"/>
          </ac:spMkLst>
        </pc:spChg>
        <pc:spChg chg="add del">
          <ac:chgData name="Dayanand Challa" userId="5360f05c-ff41-4350-ac80-6142c1f519ed" providerId="ADAL" clId="{EB1CA459-E88B-4C6C-BF39-CBE6E597C415}" dt="2022-11-28T04:53:46.675" v="606" actId="26606"/>
          <ac:spMkLst>
            <pc:docMk/>
            <pc:sldMk cId="49512831" sldId="271"/>
            <ac:spMk id="31" creationId="{081E4A58-353D-44AE-B2FC-2A74E2E400F7}"/>
          </ac:spMkLst>
        </pc:spChg>
        <pc:spChg chg="add del">
          <ac:chgData name="Dayanand Challa" userId="5360f05c-ff41-4350-ac80-6142c1f519ed" providerId="ADAL" clId="{EB1CA459-E88B-4C6C-BF39-CBE6E597C415}" dt="2022-11-28T04:54:37.314" v="622" actId="26606"/>
          <ac:spMkLst>
            <pc:docMk/>
            <pc:sldMk cId="49512831" sldId="271"/>
            <ac:spMk id="32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4:53:36.608" v="600" actId="26606"/>
          <ac:spMkLst>
            <pc:docMk/>
            <pc:sldMk cId="49512831" sldId="271"/>
            <ac:spMk id="33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4:53:47.716" v="608" actId="26606"/>
          <ac:spMkLst>
            <pc:docMk/>
            <pc:sldMk cId="49512831" sldId="271"/>
            <ac:spMk id="34" creationId="{2EB492CD-616E-47F8-933B-5E2D952A0593}"/>
          </ac:spMkLst>
        </pc:spChg>
        <pc:spChg chg="add del">
          <ac:chgData name="Dayanand Challa" userId="5360f05c-ff41-4350-ac80-6142c1f519ed" providerId="ADAL" clId="{EB1CA459-E88B-4C6C-BF39-CBE6E597C415}" dt="2022-11-28T04:53:36.608" v="600" actId="26606"/>
          <ac:spMkLst>
            <pc:docMk/>
            <pc:sldMk cId="49512831" sldId="271"/>
            <ac:spMk id="35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4:53:47.716" v="608" actId="26606"/>
          <ac:spMkLst>
            <pc:docMk/>
            <pc:sldMk cId="49512831" sldId="271"/>
            <ac:spMk id="36" creationId="{59383CF9-23B5-4335-9B21-1791C4CF1C75}"/>
          </ac:spMkLst>
        </pc:spChg>
        <pc:spChg chg="add del">
          <ac:chgData name="Dayanand Challa" userId="5360f05c-ff41-4350-ac80-6142c1f519ed" providerId="ADAL" clId="{EB1CA459-E88B-4C6C-BF39-CBE6E597C415}" dt="2022-11-28T04:53:39.671" v="602" actId="26606"/>
          <ac:spMkLst>
            <pc:docMk/>
            <pc:sldMk cId="49512831" sldId="271"/>
            <ac:spMk id="37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4:53:39.671" v="602" actId="26606"/>
          <ac:spMkLst>
            <pc:docMk/>
            <pc:sldMk cId="49512831" sldId="271"/>
            <ac:spMk id="38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4:53:47.716" v="608" actId="26606"/>
          <ac:spMkLst>
            <pc:docMk/>
            <pc:sldMk cId="49512831" sldId="271"/>
            <ac:spMk id="39" creationId="{0007FE00-9498-4706-B255-6437B0252C02}"/>
          </ac:spMkLst>
        </pc:spChg>
        <pc:spChg chg="add del">
          <ac:chgData name="Dayanand Challa" userId="5360f05c-ff41-4350-ac80-6142c1f519ed" providerId="ADAL" clId="{EB1CA459-E88B-4C6C-BF39-CBE6E597C415}" dt="2022-11-28T04:54:37.314" v="622" actId="26606"/>
          <ac:spMkLst>
            <pc:docMk/>
            <pc:sldMk cId="49512831" sldId="271"/>
            <ac:spMk id="40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4:53:49.240" v="610" actId="26606"/>
          <ac:spMkLst>
            <pc:docMk/>
            <pc:sldMk cId="49512831" sldId="271"/>
            <ac:spMk id="41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4:53:49.240" v="610" actId="26606"/>
          <ac:spMkLst>
            <pc:docMk/>
            <pc:sldMk cId="49512831" sldId="271"/>
            <ac:spMk id="42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4:53:49.240" v="610" actId="26606"/>
          <ac:spMkLst>
            <pc:docMk/>
            <pc:sldMk cId="49512831" sldId="271"/>
            <ac:spMk id="43" creationId="{DCE1AED4-C7FF-4468-BF54-4470A0A3E283}"/>
          </ac:spMkLst>
        </pc:spChg>
        <pc:spChg chg="add del">
          <ac:chgData name="Dayanand Challa" userId="5360f05c-ff41-4350-ac80-6142c1f519ed" providerId="ADAL" clId="{EB1CA459-E88B-4C6C-BF39-CBE6E597C415}" dt="2022-11-28T04:53:49.240" v="610" actId="26606"/>
          <ac:spMkLst>
            <pc:docMk/>
            <pc:sldMk cId="49512831" sldId="271"/>
            <ac:spMk id="44" creationId="{BDE94FAB-AA60-43B4-A2C3-3A940B9A951A}"/>
          </ac:spMkLst>
        </pc:spChg>
        <pc:spChg chg="add del">
          <ac:chgData name="Dayanand Challa" userId="5360f05c-ff41-4350-ac80-6142c1f519ed" providerId="ADAL" clId="{EB1CA459-E88B-4C6C-BF39-CBE6E597C415}" dt="2022-11-28T04:54:37.314" v="622" actId="26606"/>
          <ac:spMkLst>
            <pc:docMk/>
            <pc:sldMk cId="49512831" sldId="271"/>
            <ac:spMk id="45" creationId="{651547D7-AD18-407B-A5F4-F8225B5DCFCC}"/>
          </ac:spMkLst>
        </pc:spChg>
        <pc:spChg chg="add del">
          <ac:chgData name="Dayanand Challa" userId="5360f05c-ff41-4350-ac80-6142c1f519ed" providerId="ADAL" clId="{EB1CA459-E88B-4C6C-BF39-CBE6E597C415}" dt="2022-11-28T04:53:50.622" v="612" actId="26606"/>
          <ac:spMkLst>
            <pc:docMk/>
            <pc:sldMk cId="49512831" sldId="271"/>
            <ac:spMk id="46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4:53:50.622" v="612" actId="26606"/>
          <ac:spMkLst>
            <pc:docMk/>
            <pc:sldMk cId="49512831" sldId="271"/>
            <ac:spMk id="47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4:53:50.622" v="612" actId="26606"/>
          <ac:spMkLst>
            <pc:docMk/>
            <pc:sldMk cId="49512831" sldId="271"/>
            <ac:spMk id="48" creationId="{D4906370-1564-49FA-A802-58546B3922DC}"/>
          </ac:spMkLst>
        </pc:spChg>
        <pc:spChg chg="add del">
          <ac:chgData name="Dayanand Challa" userId="5360f05c-ff41-4350-ac80-6142c1f519ed" providerId="ADAL" clId="{EB1CA459-E88B-4C6C-BF39-CBE6E597C415}" dt="2022-11-28T04:53:50.622" v="612" actId="26606"/>
          <ac:spMkLst>
            <pc:docMk/>
            <pc:sldMk cId="49512831" sldId="271"/>
            <ac:spMk id="49" creationId="{EF640709-BDFD-453B-B75D-6212E7A870BA}"/>
          </ac:spMkLst>
        </pc:spChg>
        <pc:spChg chg="add del">
          <ac:chgData name="Dayanand Challa" userId="5360f05c-ff41-4350-ac80-6142c1f519ed" providerId="ADAL" clId="{EB1CA459-E88B-4C6C-BF39-CBE6E597C415}" dt="2022-11-28T04:53:50.622" v="612" actId="26606"/>
          <ac:spMkLst>
            <pc:docMk/>
            <pc:sldMk cId="49512831" sldId="271"/>
            <ac:spMk id="50" creationId="{B4019478-3FDC-438C-8848-1D7DA864AFC4}"/>
          </ac:spMkLst>
        </pc:spChg>
        <pc:spChg chg="add del">
          <ac:chgData name="Dayanand Challa" userId="5360f05c-ff41-4350-ac80-6142c1f519ed" providerId="ADAL" clId="{EB1CA459-E88B-4C6C-BF39-CBE6E597C415}" dt="2022-11-28T04:53:50.622" v="612" actId="26606"/>
          <ac:spMkLst>
            <pc:docMk/>
            <pc:sldMk cId="49512831" sldId="271"/>
            <ac:spMk id="51" creationId="{FE406479-1D57-4209-B128-3C81746247C6}"/>
          </ac:spMkLst>
        </pc:spChg>
        <pc:spChg chg="add">
          <ac:chgData name="Dayanand Challa" userId="5360f05c-ff41-4350-ac80-6142c1f519ed" providerId="ADAL" clId="{EB1CA459-E88B-4C6C-BF39-CBE6E597C415}" dt="2022-11-28T04:54:37.349" v="623" actId="26606"/>
          <ac:spMkLst>
            <pc:docMk/>
            <pc:sldMk cId="49512831" sldId="271"/>
            <ac:spMk id="52" creationId="{AE2B703B-46F9-481A-A605-82E2A828C4FA}"/>
          </ac:spMkLst>
        </pc:spChg>
        <pc:spChg chg="add del">
          <ac:chgData name="Dayanand Challa" userId="5360f05c-ff41-4350-ac80-6142c1f519ed" providerId="ADAL" clId="{EB1CA459-E88B-4C6C-BF39-CBE6E597C415}" dt="2022-11-28T04:53:56.640" v="614" actId="26606"/>
          <ac:spMkLst>
            <pc:docMk/>
            <pc:sldMk cId="49512831" sldId="271"/>
            <ac:spMk id="53" creationId="{442D2C40-7ED8-45E4-9E7D-C3407F9CAB7A}"/>
          </ac:spMkLst>
        </pc:spChg>
        <pc:spChg chg="add del">
          <ac:chgData name="Dayanand Challa" userId="5360f05c-ff41-4350-ac80-6142c1f519ed" providerId="ADAL" clId="{EB1CA459-E88B-4C6C-BF39-CBE6E597C415}" dt="2022-11-28T04:53:56.640" v="614" actId="26606"/>
          <ac:spMkLst>
            <pc:docMk/>
            <pc:sldMk cId="49512831" sldId="271"/>
            <ac:spMk id="54" creationId="{081E4A58-353D-44AE-B2FC-2A74E2E400F7}"/>
          </ac:spMkLst>
        </pc:spChg>
        <pc:spChg chg="add">
          <ac:chgData name="Dayanand Challa" userId="5360f05c-ff41-4350-ac80-6142c1f519ed" providerId="ADAL" clId="{EB1CA459-E88B-4C6C-BF39-CBE6E597C415}" dt="2022-11-28T04:54:37.349" v="623" actId="26606"/>
          <ac:spMkLst>
            <pc:docMk/>
            <pc:sldMk cId="49512831" sldId="271"/>
            <ac:spMk id="55" creationId="{F13BE4D7-0C3D-4906-B230-A1C5B4665CCF}"/>
          </ac:spMkLst>
        </pc:spChg>
        <pc:spChg chg="add del">
          <ac:chgData name="Dayanand Challa" userId="5360f05c-ff41-4350-ac80-6142c1f519ed" providerId="ADAL" clId="{EB1CA459-E88B-4C6C-BF39-CBE6E597C415}" dt="2022-11-28T04:54:04.316" v="616" actId="26606"/>
          <ac:spMkLst>
            <pc:docMk/>
            <pc:sldMk cId="49512831" sldId="271"/>
            <ac:spMk id="56" creationId="{D3E17859-C5F0-476F-A082-A4CB8841DB24}"/>
          </ac:spMkLst>
        </pc:spChg>
        <pc:spChg chg="add del">
          <ac:chgData name="Dayanand Challa" userId="5360f05c-ff41-4350-ac80-6142c1f519ed" providerId="ADAL" clId="{EB1CA459-E88B-4C6C-BF39-CBE6E597C415}" dt="2022-11-28T04:54:04.316" v="616" actId="26606"/>
          <ac:spMkLst>
            <pc:docMk/>
            <pc:sldMk cId="49512831" sldId="271"/>
            <ac:spMk id="57" creationId="{70BEB1E7-2F88-40BC-B73D-42E5B6F80BFC}"/>
          </ac:spMkLst>
        </pc:spChg>
        <pc:spChg chg="add del">
          <ac:chgData name="Dayanand Challa" userId="5360f05c-ff41-4350-ac80-6142c1f519ed" providerId="ADAL" clId="{EB1CA459-E88B-4C6C-BF39-CBE6E597C415}" dt="2022-11-28T04:54:04.316" v="616" actId="26606"/>
          <ac:spMkLst>
            <pc:docMk/>
            <pc:sldMk cId="49512831" sldId="271"/>
            <ac:spMk id="58" creationId="{A7B99495-F43F-4D80-A44F-2CB4764EB90B}"/>
          </ac:spMkLst>
        </pc:spChg>
        <pc:spChg chg="add del">
          <ac:chgData name="Dayanand Challa" userId="5360f05c-ff41-4350-ac80-6142c1f519ed" providerId="ADAL" clId="{EB1CA459-E88B-4C6C-BF39-CBE6E597C415}" dt="2022-11-28T04:54:19.862" v="618" actId="26606"/>
          <ac:spMkLst>
            <pc:docMk/>
            <pc:sldMk cId="49512831" sldId="271"/>
            <ac:spMk id="60" creationId="{D3F3A98B-FC65-4638-942D-043D907013AE}"/>
          </ac:spMkLst>
        </pc:spChg>
        <pc:spChg chg="add del">
          <ac:chgData name="Dayanand Challa" userId="5360f05c-ff41-4350-ac80-6142c1f519ed" providerId="ADAL" clId="{EB1CA459-E88B-4C6C-BF39-CBE6E597C415}" dt="2022-11-28T04:54:19.862" v="618" actId="26606"/>
          <ac:spMkLst>
            <pc:docMk/>
            <pc:sldMk cId="49512831" sldId="271"/>
            <ac:spMk id="61" creationId="{5B7778FC-632E-4DCA-A7CB-0D7731CCF970}"/>
          </ac:spMkLst>
        </pc:spChg>
        <pc:spChg chg="add del">
          <ac:chgData name="Dayanand Challa" userId="5360f05c-ff41-4350-ac80-6142c1f519ed" providerId="ADAL" clId="{EB1CA459-E88B-4C6C-BF39-CBE6E597C415}" dt="2022-11-28T04:54:19.862" v="618" actId="26606"/>
          <ac:spMkLst>
            <pc:docMk/>
            <pc:sldMk cId="49512831" sldId="271"/>
            <ac:spMk id="62" creationId="{B10BB131-AC8E-4A8E-A5D1-36260F720C3B}"/>
          </ac:spMkLst>
        </pc:spChg>
        <pc:spChg chg="add del">
          <ac:chgData name="Dayanand Challa" userId="5360f05c-ff41-4350-ac80-6142c1f519ed" providerId="ADAL" clId="{EB1CA459-E88B-4C6C-BF39-CBE6E597C415}" dt="2022-11-28T04:54:19.862" v="618" actId="26606"/>
          <ac:spMkLst>
            <pc:docMk/>
            <pc:sldMk cId="49512831" sldId="271"/>
            <ac:spMk id="63" creationId="{FA23A907-97FB-4A8F-880A-DD77401C4296}"/>
          </ac:spMkLst>
        </pc:spChg>
        <pc:graphicFrameChg chg="add del">
          <ac:chgData name="Dayanand Challa" userId="5360f05c-ff41-4350-ac80-6142c1f519ed" providerId="ADAL" clId="{EB1CA459-E88B-4C6C-BF39-CBE6E597C415}" dt="2022-11-28T04:52:45.577" v="585" actId="26606"/>
          <ac:graphicFrameMkLst>
            <pc:docMk/>
            <pc:sldMk cId="49512831" sldId="271"/>
            <ac:graphicFrameMk id="5" creationId="{D31E19D4-3C3A-1DDD-0136-61A6C36CB7D0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3:02.638" v="587" actId="26606"/>
          <ac:graphicFrameMkLst>
            <pc:docMk/>
            <pc:sldMk cId="49512831" sldId="271"/>
            <ac:graphicFrameMk id="13" creationId="{1393FE01-DCFE-45A9-36CA-80099079F4E8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3:08.305" v="593" actId="26606"/>
          <ac:graphicFrameMkLst>
            <pc:docMk/>
            <pc:sldMk cId="49512831" sldId="271"/>
            <ac:graphicFrameMk id="26" creationId="{1393FE01-DCFE-45A9-36CA-80099079F4E8}"/>
          </ac:graphicFrameMkLst>
        </pc:graphicFrameChg>
        <pc:graphicFrameChg chg="add mod modGraphic">
          <ac:chgData name="Dayanand Challa" userId="5360f05c-ff41-4350-ac80-6142c1f519ed" providerId="ADAL" clId="{EB1CA459-E88B-4C6C-BF39-CBE6E597C415}" dt="2022-11-28T04:54:37.349" v="623" actId="26606"/>
          <ac:graphicFrameMkLst>
            <pc:docMk/>
            <pc:sldMk cId="49512831" sldId="271"/>
            <ac:graphicFrameMk id="28" creationId="{266896C4-1FF1-4EC1-C2DC-8341CB1355C3}"/>
          </ac:graphicFrameMkLst>
        </pc:graphicFrameChg>
        <pc:cxnChg chg="add del">
          <ac:chgData name="Dayanand Challa" userId="5360f05c-ff41-4350-ac80-6142c1f519ed" providerId="ADAL" clId="{EB1CA459-E88B-4C6C-BF39-CBE6E597C415}" dt="2022-11-28T04:53:06.342" v="591" actId="26606"/>
          <ac:cxnSpMkLst>
            <pc:docMk/>
            <pc:sldMk cId="49512831" sldId="271"/>
            <ac:cxnSpMk id="18" creationId="{4B3BCACB-5880-460B-9606-8C433A9AF99D}"/>
          </ac:cxnSpMkLst>
        </pc:cxnChg>
      </pc:sldChg>
      <pc:sldChg chg="addSp delSp modSp mod setBg">
        <pc:chgData name="Dayanand Challa" userId="5360f05c-ff41-4350-ac80-6142c1f519ed" providerId="ADAL" clId="{EB1CA459-E88B-4C6C-BF39-CBE6E597C415}" dt="2022-11-28T05:02:54.445" v="732" actId="14100"/>
        <pc:sldMkLst>
          <pc:docMk/>
          <pc:sldMk cId="1970048003" sldId="272"/>
        </pc:sldMkLst>
        <pc:spChg chg="mod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2" creationId="{4F95CCB4-EF7B-90BA-EF4E-ED612E326534}"/>
          </ac:spMkLst>
        </pc:spChg>
        <pc:spChg chg="add del mod">
          <ac:chgData name="Dayanand Challa" userId="5360f05c-ff41-4350-ac80-6142c1f519ed" providerId="ADAL" clId="{EB1CA459-E88B-4C6C-BF39-CBE6E597C415}" dt="2022-11-28T05:02:27.255" v="720" actId="26606"/>
          <ac:spMkLst>
            <pc:docMk/>
            <pc:sldMk cId="1970048003" sldId="272"/>
            <ac:spMk id="3" creationId="{07161075-2E45-6916-2FC2-A2C3A2237EE5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8" creationId="{F837543A-6020-4505-A233-C9DB4BF74011}"/>
          </ac:spMkLst>
        </pc:spChg>
        <pc:spChg chg="add del">
          <ac:chgData name="Dayanand Challa" userId="5360f05c-ff41-4350-ac80-6142c1f519ed" providerId="ADAL" clId="{EB1CA459-E88B-4C6C-BF39-CBE6E597C415}" dt="2022-11-28T05:02:16.247" v="711" actId="26606"/>
          <ac:spMkLst>
            <pc:docMk/>
            <pc:sldMk cId="1970048003" sldId="272"/>
            <ac:spMk id="9" creationId="{CB6E2F43-29E9-49D9-91FC-E5FEFAAA70DE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10" creationId="{35B16301-FB18-48BA-A6DD-C37CAF6F9A18}"/>
          </ac:spMkLst>
        </pc:spChg>
        <pc:spChg chg="add del">
          <ac:chgData name="Dayanand Challa" userId="5360f05c-ff41-4350-ac80-6142c1f519ed" providerId="ADAL" clId="{EB1CA459-E88B-4C6C-BF39-CBE6E597C415}" dt="2022-11-28T05:02:16.247" v="711" actId="26606"/>
          <ac:spMkLst>
            <pc:docMk/>
            <pc:sldMk cId="1970048003" sldId="272"/>
            <ac:spMk id="11" creationId="{8E63CC27-1C86-4653-8866-79C24C5C51FB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12" creationId="{C3C0D90E-074A-4F52-9B11-B52BEF4BCBE5}"/>
          </ac:spMkLst>
        </pc:spChg>
        <pc:spChg chg="add del">
          <ac:chgData name="Dayanand Challa" userId="5360f05c-ff41-4350-ac80-6142c1f519ed" providerId="ADAL" clId="{EB1CA459-E88B-4C6C-BF39-CBE6E597C415}" dt="2022-11-28T05:02:16.247" v="711" actId="26606"/>
          <ac:spMkLst>
            <pc:docMk/>
            <pc:sldMk cId="1970048003" sldId="272"/>
            <ac:spMk id="13" creationId="{3BA62E19-CD42-4C09-B825-844B4943D49D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14" creationId="{CABBD4C1-E6F8-46F6-8152-A8A97490BF4D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16" creationId="{83BA5EF5-1FE9-4BF9-83BB-269BCDDF6156}"/>
          </ac:spMkLst>
        </pc:spChg>
        <pc:spChg chg="add del">
          <ac:chgData name="Dayanand Challa" userId="5360f05c-ff41-4350-ac80-6142c1f519ed" providerId="ADAL" clId="{EB1CA459-E88B-4C6C-BF39-CBE6E597C415}" dt="2022-11-28T05:02:25.901" v="717" actId="26606"/>
          <ac:spMkLst>
            <pc:docMk/>
            <pc:sldMk cId="1970048003" sldId="272"/>
            <ac:spMk id="19" creationId="{AE2B703B-46F9-481A-A605-82E2A828C4FA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20" creationId="{88853921-7BC9-4BDE-ACAB-133C683C82D6}"/>
          </ac:spMkLst>
        </pc:spChg>
        <pc:spChg chg="add del">
          <ac:chgData name="Dayanand Challa" userId="5360f05c-ff41-4350-ac80-6142c1f519ed" providerId="ADAL" clId="{EB1CA459-E88B-4C6C-BF39-CBE6E597C415}" dt="2022-11-28T05:02:25.901" v="717" actId="26606"/>
          <ac:spMkLst>
            <pc:docMk/>
            <pc:sldMk cId="1970048003" sldId="272"/>
            <ac:spMk id="21" creationId="{F13BE4D7-0C3D-4906-B230-A1C5B4665CCF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22" creationId="{09192968-3AE7-4470-A61C-97294BB92731}"/>
          </ac:spMkLst>
        </pc:spChg>
        <pc:spChg chg="add del">
          <ac:chgData name="Dayanand Challa" userId="5360f05c-ff41-4350-ac80-6142c1f519ed" providerId="ADAL" clId="{EB1CA459-E88B-4C6C-BF39-CBE6E597C415}" dt="2022-11-28T05:02:13.337" v="707" actId="26606"/>
          <ac:spMkLst>
            <pc:docMk/>
            <pc:sldMk cId="1970048003" sldId="272"/>
            <ac:spMk id="24" creationId="{3AB72E55-43E4-4356-BFE8-E2102CB0B505}"/>
          </ac:spMkLst>
        </pc:spChg>
        <pc:spChg chg="add del">
          <ac:chgData name="Dayanand Challa" userId="5360f05c-ff41-4350-ac80-6142c1f519ed" providerId="ADAL" clId="{EB1CA459-E88B-4C6C-BF39-CBE6E597C415}" dt="2022-11-28T05:02:27.234" v="719" actId="26606"/>
          <ac:spMkLst>
            <pc:docMk/>
            <pc:sldMk cId="1970048003" sldId="272"/>
            <ac:spMk id="25" creationId="{9DBC8166-481C-4473-95F5-9A5B9073B7F1}"/>
          </ac:spMkLst>
        </pc:spChg>
        <pc:spChg chg="add del">
          <ac:chgData name="Dayanand Challa" userId="5360f05c-ff41-4350-ac80-6142c1f519ed" providerId="ADAL" clId="{EB1CA459-E88B-4C6C-BF39-CBE6E597C415}" dt="2022-11-28T05:02:14.748" v="709" actId="26606"/>
          <ac:spMkLst>
            <pc:docMk/>
            <pc:sldMk cId="1970048003" sldId="272"/>
            <ac:spMk id="26" creationId="{907EF6B7-1338-4443-8C46-6A318D952DFD}"/>
          </ac:spMkLst>
        </pc:spChg>
        <pc:spChg chg="add del">
          <ac:chgData name="Dayanand Challa" userId="5360f05c-ff41-4350-ac80-6142c1f519ed" providerId="ADAL" clId="{EB1CA459-E88B-4C6C-BF39-CBE6E597C415}" dt="2022-11-28T05:02:14.748" v="709" actId="26606"/>
          <ac:spMkLst>
            <pc:docMk/>
            <pc:sldMk cId="1970048003" sldId="272"/>
            <ac:spMk id="27" creationId="{DAAE4CDD-124C-4DCF-9584-B6033B545DD5}"/>
          </ac:spMkLst>
        </pc:spChg>
        <pc:spChg chg="add del">
          <ac:chgData name="Dayanand Challa" userId="5360f05c-ff41-4350-ac80-6142c1f519ed" providerId="ADAL" clId="{EB1CA459-E88B-4C6C-BF39-CBE6E597C415}" dt="2022-11-28T05:02:14.748" v="709" actId="26606"/>
          <ac:spMkLst>
            <pc:docMk/>
            <pc:sldMk cId="1970048003" sldId="272"/>
            <ac:spMk id="28" creationId="{081E4A58-353D-44AE-B2FC-2A74E2E400F7}"/>
          </ac:spMkLst>
        </pc:spChg>
        <pc:spChg chg="add del">
          <ac:chgData name="Dayanand Challa" userId="5360f05c-ff41-4350-ac80-6142c1f519ed" providerId="ADAL" clId="{EB1CA459-E88B-4C6C-BF39-CBE6E597C415}" dt="2022-11-28T05:02:27.234" v="719" actId="26606"/>
          <ac:spMkLst>
            <pc:docMk/>
            <pc:sldMk cId="1970048003" sldId="272"/>
            <ac:spMk id="29" creationId="{A5A5CE6E-90AF-4D43-A014-1F9EC83EB93D}"/>
          </ac:spMkLst>
        </pc:spChg>
        <pc:spChg chg="add del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32" creationId="{545D489D-16E1-484D-867B-144368D74B83}"/>
          </ac:spMkLst>
        </pc:spChg>
        <pc:spChg chg="add del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33" creationId="{49A496F5-B01E-4BF8-9D1E-C4E53B6F9652}"/>
          </ac:spMkLst>
        </pc:spChg>
        <pc:spChg chg="add del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34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2:40.227" v="722" actId="26606"/>
          <ac:spMkLst>
            <pc:docMk/>
            <pc:sldMk cId="1970048003" sldId="272"/>
            <ac:spMk id="40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5:02:40.227" v="722" actId="26606"/>
          <ac:spMkLst>
            <pc:docMk/>
            <pc:sldMk cId="1970048003" sldId="272"/>
            <ac:spMk id="42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2:41.811" v="724" actId="26606"/>
          <ac:spMkLst>
            <pc:docMk/>
            <pc:sldMk cId="1970048003" sldId="272"/>
            <ac:spMk id="44" creationId="{651547D7-AD18-407B-A5F4-F8225B5DCFCC}"/>
          </ac:spMkLst>
        </pc:spChg>
        <pc:spChg chg="add del">
          <ac:chgData name="Dayanand Challa" userId="5360f05c-ff41-4350-ac80-6142c1f519ed" providerId="ADAL" clId="{EB1CA459-E88B-4C6C-BF39-CBE6E597C415}" dt="2022-11-28T05:02:41.811" v="724" actId="26606"/>
          <ac:spMkLst>
            <pc:docMk/>
            <pc:sldMk cId="1970048003" sldId="272"/>
            <ac:spMk id="45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5:02:41.811" v="724" actId="26606"/>
          <ac:spMkLst>
            <pc:docMk/>
            <pc:sldMk cId="1970048003" sldId="272"/>
            <ac:spMk id="46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2:47.348" v="726" actId="26606"/>
          <ac:spMkLst>
            <pc:docMk/>
            <pc:sldMk cId="1970048003" sldId="272"/>
            <ac:spMk id="48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5:02:47.348" v="726" actId="26606"/>
          <ac:spMkLst>
            <pc:docMk/>
            <pc:sldMk cId="1970048003" sldId="272"/>
            <ac:spMk id="49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2:47.348" v="726" actId="26606"/>
          <ac:spMkLst>
            <pc:docMk/>
            <pc:sldMk cId="1970048003" sldId="272"/>
            <ac:spMk id="50" creationId="{651547D7-AD18-407B-A5F4-F8225B5DCFCC}"/>
          </ac:spMkLst>
        </pc:spChg>
        <pc:spChg chg="add del">
          <ac:chgData name="Dayanand Challa" userId="5360f05c-ff41-4350-ac80-6142c1f519ed" providerId="ADAL" clId="{EB1CA459-E88B-4C6C-BF39-CBE6E597C415}" dt="2022-11-28T05:02:49.610" v="728" actId="26606"/>
          <ac:spMkLst>
            <pc:docMk/>
            <pc:sldMk cId="1970048003" sldId="272"/>
            <ac:spMk id="52" creationId="{032D8B87-88DA-4E9C-B676-B10D70EA5963}"/>
          </ac:spMkLst>
        </pc:spChg>
        <pc:spChg chg="add del">
          <ac:chgData name="Dayanand Challa" userId="5360f05c-ff41-4350-ac80-6142c1f519ed" providerId="ADAL" clId="{EB1CA459-E88B-4C6C-BF39-CBE6E597C415}" dt="2022-11-28T05:02:49.610" v="728" actId="26606"/>
          <ac:spMkLst>
            <pc:docMk/>
            <pc:sldMk cId="1970048003" sldId="272"/>
            <ac:spMk id="53" creationId="{081E4A58-353D-44AE-B2FC-2A74E2E400F7}"/>
          </ac:spMkLst>
        </pc:spChg>
        <pc:spChg chg="add del">
          <ac:chgData name="Dayanand Challa" userId="5360f05c-ff41-4350-ac80-6142c1f519ed" providerId="ADAL" clId="{EB1CA459-E88B-4C6C-BF39-CBE6E597C415}" dt="2022-11-28T05:02:51.191" v="730" actId="26606"/>
          <ac:spMkLst>
            <pc:docMk/>
            <pc:sldMk cId="1970048003" sldId="272"/>
            <ac:spMk id="55" creationId="{2EB492CD-616E-47F8-933B-5E2D952A0593}"/>
          </ac:spMkLst>
        </pc:spChg>
        <pc:spChg chg="add del">
          <ac:chgData name="Dayanand Challa" userId="5360f05c-ff41-4350-ac80-6142c1f519ed" providerId="ADAL" clId="{EB1CA459-E88B-4C6C-BF39-CBE6E597C415}" dt="2022-11-28T05:02:51.191" v="730" actId="26606"/>
          <ac:spMkLst>
            <pc:docMk/>
            <pc:sldMk cId="1970048003" sldId="272"/>
            <ac:spMk id="56" creationId="{59383CF9-23B5-4335-9B21-1791C4CF1C75}"/>
          </ac:spMkLst>
        </pc:spChg>
        <pc:spChg chg="add del">
          <ac:chgData name="Dayanand Challa" userId="5360f05c-ff41-4350-ac80-6142c1f519ed" providerId="ADAL" clId="{EB1CA459-E88B-4C6C-BF39-CBE6E597C415}" dt="2022-11-28T05:02:51.191" v="730" actId="26606"/>
          <ac:spMkLst>
            <pc:docMk/>
            <pc:sldMk cId="1970048003" sldId="272"/>
            <ac:spMk id="57" creationId="{0007FE00-9498-4706-B255-6437B0252C02}"/>
          </ac:spMkLst>
        </pc:spChg>
        <pc:spChg chg="add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59" creationId="{DB304A14-32D0-4873-B914-423ED7B8DAFD}"/>
          </ac:spMkLst>
        </pc:spChg>
        <pc:spChg chg="add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60" creationId="{1D460C86-854F-4FB3-ABC2-E823D8FEB9DB}"/>
          </ac:spMkLst>
        </pc:spChg>
        <pc:spChg chg="add">
          <ac:chgData name="Dayanand Challa" userId="5360f05c-ff41-4350-ac80-6142c1f519ed" providerId="ADAL" clId="{EB1CA459-E88B-4C6C-BF39-CBE6E597C415}" dt="2022-11-28T05:02:51.223" v="731" actId="26606"/>
          <ac:spMkLst>
            <pc:docMk/>
            <pc:sldMk cId="1970048003" sldId="272"/>
            <ac:spMk id="61" creationId="{BB48116A-278A-4CC5-89D3-9DE8E8FF1245}"/>
          </ac:spMkLst>
        </pc:spChg>
        <pc:graphicFrameChg chg="add del">
          <ac:chgData name="Dayanand Challa" userId="5360f05c-ff41-4350-ac80-6142c1f519ed" providerId="ADAL" clId="{EB1CA459-E88B-4C6C-BF39-CBE6E597C415}" dt="2022-11-28T05:02:19.975" v="713" actId="26606"/>
          <ac:graphicFrameMkLst>
            <pc:docMk/>
            <pc:sldMk cId="1970048003" sldId="272"/>
            <ac:graphicFrameMk id="15" creationId="{AD6B51DA-EC4E-D771-6EEC-53D54A032991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5:02:22.748" v="715" actId="26606"/>
          <ac:graphicFrameMkLst>
            <pc:docMk/>
            <pc:sldMk cId="1970048003" sldId="272"/>
            <ac:graphicFrameMk id="17" creationId="{CB3030D5-4386-E309-355A-577E16829C46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5:02:25.901" v="717" actId="26606"/>
          <ac:graphicFrameMkLst>
            <pc:docMk/>
            <pc:sldMk cId="1970048003" sldId="272"/>
            <ac:graphicFrameMk id="23" creationId="{3B0DEC26-86BD-0146-6C8F-825BD92082EF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5:02:27.234" v="719" actId="26606"/>
          <ac:graphicFrameMkLst>
            <pc:docMk/>
            <pc:sldMk cId="1970048003" sldId="272"/>
            <ac:graphicFrameMk id="30" creationId="{81A289A5-A109-ACC2-E52D-0279147F5427}"/>
          </ac:graphicFrameMkLst>
        </pc:graphicFrameChg>
        <pc:graphicFrameChg chg="add mod modGraphic">
          <ac:chgData name="Dayanand Challa" userId="5360f05c-ff41-4350-ac80-6142c1f519ed" providerId="ADAL" clId="{EB1CA459-E88B-4C6C-BF39-CBE6E597C415}" dt="2022-11-28T05:02:54.445" v="732" actId="14100"/>
          <ac:graphicFrameMkLst>
            <pc:docMk/>
            <pc:sldMk cId="1970048003" sldId="272"/>
            <ac:graphicFrameMk id="35" creationId="{F255239A-8F43-5174-90E4-F8C7A190F8CB}"/>
          </ac:graphicFrameMkLst>
        </pc:graphicFrameChg>
        <pc:picChg chg="add del">
          <ac:chgData name="Dayanand Challa" userId="5360f05c-ff41-4350-ac80-6142c1f519ed" providerId="ADAL" clId="{EB1CA459-E88B-4C6C-BF39-CBE6E597C415}" dt="2022-11-28T05:02:16.247" v="711" actId="26606"/>
          <ac:picMkLst>
            <pc:docMk/>
            <pc:sldMk cId="1970048003" sldId="272"/>
            <ac:picMk id="5" creationId="{AAEC7B4F-9583-E659-A2A2-A7737953E9A2}"/>
          </ac:picMkLst>
        </pc:picChg>
        <pc:cxnChg chg="add del">
          <ac:chgData name="Dayanand Challa" userId="5360f05c-ff41-4350-ac80-6142c1f519ed" providerId="ADAL" clId="{EB1CA459-E88B-4C6C-BF39-CBE6E597C415}" dt="2022-11-28T05:02:13.337" v="707" actId="26606"/>
          <ac:cxnSpMkLst>
            <pc:docMk/>
            <pc:sldMk cId="1970048003" sldId="272"/>
            <ac:cxnSpMk id="18" creationId="{4B3BCACB-5880-460B-9606-8C433A9AF99D}"/>
          </ac:cxnSpMkLst>
        </pc:cxnChg>
      </pc:sldChg>
      <pc:sldChg chg="addSp modSp mod modAnim">
        <pc:chgData name="Dayanand Challa" userId="5360f05c-ff41-4350-ac80-6142c1f519ed" providerId="ADAL" clId="{EB1CA459-E88B-4C6C-BF39-CBE6E597C415}" dt="2022-11-28T05:05:57.837" v="761" actId="2711"/>
        <pc:sldMkLst>
          <pc:docMk/>
          <pc:sldMk cId="2743465944" sldId="276"/>
        </pc:sldMkLst>
        <pc:spChg chg="add mod">
          <ac:chgData name="Dayanand Challa" userId="5360f05c-ff41-4350-ac80-6142c1f519ed" providerId="ADAL" clId="{EB1CA459-E88B-4C6C-BF39-CBE6E597C415}" dt="2022-11-28T05:05:57.837" v="761" actId="2711"/>
          <ac:spMkLst>
            <pc:docMk/>
            <pc:sldMk cId="2743465944" sldId="276"/>
            <ac:spMk id="5" creationId="{2254BF27-916A-C763-D7A4-11EFEE8B5C27}"/>
          </ac:spMkLst>
        </pc:spChg>
        <pc:spChg chg="add mod">
          <ac:chgData name="Dayanand Challa" userId="5360f05c-ff41-4350-ac80-6142c1f519ed" providerId="ADAL" clId="{EB1CA459-E88B-4C6C-BF39-CBE6E597C415}" dt="2022-11-28T05:05:10.728" v="759" actId="113"/>
          <ac:spMkLst>
            <pc:docMk/>
            <pc:sldMk cId="2743465944" sldId="276"/>
            <ac:spMk id="6" creationId="{85973B98-0152-313D-D83D-0733E3B9D2AA}"/>
          </ac:spMkLst>
        </pc:spChg>
        <pc:spChg chg="add mod">
          <ac:chgData name="Dayanand Challa" userId="5360f05c-ff41-4350-ac80-6142c1f519ed" providerId="ADAL" clId="{EB1CA459-E88B-4C6C-BF39-CBE6E597C415}" dt="2022-11-28T05:05:16.853" v="760" actId="113"/>
          <ac:spMkLst>
            <pc:docMk/>
            <pc:sldMk cId="2743465944" sldId="276"/>
            <ac:spMk id="7" creationId="{F5D0CD46-2960-6BDB-FAEB-5957939BA4B4}"/>
          </ac:spMkLst>
        </pc:spChg>
        <pc:graphicFrameChg chg="mod modGraphic">
          <ac:chgData name="Dayanand Challa" userId="5360f05c-ff41-4350-ac80-6142c1f519ed" providerId="ADAL" clId="{EB1CA459-E88B-4C6C-BF39-CBE6E597C415}" dt="2022-11-28T04:43:22.660" v="485"/>
          <ac:graphicFrameMkLst>
            <pc:docMk/>
            <pc:sldMk cId="2743465944" sldId="276"/>
            <ac:graphicFrameMk id="4" creationId="{8B917004-1A1F-1B03-64B0-D88F1B70F0F1}"/>
          </ac:graphicFrameMkLst>
        </pc:graphicFrameChg>
      </pc:sldChg>
      <pc:sldChg chg="addSp delSp modSp new mod ord setBg">
        <pc:chgData name="Dayanand Challa" userId="5360f05c-ff41-4350-ac80-6142c1f519ed" providerId="ADAL" clId="{EB1CA459-E88B-4C6C-BF39-CBE6E597C415}" dt="2022-11-28T05:03:47.994" v="757" actId="26606"/>
        <pc:sldMkLst>
          <pc:docMk/>
          <pc:sldMk cId="2598420443" sldId="277"/>
        </pc:sldMkLst>
        <pc:spChg chg="mod">
          <ac:chgData name="Dayanand Challa" userId="5360f05c-ff41-4350-ac80-6142c1f519ed" providerId="ADAL" clId="{EB1CA459-E88B-4C6C-BF39-CBE6E597C415}" dt="2022-11-28T05:03:21.999" v="742" actId="26606"/>
          <ac:spMkLst>
            <pc:docMk/>
            <pc:sldMk cId="2598420443" sldId="277"/>
            <ac:spMk id="2" creationId="{5ECCCEB2-B609-5C41-67C8-E44C782847A8}"/>
          </ac:spMkLst>
        </pc:spChg>
        <pc:spChg chg="add del mod">
          <ac:chgData name="Dayanand Challa" userId="5360f05c-ff41-4350-ac80-6142c1f519ed" providerId="ADAL" clId="{EB1CA459-E88B-4C6C-BF39-CBE6E597C415}" dt="2022-11-28T04:55:19.849" v="636" actId="26606"/>
          <ac:spMkLst>
            <pc:docMk/>
            <pc:sldMk cId="2598420443" sldId="277"/>
            <ac:spMk id="3" creationId="{FF24D078-3E21-3267-C554-A8DB1EE018EA}"/>
          </ac:spMkLst>
        </pc:spChg>
        <pc:spChg chg="add del">
          <ac:chgData name="Dayanand Challa" userId="5360f05c-ff41-4350-ac80-6142c1f519ed" providerId="ADAL" clId="{EB1CA459-E88B-4C6C-BF39-CBE6E597C415}" dt="2022-11-28T04:54:53.571" v="625" actId="26606"/>
          <ac:spMkLst>
            <pc:docMk/>
            <pc:sldMk cId="2598420443" sldId="277"/>
            <ac:spMk id="9" creationId="{9DBC8166-481C-4473-95F5-9A5B9073B7F1}"/>
          </ac:spMkLst>
        </pc:spChg>
        <pc:spChg chg="add del">
          <ac:chgData name="Dayanand Challa" userId="5360f05c-ff41-4350-ac80-6142c1f519ed" providerId="ADAL" clId="{EB1CA459-E88B-4C6C-BF39-CBE6E597C415}" dt="2022-11-28T04:54:53.571" v="625" actId="26606"/>
          <ac:spMkLst>
            <pc:docMk/>
            <pc:sldMk cId="2598420443" sldId="277"/>
            <ac:spMk id="11" creationId="{A5A5CE6E-90AF-4D43-A014-1F9EC83EB93D}"/>
          </ac:spMkLst>
        </pc:spChg>
        <pc:spChg chg="add del">
          <ac:chgData name="Dayanand Challa" userId="5360f05c-ff41-4350-ac80-6142c1f519ed" providerId="ADAL" clId="{EB1CA459-E88B-4C6C-BF39-CBE6E597C415}" dt="2022-11-28T04:54:55.647" v="627" actId="26606"/>
          <ac:spMkLst>
            <pc:docMk/>
            <pc:sldMk cId="2598420443" sldId="277"/>
            <ac:spMk id="13" creationId="{9DBC8166-481C-4473-95F5-9A5B9073B7F1}"/>
          </ac:spMkLst>
        </pc:spChg>
        <pc:spChg chg="add del">
          <ac:chgData name="Dayanand Challa" userId="5360f05c-ff41-4350-ac80-6142c1f519ed" providerId="ADAL" clId="{EB1CA459-E88B-4C6C-BF39-CBE6E597C415}" dt="2022-11-28T04:54:55.647" v="627" actId="26606"/>
          <ac:spMkLst>
            <pc:docMk/>
            <pc:sldMk cId="2598420443" sldId="277"/>
            <ac:spMk id="14" creationId="{A5A5CE6E-90AF-4D43-A014-1F9EC83EB93D}"/>
          </ac:spMkLst>
        </pc:spChg>
        <pc:spChg chg="add del">
          <ac:chgData name="Dayanand Challa" userId="5360f05c-ff41-4350-ac80-6142c1f519ed" providerId="ADAL" clId="{EB1CA459-E88B-4C6C-BF39-CBE6E597C415}" dt="2022-11-28T04:55:01.537" v="629" actId="26606"/>
          <ac:spMkLst>
            <pc:docMk/>
            <pc:sldMk cId="2598420443" sldId="277"/>
            <ac:spMk id="17" creationId="{AE2B703B-46F9-481A-A605-82E2A828C4FA}"/>
          </ac:spMkLst>
        </pc:spChg>
        <pc:spChg chg="add del">
          <ac:chgData name="Dayanand Challa" userId="5360f05c-ff41-4350-ac80-6142c1f519ed" providerId="ADAL" clId="{EB1CA459-E88B-4C6C-BF39-CBE6E597C415}" dt="2022-11-28T04:55:01.537" v="629" actId="26606"/>
          <ac:spMkLst>
            <pc:docMk/>
            <pc:sldMk cId="2598420443" sldId="277"/>
            <ac:spMk id="18" creationId="{F13BE4D7-0C3D-4906-B230-A1C5B4665CCF}"/>
          </ac:spMkLst>
        </pc:spChg>
        <pc:spChg chg="add del">
          <ac:chgData name="Dayanand Challa" userId="5360f05c-ff41-4350-ac80-6142c1f519ed" providerId="ADAL" clId="{EB1CA459-E88B-4C6C-BF39-CBE6E597C415}" dt="2022-11-28T04:55:19.814" v="635" actId="26606"/>
          <ac:spMkLst>
            <pc:docMk/>
            <pc:sldMk cId="2598420443" sldId="277"/>
            <ac:spMk id="25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4:55:19.814" v="635" actId="26606"/>
          <ac:spMkLst>
            <pc:docMk/>
            <pc:sldMk cId="2598420443" sldId="277"/>
            <ac:spMk id="26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4:55:19.814" v="635" actId="26606"/>
          <ac:spMkLst>
            <pc:docMk/>
            <pc:sldMk cId="2598420443" sldId="277"/>
            <ac:spMk id="27" creationId="{651547D7-AD18-407B-A5F4-F8225B5DCFCC}"/>
          </ac:spMkLst>
        </pc:spChg>
        <pc:spChg chg="add del">
          <ac:chgData name="Dayanand Challa" userId="5360f05c-ff41-4350-ac80-6142c1f519ed" providerId="ADAL" clId="{EB1CA459-E88B-4C6C-BF39-CBE6E597C415}" dt="2022-11-28T05:03:47.994" v="757" actId="26606"/>
          <ac:spMkLst>
            <pc:docMk/>
            <pc:sldMk cId="2598420443" sldId="277"/>
            <ac:spMk id="30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47.994" v="757" actId="26606"/>
          <ac:spMkLst>
            <pc:docMk/>
            <pc:sldMk cId="2598420443" sldId="277"/>
            <ac:spMk id="31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13.170" v="734" actId="26606"/>
          <ac:spMkLst>
            <pc:docMk/>
            <pc:sldMk cId="2598420443" sldId="277"/>
            <ac:spMk id="37" creationId="{545D489D-16E1-484D-867B-144368D74B83}"/>
          </ac:spMkLst>
        </pc:spChg>
        <pc:spChg chg="add del">
          <ac:chgData name="Dayanand Challa" userId="5360f05c-ff41-4350-ac80-6142c1f519ed" providerId="ADAL" clId="{EB1CA459-E88B-4C6C-BF39-CBE6E597C415}" dt="2022-11-28T05:03:13.170" v="734" actId="26606"/>
          <ac:spMkLst>
            <pc:docMk/>
            <pc:sldMk cId="2598420443" sldId="277"/>
            <ac:spMk id="39" creationId="{49A496F5-B01E-4BF8-9D1E-C4E53B6F9652}"/>
          </ac:spMkLst>
        </pc:spChg>
        <pc:spChg chg="add del">
          <ac:chgData name="Dayanand Challa" userId="5360f05c-ff41-4350-ac80-6142c1f519ed" providerId="ADAL" clId="{EB1CA459-E88B-4C6C-BF39-CBE6E597C415}" dt="2022-11-28T05:03:13.170" v="734" actId="26606"/>
          <ac:spMkLst>
            <pc:docMk/>
            <pc:sldMk cId="2598420443" sldId="277"/>
            <ac:spMk id="41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3:16.288" v="736" actId="26606"/>
          <ac:spMkLst>
            <pc:docMk/>
            <pc:sldMk cId="2598420443" sldId="277"/>
            <ac:spMk id="43" creationId="{545D489D-16E1-484D-867B-144368D74B83}"/>
          </ac:spMkLst>
        </pc:spChg>
        <pc:spChg chg="add del">
          <ac:chgData name="Dayanand Challa" userId="5360f05c-ff41-4350-ac80-6142c1f519ed" providerId="ADAL" clId="{EB1CA459-E88B-4C6C-BF39-CBE6E597C415}" dt="2022-11-28T05:03:16.288" v="736" actId="26606"/>
          <ac:spMkLst>
            <pc:docMk/>
            <pc:sldMk cId="2598420443" sldId="277"/>
            <ac:spMk id="44" creationId="{49A496F5-B01E-4BF8-9D1E-C4E53B6F9652}"/>
          </ac:spMkLst>
        </pc:spChg>
        <pc:spChg chg="add del">
          <ac:chgData name="Dayanand Challa" userId="5360f05c-ff41-4350-ac80-6142c1f519ed" providerId="ADAL" clId="{EB1CA459-E88B-4C6C-BF39-CBE6E597C415}" dt="2022-11-28T05:03:16.288" v="736" actId="26606"/>
          <ac:spMkLst>
            <pc:docMk/>
            <pc:sldMk cId="2598420443" sldId="277"/>
            <ac:spMk id="45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3:18.975" v="738" actId="26606"/>
          <ac:spMkLst>
            <pc:docMk/>
            <pc:sldMk cId="2598420443" sldId="277"/>
            <ac:spMk id="47" creationId="{AE2B703B-46F9-481A-A605-82E2A828C4FA}"/>
          </ac:spMkLst>
        </pc:spChg>
        <pc:spChg chg="add del">
          <ac:chgData name="Dayanand Challa" userId="5360f05c-ff41-4350-ac80-6142c1f519ed" providerId="ADAL" clId="{EB1CA459-E88B-4C6C-BF39-CBE6E597C415}" dt="2022-11-28T05:03:18.975" v="738" actId="26606"/>
          <ac:spMkLst>
            <pc:docMk/>
            <pc:sldMk cId="2598420443" sldId="277"/>
            <ac:spMk id="48" creationId="{F13BE4D7-0C3D-4906-B230-A1C5B4665CCF}"/>
          </ac:spMkLst>
        </pc:spChg>
        <pc:spChg chg="add del">
          <ac:chgData name="Dayanand Challa" userId="5360f05c-ff41-4350-ac80-6142c1f519ed" providerId="ADAL" clId="{EB1CA459-E88B-4C6C-BF39-CBE6E597C415}" dt="2022-11-28T05:03:20.278" v="740" actId="26606"/>
          <ac:spMkLst>
            <pc:docMk/>
            <pc:sldMk cId="2598420443" sldId="277"/>
            <ac:spMk id="50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5:03:20.278" v="740" actId="26606"/>
          <ac:spMkLst>
            <pc:docMk/>
            <pc:sldMk cId="2598420443" sldId="277"/>
            <ac:spMk id="51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3:21.999" v="742" actId="26606"/>
          <ac:spMkLst>
            <pc:docMk/>
            <pc:sldMk cId="2598420443" sldId="277"/>
            <ac:spMk id="53" creationId="{545D489D-16E1-484D-867B-144368D74B83}"/>
          </ac:spMkLst>
        </pc:spChg>
        <pc:spChg chg="add del">
          <ac:chgData name="Dayanand Challa" userId="5360f05c-ff41-4350-ac80-6142c1f519ed" providerId="ADAL" clId="{EB1CA459-E88B-4C6C-BF39-CBE6E597C415}" dt="2022-11-28T05:03:21.999" v="742" actId="26606"/>
          <ac:spMkLst>
            <pc:docMk/>
            <pc:sldMk cId="2598420443" sldId="277"/>
            <ac:spMk id="54" creationId="{49A496F5-B01E-4BF8-9D1E-C4E53B6F9652}"/>
          </ac:spMkLst>
        </pc:spChg>
        <pc:spChg chg="add del">
          <ac:chgData name="Dayanand Challa" userId="5360f05c-ff41-4350-ac80-6142c1f519ed" providerId="ADAL" clId="{EB1CA459-E88B-4C6C-BF39-CBE6E597C415}" dt="2022-11-28T05:03:21.999" v="742" actId="26606"/>
          <ac:spMkLst>
            <pc:docMk/>
            <pc:sldMk cId="2598420443" sldId="277"/>
            <ac:spMk id="55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5:03:26.397" v="744" actId="26606"/>
          <ac:spMkLst>
            <pc:docMk/>
            <pc:sldMk cId="2598420443" sldId="277"/>
            <ac:spMk id="57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26.397" v="744" actId="26606"/>
          <ac:spMkLst>
            <pc:docMk/>
            <pc:sldMk cId="2598420443" sldId="277"/>
            <ac:spMk id="58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27.771" v="746" actId="26606"/>
          <ac:spMkLst>
            <pc:docMk/>
            <pc:sldMk cId="2598420443" sldId="277"/>
            <ac:spMk id="60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27.771" v="746" actId="26606"/>
          <ac:spMkLst>
            <pc:docMk/>
            <pc:sldMk cId="2598420443" sldId="277"/>
            <ac:spMk id="61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34.804" v="748" actId="26606"/>
          <ac:spMkLst>
            <pc:docMk/>
            <pc:sldMk cId="2598420443" sldId="277"/>
            <ac:spMk id="63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34.804" v="748" actId="26606"/>
          <ac:spMkLst>
            <pc:docMk/>
            <pc:sldMk cId="2598420443" sldId="277"/>
            <ac:spMk id="64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37.806" v="750" actId="26606"/>
          <ac:spMkLst>
            <pc:docMk/>
            <pc:sldMk cId="2598420443" sldId="277"/>
            <ac:spMk id="66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37.806" v="750" actId="26606"/>
          <ac:spMkLst>
            <pc:docMk/>
            <pc:sldMk cId="2598420443" sldId="277"/>
            <ac:spMk id="67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39.494" v="752" actId="26606"/>
          <ac:spMkLst>
            <pc:docMk/>
            <pc:sldMk cId="2598420443" sldId="277"/>
            <ac:spMk id="69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39.494" v="752" actId="26606"/>
          <ac:spMkLst>
            <pc:docMk/>
            <pc:sldMk cId="2598420443" sldId="277"/>
            <ac:spMk id="70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42.804" v="754" actId="26606"/>
          <ac:spMkLst>
            <pc:docMk/>
            <pc:sldMk cId="2598420443" sldId="277"/>
            <ac:spMk id="72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42.804" v="754" actId="26606"/>
          <ac:spMkLst>
            <pc:docMk/>
            <pc:sldMk cId="2598420443" sldId="277"/>
            <ac:spMk id="73" creationId="{B2D4AD41-40DA-4A81-92F5-B6E3BA1ED82A}"/>
          </ac:spMkLst>
        </pc:spChg>
        <pc:spChg chg="add del">
          <ac:chgData name="Dayanand Challa" userId="5360f05c-ff41-4350-ac80-6142c1f519ed" providerId="ADAL" clId="{EB1CA459-E88B-4C6C-BF39-CBE6E597C415}" dt="2022-11-28T05:03:47.981" v="756" actId="26606"/>
          <ac:spMkLst>
            <pc:docMk/>
            <pc:sldMk cId="2598420443" sldId="277"/>
            <ac:spMk id="75" creationId="{7DA1F35B-C8F7-4A5A-9339-7DA4D785B300}"/>
          </ac:spMkLst>
        </pc:spChg>
        <pc:spChg chg="add del">
          <ac:chgData name="Dayanand Challa" userId="5360f05c-ff41-4350-ac80-6142c1f519ed" providerId="ADAL" clId="{EB1CA459-E88B-4C6C-BF39-CBE6E597C415}" dt="2022-11-28T05:03:47.981" v="756" actId="26606"/>
          <ac:spMkLst>
            <pc:docMk/>
            <pc:sldMk cId="2598420443" sldId="277"/>
            <ac:spMk id="76" creationId="{B2D4AD41-40DA-4A81-92F5-B6E3BA1ED82A}"/>
          </ac:spMkLst>
        </pc:spChg>
        <pc:spChg chg="add">
          <ac:chgData name="Dayanand Challa" userId="5360f05c-ff41-4350-ac80-6142c1f519ed" providerId="ADAL" clId="{EB1CA459-E88B-4C6C-BF39-CBE6E597C415}" dt="2022-11-28T05:03:47.994" v="757" actId="26606"/>
          <ac:spMkLst>
            <pc:docMk/>
            <pc:sldMk cId="2598420443" sldId="277"/>
            <ac:spMk id="78" creationId="{7DA1F35B-C8F7-4A5A-9339-7DA4D785B300}"/>
          </ac:spMkLst>
        </pc:spChg>
        <pc:spChg chg="add">
          <ac:chgData name="Dayanand Challa" userId="5360f05c-ff41-4350-ac80-6142c1f519ed" providerId="ADAL" clId="{EB1CA459-E88B-4C6C-BF39-CBE6E597C415}" dt="2022-11-28T05:03:47.994" v="757" actId="26606"/>
          <ac:spMkLst>
            <pc:docMk/>
            <pc:sldMk cId="2598420443" sldId="277"/>
            <ac:spMk id="79" creationId="{B2D4AD41-40DA-4A81-92F5-B6E3BA1ED82A}"/>
          </ac:spMkLst>
        </pc:spChg>
        <pc:graphicFrameChg chg="add del">
          <ac:chgData name="Dayanand Challa" userId="5360f05c-ff41-4350-ac80-6142c1f519ed" providerId="ADAL" clId="{EB1CA459-E88B-4C6C-BF39-CBE6E597C415}" dt="2022-11-28T04:54:53.571" v="625" actId="26606"/>
          <ac:graphicFrameMkLst>
            <pc:docMk/>
            <pc:sldMk cId="2598420443" sldId="277"/>
            <ac:graphicFrameMk id="5" creationId="{271D41B3-C5A5-DC40-FEF4-038A1F08B9AE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4:55.647" v="627" actId="26606"/>
          <ac:graphicFrameMkLst>
            <pc:docMk/>
            <pc:sldMk cId="2598420443" sldId="277"/>
            <ac:graphicFrameMk id="15" creationId="{6BACB5D2-6AA1-A582-95AE-8B64F3EF073F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5:01.537" v="629" actId="26606"/>
          <ac:graphicFrameMkLst>
            <pc:docMk/>
            <pc:sldMk cId="2598420443" sldId="277"/>
            <ac:graphicFrameMk id="19" creationId="{0C1A0FAA-7D54-1E42-08F3-740E0CCFA7D1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5:06.043" v="631" actId="26606"/>
          <ac:graphicFrameMkLst>
            <pc:docMk/>
            <pc:sldMk cId="2598420443" sldId="277"/>
            <ac:graphicFrameMk id="21" creationId="{ACDD70C7-0463-FD17-AD06-1AB7ED0B4C78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5:12.516" v="633" actId="26606"/>
          <ac:graphicFrameMkLst>
            <pc:docMk/>
            <pc:sldMk cId="2598420443" sldId="277"/>
            <ac:graphicFrameMk id="23" creationId="{FFBAD212-F5F2-2E0B-8B8A-4E0966A8E977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5:19.814" v="635" actId="26606"/>
          <ac:graphicFrameMkLst>
            <pc:docMk/>
            <pc:sldMk cId="2598420443" sldId="277"/>
            <ac:graphicFrameMk id="28" creationId="{1475CE4A-0AF6-2B1F-6F1B-5BCF12CB882E}"/>
          </ac:graphicFrameMkLst>
        </pc:graphicFrameChg>
        <pc:graphicFrameChg chg="add mod modGraphic">
          <ac:chgData name="Dayanand Challa" userId="5360f05c-ff41-4350-ac80-6142c1f519ed" providerId="ADAL" clId="{EB1CA459-E88B-4C6C-BF39-CBE6E597C415}" dt="2022-11-28T05:03:47.994" v="757" actId="26606"/>
          <ac:graphicFrameMkLst>
            <pc:docMk/>
            <pc:sldMk cId="2598420443" sldId="277"/>
            <ac:graphicFrameMk id="32" creationId="{80493234-0199-84E9-68AB-58B939D04854}"/>
          </ac:graphicFrameMkLst>
        </pc:graphicFrameChg>
      </pc:sldChg>
      <pc:sldChg chg="addSp delSp modSp new mod setBg">
        <pc:chgData name="Dayanand Challa" userId="5360f05c-ff41-4350-ac80-6142c1f519ed" providerId="ADAL" clId="{EB1CA459-E88B-4C6C-BF39-CBE6E597C415}" dt="2022-11-28T01:34:34.602" v="325" actId="20577"/>
        <pc:sldMkLst>
          <pc:docMk/>
          <pc:sldMk cId="3720735472" sldId="278"/>
        </pc:sldMkLst>
        <pc:spChg chg="mod">
          <ac:chgData name="Dayanand Challa" userId="5360f05c-ff41-4350-ac80-6142c1f519ed" providerId="ADAL" clId="{EB1CA459-E88B-4C6C-BF39-CBE6E597C415}" dt="2022-11-28T01:34:34.602" v="325" actId="20577"/>
          <ac:spMkLst>
            <pc:docMk/>
            <pc:sldMk cId="3720735472" sldId="278"/>
            <ac:spMk id="2" creationId="{2C7E90FA-8064-6CF2-BC57-1F1C09F33CD4}"/>
          </ac:spMkLst>
        </pc:spChg>
        <pc:spChg chg="del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3" creationId="{A20CE156-BB2F-5F08-A64B-13105EBB041D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8" creationId="{8A7BA06D-B3FF-4E91-8639-B4569AE3AA23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10" creationId="{2B30C86D-5A07-48BC-9C9D-6F9A2DB1E9E1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12" creationId="{59EF30C2-29AC-4A0D-BC0A-A679CF113EDD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14" creationId="{EA804283-B929-4503-802F-4585376E2B42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16" creationId="{9C682A1A-5B2D-4111-BBD6-620165633E5B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18" creationId="{A04F1504-431A-4D86-9091-AE7E4B33376B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20" creationId="{AD3811F5-514E-49A4-B382-673ED228A4CC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24" creationId="{C36A08F5-3B56-47C5-A371-9187BE56E1E5}"/>
          </ac:spMkLst>
        </pc:spChg>
        <pc:spChg chg="add">
          <ac:chgData name="Dayanand Challa" userId="5360f05c-ff41-4350-ac80-6142c1f519ed" providerId="ADAL" clId="{EB1CA459-E88B-4C6C-BF39-CBE6E597C415}" dt="2022-11-28T01:34:27.577" v="306" actId="26606"/>
          <ac:spMkLst>
            <pc:docMk/>
            <pc:sldMk cId="3720735472" sldId="278"/>
            <ac:spMk id="26" creationId="{067AD921-1CEE-4C1B-9AA3-C66D908DDD14}"/>
          </ac:spMkLst>
        </pc:spChg>
        <pc:cxnChg chg="add">
          <ac:chgData name="Dayanand Challa" userId="5360f05c-ff41-4350-ac80-6142c1f519ed" providerId="ADAL" clId="{EB1CA459-E88B-4C6C-BF39-CBE6E597C415}" dt="2022-11-28T01:34:27.577" v="306" actId="26606"/>
          <ac:cxnSpMkLst>
            <pc:docMk/>
            <pc:sldMk cId="3720735472" sldId="278"/>
            <ac:cxnSpMk id="22" creationId="{266A0658-1CC4-4B0D-AAB7-A702286AFB03}"/>
          </ac:cxnSpMkLst>
        </pc:cxnChg>
      </pc:sldChg>
      <pc:sldChg chg="addSp delSp modSp new mod setBg">
        <pc:chgData name="Dayanand Challa" userId="5360f05c-ff41-4350-ac80-6142c1f519ed" providerId="ADAL" clId="{EB1CA459-E88B-4C6C-BF39-CBE6E597C415}" dt="2022-11-28T04:56:42.633" v="655" actId="26606"/>
        <pc:sldMkLst>
          <pc:docMk/>
          <pc:sldMk cId="2195517725" sldId="279"/>
        </pc:sldMkLst>
        <pc:spChg chg="mod">
          <ac:chgData name="Dayanand Challa" userId="5360f05c-ff41-4350-ac80-6142c1f519ed" providerId="ADAL" clId="{EB1CA459-E88B-4C6C-BF39-CBE6E597C415}" dt="2022-11-28T04:56:42.633" v="655" actId="26606"/>
          <ac:spMkLst>
            <pc:docMk/>
            <pc:sldMk cId="2195517725" sldId="279"/>
            <ac:spMk id="2" creationId="{446444CC-4B43-FD61-ADC6-995213D4B5FC}"/>
          </ac:spMkLst>
        </pc:spChg>
        <pc:spChg chg="add del mod">
          <ac:chgData name="Dayanand Challa" userId="5360f05c-ff41-4350-ac80-6142c1f519ed" providerId="ADAL" clId="{EB1CA459-E88B-4C6C-BF39-CBE6E597C415}" dt="2022-11-28T04:56:42.633" v="655" actId="26606"/>
          <ac:spMkLst>
            <pc:docMk/>
            <pc:sldMk cId="2195517725" sldId="279"/>
            <ac:spMk id="3" creationId="{520DA84F-6B1C-9DD3-8EA8-16A79219D665}"/>
          </ac:spMkLst>
        </pc:spChg>
        <pc:spChg chg="add del">
          <ac:chgData name="Dayanand Challa" userId="5360f05c-ff41-4350-ac80-6142c1f519ed" providerId="ADAL" clId="{EB1CA459-E88B-4C6C-BF39-CBE6E597C415}" dt="2022-11-28T04:55:54.159" v="638" actId="26606"/>
          <ac:spMkLst>
            <pc:docMk/>
            <pc:sldMk cId="2195517725" sldId="279"/>
            <ac:spMk id="9" creationId="{9DBC8166-481C-4473-95F5-9A5B9073B7F1}"/>
          </ac:spMkLst>
        </pc:spChg>
        <pc:spChg chg="add del">
          <ac:chgData name="Dayanand Challa" userId="5360f05c-ff41-4350-ac80-6142c1f519ed" providerId="ADAL" clId="{EB1CA459-E88B-4C6C-BF39-CBE6E597C415}" dt="2022-11-28T04:55:54.159" v="638" actId="26606"/>
          <ac:spMkLst>
            <pc:docMk/>
            <pc:sldMk cId="2195517725" sldId="279"/>
            <ac:spMk id="11" creationId="{A5A5CE6E-90AF-4D43-A014-1F9EC83EB93D}"/>
          </ac:spMkLst>
        </pc:spChg>
        <pc:spChg chg="add del">
          <ac:chgData name="Dayanand Challa" userId="5360f05c-ff41-4350-ac80-6142c1f519ed" providerId="ADAL" clId="{EB1CA459-E88B-4C6C-BF39-CBE6E597C415}" dt="2022-11-28T04:56:00.594" v="640" actId="26606"/>
          <ac:spMkLst>
            <pc:docMk/>
            <pc:sldMk cId="2195517725" sldId="279"/>
            <ac:spMk id="13" creationId="{AE2B703B-46F9-481A-A605-82E2A828C4FA}"/>
          </ac:spMkLst>
        </pc:spChg>
        <pc:spChg chg="add del">
          <ac:chgData name="Dayanand Challa" userId="5360f05c-ff41-4350-ac80-6142c1f519ed" providerId="ADAL" clId="{EB1CA459-E88B-4C6C-BF39-CBE6E597C415}" dt="2022-11-28T04:56:00.594" v="640" actId="26606"/>
          <ac:spMkLst>
            <pc:docMk/>
            <pc:sldMk cId="2195517725" sldId="279"/>
            <ac:spMk id="14" creationId="{F13BE4D7-0C3D-4906-B230-A1C5B4665CCF}"/>
          </ac:spMkLst>
        </pc:spChg>
        <pc:spChg chg="add del">
          <ac:chgData name="Dayanand Challa" userId="5360f05c-ff41-4350-ac80-6142c1f519ed" providerId="ADAL" clId="{EB1CA459-E88B-4C6C-BF39-CBE6E597C415}" dt="2022-11-28T04:56:27.602" v="650" actId="26606"/>
          <ac:spMkLst>
            <pc:docMk/>
            <pc:sldMk cId="2195517725" sldId="279"/>
            <ac:spMk id="25" creationId="{AE5A632B-B15A-489E-8337-BC0F40DBC21F}"/>
          </ac:spMkLst>
        </pc:spChg>
        <pc:spChg chg="add del">
          <ac:chgData name="Dayanand Challa" userId="5360f05c-ff41-4350-ac80-6142c1f519ed" providerId="ADAL" clId="{EB1CA459-E88B-4C6C-BF39-CBE6E597C415}" dt="2022-11-28T04:56:27.602" v="650" actId="26606"/>
          <ac:spMkLst>
            <pc:docMk/>
            <pc:sldMk cId="2195517725" sldId="279"/>
            <ac:spMk id="26" creationId="{6E895C8D-1379-40B8-8B1B-B6F5AEAF0A6C}"/>
          </ac:spMkLst>
        </pc:spChg>
        <pc:spChg chg="add del">
          <ac:chgData name="Dayanand Challa" userId="5360f05c-ff41-4350-ac80-6142c1f519ed" providerId="ADAL" clId="{EB1CA459-E88B-4C6C-BF39-CBE6E597C415}" dt="2022-11-28T04:56:27.602" v="650" actId="26606"/>
          <ac:spMkLst>
            <pc:docMk/>
            <pc:sldMk cId="2195517725" sldId="279"/>
            <ac:spMk id="27" creationId="{651547D7-AD18-407B-A5F4-F8225B5DCFCC}"/>
          </ac:spMkLst>
        </pc:spChg>
        <pc:spChg chg="add del">
          <ac:chgData name="Dayanand Challa" userId="5360f05c-ff41-4350-ac80-6142c1f519ed" providerId="ADAL" clId="{EB1CA459-E88B-4C6C-BF39-CBE6E597C415}" dt="2022-11-28T04:56:35.095" v="652" actId="26606"/>
          <ac:spMkLst>
            <pc:docMk/>
            <pc:sldMk cId="2195517725" sldId="279"/>
            <ac:spMk id="30" creationId="{590F0732-1310-424D-AA1D-6CB7D4862AF5}"/>
          </ac:spMkLst>
        </pc:spChg>
        <pc:spChg chg="add del">
          <ac:chgData name="Dayanand Challa" userId="5360f05c-ff41-4350-ac80-6142c1f519ed" providerId="ADAL" clId="{EB1CA459-E88B-4C6C-BF39-CBE6E597C415}" dt="2022-11-28T04:56:35.095" v="652" actId="26606"/>
          <ac:spMkLst>
            <pc:docMk/>
            <pc:sldMk cId="2195517725" sldId="279"/>
            <ac:spMk id="31" creationId="{6C735625-AF2A-411F-ACEB-29A708A94EA6}"/>
          </ac:spMkLst>
        </pc:spChg>
        <pc:spChg chg="add del">
          <ac:chgData name="Dayanand Challa" userId="5360f05c-ff41-4350-ac80-6142c1f519ed" providerId="ADAL" clId="{EB1CA459-E88B-4C6C-BF39-CBE6E597C415}" dt="2022-11-28T04:56:42.602" v="654" actId="26606"/>
          <ac:spMkLst>
            <pc:docMk/>
            <pc:sldMk cId="2195517725" sldId="279"/>
            <ac:spMk id="34" creationId="{832C39E1-18DE-4E2F-A41C-5C8409E01842}"/>
          </ac:spMkLst>
        </pc:spChg>
        <pc:spChg chg="add del">
          <ac:chgData name="Dayanand Challa" userId="5360f05c-ff41-4350-ac80-6142c1f519ed" providerId="ADAL" clId="{EB1CA459-E88B-4C6C-BF39-CBE6E597C415}" dt="2022-11-28T04:56:42.602" v="654" actId="26606"/>
          <ac:spMkLst>
            <pc:docMk/>
            <pc:sldMk cId="2195517725" sldId="279"/>
            <ac:spMk id="35" creationId="{6C735625-AF2A-411F-ACEB-29A708A94EA6}"/>
          </ac:spMkLst>
        </pc:spChg>
        <pc:spChg chg="add">
          <ac:chgData name="Dayanand Challa" userId="5360f05c-ff41-4350-ac80-6142c1f519ed" providerId="ADAL" clId="{EB1CA459-E88B-4C6C-BF39-CBE6E597C415}" dt="2022-11-28T04:56:42.633" v="655" actId="26606"/>
          <ac:spMkLst>
            <pc:docMk/>
            <pc:sldMk cId="2195517725" sldId="279"/>
            <ac:spMk id="38" creationId="{590F0732-1310-424D-AA1D-6CB7D4862AF5}"/>
          </ac:spMkLst>
        </pc:spChg>
        <pc:spChg chg="add">
          <ac:chgData name="Dayanand Challa" userId="5360f05c-ff41-4350-ac80-6142c1f519ed" providerId="ADAL" clId="{EB1CA459-E88B-4C6C-BF39-CBE6E597C415}" dt="2022-11-28T04:56:42.633" v="655" actId="26606"/>
          <ac:spMkLst>
            <pc:docMk/>
            <pc:sldMk cId="2195517725" sldId="279"/>
            <ac:spMk id="39" creationId="{6C735625-AF2A-411F-ACEB-29A708A94EA6}"/>
          </ac:spMkLst>
        </pc:spChg>
        <pc:graphicFrameChg chg="add del">
          <ac:chgData name="Dayanand Challa" userId="5360f05c-ff41-4350-ac80-6142c1f519ed" providerId="ADAL" clId="{EB1CA459-E88B-4C6C-BF39-CBE6E597C415}" dt="2022-11-28T04:55:54.159" v="638" actId="26606"/>
          <ac:graphicFrameMkLst>
            <pc:docMk/>
            <pc:sldMk cId="2195517725" sldId="279"/>
            <ac:graphicFrameMk id="5" creationId="{2BE2EBEB-53B9-B353-253C-4BF5FE223C5D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00.594" v="640" actId="26606"/>
          <ac:graphicFrameMkLst>
            <pc:docMk/>
            <pc:sldMk cId="2195517725" sldId="279"/>
            <ac:graphicFrameMk id="15" creationId="{5E7999D7-7BD1-2A0D-C26B-B06C56DC4312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04.418" v="642" actId="26606"/>
          <ac:graphicFrameMkLst>
            <pc:docMk/>
            <pc:sldMk cId="2195517725" sldId="279"/>
            <ac:graphicFrameMk id="17" creationId="{695A8200-1930-8BAA-713B-7559096C0EB2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06.303" v="644" actId="26606"/>
          <ac:graphicFrameMkLst>
            <pc:docMk/>
            <pc:sldMk cId="2195517725" sldId="279"/>
            <ac:graphicFrameMk id="19" creationId="{5C435042-80F4-0ED4-2E05-9E8F7A18FD56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08.931" v="646" actId="26606"/>
          <ac:graphicFrameMkLst>
            <pc:docMk/>
            <pc:sldMk cId="2195517725" sldId="279"/>
            <ac:graphicFrameMk id="21" creationId="{1E310670-E059-29D0-AF5E-002565FA38E2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18.706" v="648" actId="26606"/>
          <ac:graphicFrameMkLst>
            <pc:docMk/>
            <pc:sldMk cId="2195517725" sldId="279"/>
            <ac:graphicFrameMk id="23" creationId="{695A8200-1930-8BAA-713B-7559096C0EB2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27.602" v="650" actId="26606"/>
          <ac:graphicFrameMkLst>
            <pc:docMk/>
            <pc:sldMk cId="2195517725" sldId="279"/>
            <ac:graphicFrameMk id="28" creationId="{0CDB50C5-1F19-3B07-06F0-45E3B5BF4825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35.095" v="652" actId="26606"/>
          <ac:graphicFrameMkLst>
            <pc:docMk/>
            <pc:sldMk cId="2195517725" sldId="279"/>
            <ac:graphicFrameMk id="32" creationId="{14B693BA-78E9-0719-9406-8911076EC303}"/>
          </ac:graphicFrameMkLst>
        </pc:graphicFrameChg>
        <pc:graphicFrameChg chg="add del">
          <ac:chgData name="Dayanand Challa" userId="5360f05c-ff41-4350-ac80-6142c1f519ed" providerId="ADAL" clId="{EB1CA459-E88B-4C6C-BF39-CBE6E597C415}" dt="2022-11-28T04:56:42.602" v="654" actId="26606"/>
          <ac:graphicFrameMkLst>
            <pc:docMk/>
            <pc:sldMk cId="2195517725" sldId="279"/>
            <ac:graphicFrameMk id="36" creationId="{C57EA053-2DC5-9B32-E322-6BF67A92D1AD}"/>
          </ac:graphicFrameMkLst>
        </pc:graphicFrameChg>
        <pc:graphicFrameChg chg="add">
          <ac:chgData name="Dayanand Challa" userId="5360f05c-ff41-4350-ac80-6142c1f519ed" providerId="ADAL" clId="{EB1CA459-E88B-4C6C-BF39-CBE6E597C415}" dt="2022-11-28T04:56:42.633" v="655" actId="26606"/>
          <ac:graphicFrameMkLst>
            <pc:docMk/>
            <pc:sldMk cId="2195517725" sldId="279"/>
            <ac:graphicFrameMk id="40" creationId="{14B693BA-78E9-0719-9406-8911076EC303}"/>
          </ac:graphicFrameMkLst>
        </pc:graphicFrameChg>
      </pc:sldChg>
      <pc:sldChg chg="addSp delSp modSp new mod setBg modAnim">
        <pc:chgData name="Dayanand Challa" userId="5360f05c-ff41-4350-ac80-6142c1f519ed" providerId="ADAL" clId="{EB1CA459-E88B-4C6C-BF39-CBE6E597C415}" dt="2022-11-28T05:48:05.857" v="821" actId="1076"/>
        <pc:sldMkLst>
          <pc:docMk/>
          <pc:sldMk cId="4071478241" sldId="280"/>
        </pc:sldMkLst>
        <pc:spChg chg="mod">
          <ac:chgData name="Dayanand Challa" userId="5360f05c-ff41-4350-ac80-6142c1f519ed" providerId="ADAL" clId="{EB1CA459-E88B-4C6C-BF39-CBE6E597C415}" dt="2022-11-28T05:48:01.816" v="820" actId="27636"/>
          <ac:spMkLst>
            <pc:docMk/>
            <pc:sldMk cId="4071478241" sldId="280"/>
            <ac:spMk id="2" creationId="{767DA69B-D958-760B-C504-9342D7E9A975}"/>
          </ac:spMkLst>
        </pc:spChg>
        <pc:spChg chg="del mod">
          <ac:chgData name="Dayanand Challa" userId="5360f05c-ff41-4350-ac80-6142c1f519ed" providerId="ADAL" clId="{EB1CA459-E88B-4C6C-BF39-CBE6E597C415}" dt="2022-11-28T05:45:38.076" v="765"/>
          <ac:spMkLst>
            <pc:docMk/>
            <pc:sldMk cId="4071478241" sldId="280"/>
            <ac:spMk id="3" creationId="{480BA097-7A5C-F978-695A-889B6E3BD0F8}"/>
          </ac:spMkLst>
        </pc:spChg>
        <pc:spChg chg="add del">
          <ac:chgData name="Dayanand Challa" userId="5360f05c-ff41-4350-ac80-6142c1f519ed" providerId="ADAL" clId="{EB1CA459-E88B-4C6C-BF39-CBE6E597C415}" dt="2022-11-28T05:46:57.785" v="810" actId="26606"/>
          <ac:spMkLst>
            <pc:docMk/>
            <pc:sldMk cId="4071478241" sldId="280"/>
            <ac:spMk id="9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5:46:57.785" v="810" actId="26606"/>
          <ac:spMkLst>
            <pc:docMk/>
            <pc:sldMk cId="4071478241" sldId="280"/>
            <ac:spMk id="11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5:46:57.785" v="810" actId="26606"/>
          <ac:spMkLst>
            <pc:docMk/>
            <pc:sldMk cId="4071478241" sldId="280"/>
            <ac:spMk id="13" creationId="{3F138222-D274-4866-96E7-C3B1D6DA8CEE}"/>
          </ac:spMkLst>
        </pc:spChg>
        <pc:spChg chg="add del">
          <ac:chgData name="Dayanand Challa" userId="5360f05c-ff41-4350-ac80-6142c1f519ed" providerId="ADAL" clId="{EB1CA459-E88B-4C6C-BF39-CBE6E597C415}" dt="2022-11-28T05:46:57.785" v="810" actId="26606"/>
          <ac:spMkLst>
            <pc:docMk/>
            <pc:sldMk cId="4071478241" sldId="280"/>
            <ac:spMk id="15" creationId="{5888E255-D20B-4F26-B9DA-3DF036797008}"/>
          </ac:spMkLst>
        </pc:spChg>
        <pc:spChg chg="add del">
          <ac:chgData name="Dayanand Challa" userId="5360f05c-ff41-4350-ac80-6142c1f519ed" providerId="ADAL" clId="{EB1CA459-E88B-4C6C-BF39-CBE6E597C415}" dt="2022-11-28T05:46:57.785" v="810" actId="26606"/>
          <ac:spMkLst>
            <pc:docMk/>
            <pc:sldMk cId="4071478241" sldId="280"/>
            <ac:spMk id="17" creationId="{02AD46D6-02D6-45B3-921C-F4033826EFA7}"/>
          </ac:spMkLst>
        </pc:spChg>
        <pc:spChg chg="add del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19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20" creationId="{2B30C86D-5A07-48BC-9C9D-6F9A2DB1E9E1}"/>
          </ac:spMkLst>
        </pc:spChg>
        <pc:spChg chg="add del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21" creationId="{3301E07F-4F79-4B58-8698-EF24DC1ECDBF}"/>
          </ac:spMkLst>
        </pc:spChg>
        <pc:spChg chg="add del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22" creationId="{E58B2195-5055-402F-A3E7-53FF0E4980C3}"/>
          </ac:spMkLst>
        </pc:spChg>
        <pc:spChg chg="add del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23" creationId="{9EE6F773-742A-491A-9A00-A2A150DF500A}"/>
          </ac:spMkLst>
        </pc:spChg>
        <pc:spChg chg="add del">
          <ac:chgData name="Dayanand Challa" userId="5360f05c-ff41-4350-ac80-6142c1f519ed" providerId="ADAL" clId="{EB1CA459-E88B-4C6C-BF39-CBE6E597C415}" dt="2022-11-28T05:47:43.825" v="814" actId="26606"/>
          <ac:spMkLst>
            <pc:docMk/>
            <pc:sldMk cId="4071478241" sldId="280"/>
            <ac:spMk id="27" creationId="{681688EB-EF03-F460-C89B-B8B623045D8E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28" creationId="{8A7BA06D-B3FF-4E91-8639-B4569AE3AA23}"/>
          </ac:spMkLst>
        </pc:spChg>
        <pc:spChg chg="add del">
          <ac:chgData name="Dayanand Challa" userId="5360f05c-ff41-4350-ac80-6142c1f519ed" providerId="ADAL" clId="{EB1CA459-E88B-4C6C-BF39-CBE6E597C415}" dt="2022-11-28T05:47:43.825" v="814" actId="26606"/>
          <ac:spMkLst>
            <pc:docMk/>
            <pc:sldMk cId="4071478241" sldId="280"/>
            <ac:spMk id="30" creationId="{2EB492CD-616E-47F8-933B-5E2D952A0593}"/>
          </ac:spMkLst>
        </pc:spChg>
        <pc:spChg chg="add del">
          <ac:chgData name="Dayanand Challa" userId="5360f05c-ff41-4350-ac80-6142c1f519ed" providerId="ADAL" clId="{EB1CA459-E88B-4C6C-BF39-CBE6E597C415}" dt="2022-11-28T05:47:43.825" v="814" actId="26606"/>
          <ac:spMkLst>
            <pc:docMk/>
            <pc:sldMk cId="4071478241" sldId="280"/>
            <ac:spMk id="32" creationId="{59383CF9-23B5-4335-9B21-1791C4CF1C75}"/>
          </ac:spMkLst>
        </pc:spChg>
        <pc:spChg chg="add del">
          <ac:chgData name="Dayanand Challa" userId="5360f05c-ff41-4350-ac80-6142c1f519ed" providerId="ADAL" clId="{EB1CA459-E88B-4C6C-BF39-CBE6E597C415}" dt="2022-11-28T05:47:43.825" v="814" actId="26606"/>
          <ac:spMkLst>
            <pc:docMk/>
            <pc:sldMk cId="4071478241" sldId="280"/>
            <ac:spMk id="34" creationId="{0007FE00-9498-4706-B255-6437B0252C02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36" creationId="{CF860788-3A6A-45A3-B3F1-06F159665603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37" creationId="{2B30C86D-5A07-48BC-9C9D-6F9A2DB1E9E1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38" creationId="{DF1E3393-B852-4883-B778-ED3525112942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39" creationId="{2B577FF9-3543-4875-815D-3D87BD8A2002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40" creationId="{39853D09-4205-4CC7-83EB-288E886AC9E4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41" creationId="{F5569EEC-E12F-4856-B407-02B2813A4AA5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42" creationId="{0D040B79-3E73-4A31-840D-D6B9C9FDFC46}"/>
          </ac:spMkLst>
        </pc:spChg>
        <pc:spChg chg="add">
          <ac:chgData name="Dayanand Challa" userId="5360f05c-ff41-4350-ac80-6142c1f519ed" providerId="ADAL" clId="{EB1CA459-E88B-4C6C-BF39-CBE6E597C415}" dt="2022-11-28T05:47:43.855" v="815" actId="26606"/>
          <ac:spMkLst>
            <pc:docMk/>
            <pc:sldMk cId="4071478241" sldId="280"/>
            <ac:spMk id="44" creationId="{156C6AE5-3F8B-42AC-9EA4-1B686A11E93F}"/>
          </ac:spMkLst>
        </pc:spChg>
        <pc:picChg chg="add mod">
          <ac:chgData name="Dayanand Challa" userId="5360f05c-ff41-4350-ac80-6142c1f519ed" providerId="ADAL" clId="{EB1CA459-E88B-4C6C-BF39-CBE6E597C415}" dt="2022-11-28T05:48:05.857" v="821" actId="1076"/>
          <ac:picMkLst>
            <pc:docMk/>
            <pc:sldMk cId="4071478241" sldId="280"/>
            <ac:picMk id="4" creationId="{5E6DF41C-9CD1-8834-3B14-35966B947C9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3795-A18A-4333-B1B6-E157B0E6D0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1456D8FE-5238-49F5-B789-D8EE558E67D3}">
      <dgm:prSet phldrT="[Text]"/>
      <dgm:spPr/>
      <dgm:t>
        <a:bodyPr/>
        <a:lstStyle/>
        <a:p>
          <a:r>
            <a:rPr lang="en-IN"/>
            <a:t>Accuracy</a:t>
          </a:r>
        </a:p>
      </dgm:t>
    </dgm:pt>
    <dgm:pt modelId="{669D33F8-2B0A-42B0-A249-1EBA06D6B25D}" type="parTrans" cxnId="{EBED2773-16CB-470B-97D0-C34E4F1E64FE}">
      <dgm:prSet/>
      <dgm:spPr/>
      <dgm:t>
        <a:bodyPr/>
        <a:lstStyle/>
        <a:p>
          <a:endParaRPr lang="en-IN"/>
        </a:p>
      </dgm:t>
    </dgm:pt>
    <dgm:pt modelId="{C3EEE496-C362-4CE4-899A-5AECC493C587}" type="sibTrans" cxnId="{EBED2773-16CB-470B-97D0-C34E4F1E64FE}">
      <dgm:prSet/>
      <dgm:spPr/>
      <dgm:t>
        <a:bodyPr/>
        <a:lstStyle/>
        <a:p>
          <a:endParaRPr lang="en-IN"/>
        </a:p>
      </dgm:t>
    </dgm:pt>
    <dgm:pt modelId="{84311085-8F15-49AB-9E5A-7D472311F2DF}">
      <dgm:prSet phldrT="[Text]"/>
      <dgm:spPr/>
      <dgm:t>
        <a:bodyPr/>
        <a:lstStyle/>
        <a:p>
          <a:r>
            <a:rPr lang="en-IN"/>
            <a:t>Completeness</a:t>
          </a:r>
        </a:p>
      </dgm:t>
    </dgm:pt>
    <dgm:pt modelId="{787ECC03-C73B-4A24-BB39-80300E9119D1}" type="parTrans" cxnId="{0D2B86DC-13BC-4C70-9C1D-601902090226}">
      <dgm:prSet/>
      <dgm:spPr/>
      <dgm:t>
        <a:bodyPr/>
        <a:lstStyle/>
        <a:p>
          <a:endParaRPr lang="en-IN"/>
        </a:p>
      </dgm:t>
    </dgm:pt>
    <dgm:pt modelId="{B3367892-78FA-4CEE-B9A7-5AA9604BDE87}" type="sibTrans" cxnId="{0D2B86DC-13BC-4C70-9C1D-601902090226}">
      <dgm:prSet/>
      <dgm:spPr/>
      <dgm:t>
        <a:bodyPr/>
        <a:lstStyle/>
        <a:p>
          <a:endParaRPr lang="en-IN"/>
        </a:p>
      </dgm:t>
    </dgm:pt>
    <dgm:pt modelId="{ED53E6DB-284B-481A-A84D-9FECAF2802F5}">
      <dgm:prSet phldrT="[Text]"/>
      <dgm:spPr/>
      <dgm:t>
        <a:bodyPr/>
        <a:lstStyle/>
        <a:p>
          <a:r>
            <a:rPr lang="en-IN"/>
            <a:t>Consistency</a:t>
          </a:r>
        </a:p>
      </dgm:t>
    </dgm:pt>
    <dgm:pt modelId="{A5725A24-13DA-42A1-967E-0012EA8758E8}" type="parTrans" cxnId="{640F1A9F-D44B-43C9-A8D4-6125639741B7}">
      <dgm:prSet/>
      <dgm:spPr/>
      <dgm:t>
        <a:bodyPr/>
        <a:lstStyle/>
        <a:p>
          <a:endParaRPr lang="en-IN"/>
        </a:p>
      </dgm:t>
    </dgm:pt>
    <dgm:pt modelId="{7ACF70DA-C014-44A1-9944-9F570B3C4C16}" type="sibTrans" cxnId="{640F1A9F-D44B-43C9-A8D4-6125639741B7}">
      <dgm:prSet/>
      <dgm:spPr/>
      <dgm:t>
        <a:bodyPr/>
        <a:lstStyle/>
        <a:p>
          <a:endParaRPr lang="en-IN"/>
        </a:p>
      </dgm:t>
    </dgm:pt>
    <dgm:pt modelId="{BF7D3BC3-8886-495D-AD99-5372B13D2FDD}">
      <dgm:prSet phldrT="[Text]"/>
      <dgm:spPr/>
      <dgm:t>
        <a:bodyPr/>
        <a:lstStyle/>
        <a:p>
          <a:r>
            <a:rPr lang="en-IN"/>
            <a:t>Timeliness</a:t>
          </a:r>
        </a:p>
      </dgm:t>
    </dgm:pt>
    <dgm:pt modelId="{3F809FFB-E937-48DB-9D97-B07126D49A27}" type="parTrans" cxnId="{B5C4F392-057C-4756-855B-3A341073A84F}">
      <dgm:prSet/>
      <dgm:spPr/>
      <dgm:t>
        <a:bodyPr/>
        <a:lstStyle/>
        <a:p>
          <a:endParaRPr lang="en-IN"/>
        </a:p>
      </dgm:t>
    </dgm:pt>
    <dgm:pt modelId="{D5ED84D5-5376-40B8-B650-5CD493C6E9BD}" type="sibTrans" cxnId="{B5C4F392-057C-4756-855B-3A341073A84F}">
      <dgm:prSet/>
      <dgm:spPr/>
      <dgm:t>
        <a:bodyPr/>
        <a:lstStyle/>
        <a:p>
          <a:endParaRPr lang="en-IN"/>
        </a:p>
      </dgm:t>
    </dgm:pt>
    <dgm:pt modelId="{F66278EB-B1B4-4454-AFD3-3A065C03C3B0}">
      <dgm:prSet phldrT="[Text]"/>
      <dgm:spPr/>
      <dgm:t>
        <a:bodyPr/>
        <a:lstStyle/>
        <a:p>
          <a:r>
            <a:rPr lang="en-IN"/>
            <a:t>Uniqueness</a:t>
          </a:r>
        </a:p>
      </dgm:t>
    </dgm:pt>
    <dgm:pt modelId="{206CD90D-8C4A-45E8-A4BE-23385D37092B}" type="parTrans" cxnId="{E965BFC8-543E-4C0C-883F-CD7B7442E3EF}">
      <dgm:prSet/>
      <dgm:spPr/>
      <dgm:t>
        <a:bodyPr/>
        <a:lstStyle/>
        <a:p>
          <a:endParaRPr lang="en-IN"/>
        </a:p>
      </dgm:t>
    </dgm:pt>
    <dgm:pt modelId="{73E7BE57-7DC7-44DE-AC82-D77289BE7A77}" type="sibTrans" cxnId="{E965BFC8-543E-4C0C-883F-CD7B7442E3EF}">
      <dgm:prSet/>
      <dgm:spPr/>
      <dgm:t>
        <a:bodyPr/>
        <a:lstStyle/>
        <a:p>
          <a:endParaRPr lang="en-IN"/>
        </a:p>
      </dgm:t>
    </dgm:pt>
    <dgm:pt modelId="{98DF1E6F-CA82-4EB2-87E0-1C939DB4455C}">
      <dgm:prSet phldrT="[Text]"/>
      <dgm:spPr/>
      <dgm:t>
        <a:bodyPr/>
        <a:lstStyle/>
        <a:p>
          <a:r>
            <a:rPr lang="en-IN"/>
            <a:t>Validity</a:t>
          </a:r>
        </a:p>
      </dgm:t>
    </dgm:pt>
    <dgm:pt modelId="{0D97E316-6084-4CC4-96E6-C1BFB451D770}" type="parTrans" cxnId="{89D3FFD3-D1E5-429C-A41A-BA44594F2CE8}">
      <dgm:prSet/>
      <dgm:spPr/>
      <dgm:t>
        <a:bodyPr/>
        <a:lstStyle/>
        <a:p>
          <a:endParaRPr lang="en-IN"/>
        </a:p>
      </dgm:t>
    </dgm:pt>
    <dgm:pt modelId="{C9C4E968-AEC4-4093-86E1-B2E6D1DD9EDD}" type="sibTrans" cxnId="{89D3FFD3-D1E5-429C-A41A-BA44594F2CE8}">
      <dgm:prSet/>
      <dgm:spPr/>
      <dgm:t>
        <a:bodyPr/>
        <a:lstStyle/>
        <a:p>
          <a:endParaRPr lang="en-IN"/>
        </a:p>
      </dgm:t>
    </dgm:pt>
    <dgm:pt modelId="{959B2712-DECE-4C9F-B58A-7F146BC5E94D}" type="pres">
      <dgm:prSet presAssocID="{97353795-A18A-4333-B1B6-E157B0E6D0A6}" presName="root" presStyleCnt="0">
        <dgm:presLayoutVars>
          <dgm:dir/>
          <dgm:resizeHandles val="exact"/>
        </dgm:presLayoutVars>
      </dgm:prSet>
      <dgm:spPr/>
    </dgm:pt>
    <dgm:pt modelId="{752057BA-B201-4424-82F7-0DC48E510052}" type="pres">
      <dgm:prSet presAssocID="{1456D8FE-5238-49F5-B789-D8EE558E67D3}" presName="compNode" presStyleCnt="0"/>
      <dgm:spPr/>
    </dgm:pt>
    <dgm:pt modelId="{EBFF0996-FD30-42AB-ADC9-D6F241415308}" type="pres">
      <dgm:prSet presAssocID="{1456D8FE-5238-49F5-B789-D8EE558E67D3}" presName="bgRect" presStyleLbl="bgShp" presStyleIdx="0" presStyleCnt="6"/>
      <dgm:spPr/>
    </dgm:pt>
    <dgm:pt modelId="{7B919D0D-4199-447C-AB70-8D36D4EB1E07}" type="pres">
      <dgm:prSet presAssocID="{1456D8FE-5238-49F5-B789-D8EE558E67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43FBCAE4-3F85-48F2-BCDC-4649CC12C01B}" type="pres">
      <dgm:prSet presAssocID="{1456D8FE-5238-49F5-B789-D8EE558E67D3}" presName="spaceRect" presStyleCnt="0"/>
      <dgm:spPr/>
    </dgm:pt>
    <dgm:pt modelId="{B4D576AC-714C-46B1-9E22-099A71AD06A4}" type="pres">
      <dgm:prSet presAssocID="{1456D8FE-5238-49F5-B789-D8EE558E67D3}" presName="parTx" presStyleLbl="revTx" presStyleIdx="0" presStyleCnt="6">
        <dgm:presLayoutVars>
          <dgm:chMax val="0"/>
          <dgm:chPref val="0"/>
        </dgm:presLayoutVars>
      </dgm:prSet>
      <dgm:spPr/>
    </dgm:pt>
    <dgm:pt modelId="{C2228236-7042-440C-90E8-09B6EF2071CD}" type="pres">
      <dgm:prSet presAssocID="{C3EEE496-C362-4CE4-899A-5AECC493C587}" presName="sibTrans" presStyleCnt="0"/>
      <dgm:spPr/>
    </dgm:pt>
    <dgm:pt modelId="{B7F4AF91-9BAC-4684-91CB-DD339167615B}" type="pres">
      <dgm:prSet presAssocID="{84311085-8F15-49AB-9E5A-7D472311F2DF}" presName="compNode" presStyleCnt="0"/>
      <dgm:spPr/>
    </dgm:pt>
    <dgm:pt modelId="{874F70FD-6E81-4529-A53A-0BD55DAE96BF}" type="pres">
      <dgm:prSet presAssocID="{84311085-8F15-49AB-9E5A-7D472311F2DF}" presName="bgRect" presStyleLbl="bgShp" presStyleIdx="1" presStyleCnt="6"/>
      <dgm:spPr/>
    </dgm:pt>
    <dgm:pt modelId="{E2DDC1FF-F41B-40F8-B53C-C5F786663C0C}" type="pres">
      <dgm:prSet presAssocID="{84311085-8F15-49AB-9E5A-7D472311F2D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1780F466-1C3A-4B2E-9AF8-6C085AC15B1C}" type="pres">
      <dgm:prSet presAssocID="{84311085-8F15-49AB-9E5A-7D472311F2DF}" presName="spaceRect" presStyleCnt="0"/>
      <dgm:spPr/>
    </dgm:pt>
    <dgm:pt modelId="{1DB0B5A3-FA57-4321-BB95-0A4529FB3054}" type="pres">
      <dgm:prSet presAssocID="{84311085-8F15-49AB-9E5A-7D472311F2DF}" presName="parTx" presStyleLbl="revTx" presStyleIdx="1" presStyleCnt="6">
        <dgm:presLayoutVars>
          <dgm:chMax val="0"/>
          <dgm:chPref val="0"/>
        </dgm:presLayoutVars>
      </dgm:prSet>
      <dgm:spPr/>
    </dgm:pt>
    <dgm:pt modelId="{7388362F-273A-429A-B50D-8351549C0D16}" type="pres">
      <dgm:prSet presAssocID="{B3367892-78FA-4CEE-B9A7-5AA9604BDE87}" presName="sibTrans" presStyleCnt="0"/>
      <dgm:spPr/>
    </dgm:pt>
    <dgm:pt modelId="{7CE87BE2-B917-4752-A69F-DD6D05FF1046}" type="pres">
      <dgm:prSet presAssocID="{ED53E6DB-284B-481A-A84D-9FECAF2802F5}" presName="compNode" presStyleCnt="0"/>
      <dgm:spPr/>
    </dgm:pt>
    <dgm:pt modelId="{9EC5F898-5CD8-4722-AB31-0F99A98CDED1}" type="pres">
      <dgm:prSet presAssocID="{ED53E6DB-284B-481A-A84D-9FECAF2802F5}" presName="bgRect" presStyleLbl="bgShp" presStyleIdx="2" presStyleCnt="6"/>
      <dgm:spPr/>
    </dgm:pt>
    <dgm:pt modelId="{1AB3F54D-B52A-473D-AB08-F35AEFB5A85C}" type="pres">
      <dgm:prSet presAssocID="{ED53E6DB-284B-481A-A84D-9FECAF2802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ad"/>
        </a:ext>
      </dgm:extLst>
    </dgm:pt>
    <dgm:pt modelId="{E4054966-F326-4004-A0E5-6814680B89BC}" type="pres">
      <dgm:prSet presAssocID="{ED53E6DB-284B-481A-A84D-9FECAF2802F5}" presName="spaceRect" presStyleCnt="0"/>
      <dgm:spPr/>
    </dgm:pt>
    <dgm:pt modelId="{812C73E7-4662-480D-95EF-48111EFBD192}" type="pres">
      <dgm:prSet presAssocID="{ED53E6DB-284B-481A-A84D-9FECAF2802F5}" presName="parTx" presStyleLbl="revTx" presStyleIdx="2" presStyleCnt="6">
        <dgm:presLayoutVars>
          <dgm:chMax val="0"/>
          <dgm:chPref val="0"/>
        </dgm:presLayoutVars>
      </dgm:prSet>
      <dgm:spPr/>
    </dgm:pt>
    <dgm:pt modelId="{DAFCE240-C390-4FD0-8624-AC322CEECF31}" type="pres">
      <dgm:prSet presAssocID="{7ACF70DA-C014-44A1-9944-9F570B3C4C16}" presName="sibTrans" presStyleCnt="0"/>
      <dgm:spPr/>
    </dgm:pt>
    <dgm:pt modelId="{470F1AF2-44B7-45F9-9042-D5FFECFB43AC}" type="pres">
      <dgm:prSet presAssocID="{BF7D3BC3-8886-495D-AD99-5372B13D2FDD}" presName="compNode" presStyleCnt="0"/>
      <dgm:spPr/>
    </dgm:pt>
    <dgm:pt modelId="{72DB087A-6A59-451B-B4C7-CAAE2555EA21}" type="pres">
      <dgm:prSet presAssocID="{BF7D3BC3-8886-495D-AD99-5372B13D2FDD}" presName="bgRect" presStyleLbl="bgShp" presStyleIdx="3" presStyleCnt="6"/>
      <dgm:spPr/>
    </dgm:pt>
    <dgm:pt modelId="{DB547D75-B49D-41F3-B50F-9E76DA2F10BB}" type="pres">
      <dgm:prSet presAssocID="{BF7D3BC3-8886-495D-AD99-5372B13D2F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790E8CC6-33D5-4CDC-8F90-00AAD744C438}" type="pres">
      <dgm:prSet presAssocID="{BF7D3BC3-8886-495D-AD99-5372B13D2FDD}" presName="spaceRect" presStyleCnt="0"/>
      <dgm:spPr/>
    </dgm:pt>
    <dgm:pt modelId="{F72BCE99-B0ED-4701-87D0-6191F94A5212}" type="pres">
      <dgm:prSet presAssocID="{BF7D3BC3-8886-495D-AD99-5372B13D2FDD}" presName="parTx" presStyleLbl="revTx" presStyleIdx="3" presStyleCnt="6">
        <dgm:presLayoutVars>
          <dgm:chMax val="0"/>
          <dgm:chPref val="0"/>
        </dgm:presLayoutVars>
      </dgm:prSet>
      <dgm:spPr/>
    </dgm:pt>
    <dgm:pt modelId="{C46B5A62-C955-4823-88D3-D936D5DF5029}" type="pres">
      <dgm:prSet presAssocID="{D5ED84D5-5376-40B8-B650-5CD493C6E9BD}" presName="sibTrans" presStyleCnt="0"/>
      <dgm:spPr/>
    </dgm:pt>
    <dgm:pt modelId="{54EBAC0D-8239-4358-AA3D-11B72A73575C}" type="pres">
      <dgm:prSet presAssocID="{F66278EB-B1B4-4454-AFD3-3A065C03C3B0}" presName="compNode" presStyleCnt="0"/>
      <dgm:spPr/>
    </dgm:pt>
    <dgm:pt modelId="{7E8A332B-5B44-484A-8266-B8BA8770B666}" type="pres">
      <dgm:prSet presAssocID="{F66278EB-B1B4-4454-AFD3-3A065C03C3B0}" presName="bgRect" presStyleLbl="bgShp" presStyleIdx="4" presStyleCnt="6"/>
      <dgm:spPr/>
    </dgm:pt>
    <dgm:pt modelId="{5DAA0E92-6693-42F5-9C75-F918FE37CB15}" type="pres">
      <dgm:prSet presAssocID="{F66278EB-B1B4-4454-AFD3-3A065C03C3B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54DF8D5-18BA-4C0F-86DB-F73F1ECF030A}" type="pres">
      <dgm:prSet presAssocID="{F66278EB-B1B4-4454-AFD3-3A065C03C3B0}" presName="spaceRect" presStyleCnt="0"/>
      <dgm:spPr/>
    </dgm:pt>
    <dgm:pt modelId="{C4714D09-F590-413B-AD72-12D7614C85E4}" type="pres">
      <dgm:prSet presAssocID="{F66278EB-B1B4-4454-AFD3-3A065C03C3B0}" presName="parTx" presStyleLbl="revTx" presStyleIdx="4" presStyleCnt="6">
        <dgm:presLayoutVars>
          <dgm:chMax val="0"/>
          <dgm:chPref val="0"/>
        </dgm:presLayoutVars>
      </dgm:prSet>
      <dgm:spPr/>
    </dgm:pt>
    <dgm:pt modelId="{C26F7F52-E7A5-4C41-AE1A-2ACBC5C50324}" type="pres">
      <dgm:prSet presAssocID="{73E7BE57-7DC7-44DE-AC82-D77289BE7A77}" presName="sibTrans" presStyleCnt="0"/>
      <dgm:spPr/>
    </dgm:pt>
    <dgm:pt modelId="{984810D9-DA7B-4AF6-A734-025A30F7F59E}" type="pres">
      <dgm:prSet presAssocID="{98DF1E6F-CA82-4EB2-87E0-1C939DB4455C}" presName="compNode" presStyleCnt="0"/>
      <dgm:spPr/>
    </dgm:pt>
    <dgm:pt modelId="{69B69049-E734-4120-A3E3-C0DD927C9669}" type="pres">
      <dgm:prSet presAssocID="{98DF1E6F-CA82-4EB2-87E0-1C939DB4455C}" presName="bgRect" presStyleLbl="bgShp" presStyleIdx="5" presStyleCnt="6"/>
      <dgm:spPr/>
    </dgm:pt>
    <dgm:pt modelId="{2DC25C29-287A-4706-9718-AF2CC3977BC9}" type="pres">
      <dgm:prSet presAssocID="{98DF1E6F-CA82-4EB2-87E0-1C939DB4455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itments"/>
        </a:ext>
      </dgm:extLst>
    </dgm:pt>
    <dgm:pt modelId="{120ED6A5-7FED-4A37-AB4B-B707DAF79D31}" type="pres">
      <dgm:prSet presAssocID="{98DF1E6F-CA82-4EB2-87E0-1C939DB4455C}" presName="spaceRect" presStyleCnt="0"/>
      <dgm:spPr/>
    </dgm:pt>
    <dgm:pt modelId="{B5C6E27B-64FC-4F95-8DF4-BBE8AD1D3956}" type="pres">
      <dgm:prSet presAssocID="{98DF1E6F-CA82-4EB2-87E0-1C939DB4455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36A1610-6F04-4C3C-915E-DB5A532CB02D}" type="presOf" srcId="{1456D8FE-5238-49F5-B789-D8EE558E67D3}" destId="{B4D576AC-714C-46B1-9E22-099A71AD06A4}" srcOrd="0" destOrd="0" presId="urn:microsoft.com/office/officeart/2018/2/layout/IconVerticalSolidList"/>
    <dgm:cxn modelId="{2218BC17-9CDC-4583-B554-BE72FFE3DB49}" type="presOf" srcId="{98DF1E6F-CA82-4EB2-87E0-1C939DB4455C}" destId="{B5C6E27B-64FC-4F95-8DF4-BBE8AD1D3956}" srcOrd="0" destOrd="0" presId="urn:microsoft.com/office/officeart/2018/2/layout/IconVerticalSolidList"/>
    <dgm:cxn modelId="{0486C964-8D68-4B7E-BBF6-CBF414F304B6}" type="presOf" srcId="{ED53E6DB-284B-481A-A84D-9FECAF2802F5}" destId="{812C73E7-4662-480D-95EF-48111EFBD192}" srcOrd="0" destOrd="0" presId="urn:microsoft.com/office/officeart/2018/2/layout/IconVerticalSolidList"/>
    <dgm:cxn modelId="{EBED2773-16CB-470B-97D0-C34E4F1E64FE}" srcId="{97353795-A18A-4333-B1B6-E157B0E6D0A6}" destId="{1456D8FE-5238-49F5-B789-D8EE558E67D3}" srcOrd="0" destOrd="0" parTransId="{669D33F8-2B0A-42B0-A249-1EBA06D6B25D}" sibTransId="{C3EEE496-C362-4CE4-899A-5AECC493C587}"/>
    <dgm:cxn modelId="{19E1528D-D79D-496D-9AAF-D621855B7433}" type="presOf" srcId="{84311085-8F15-49AB-9E5A-7D472311F2DF}" destId="{1DB0B5A3-FA57-4321-BB95-0A4529FB3054}" srcOrd="0" destOrd="0" presId="urn:microsoft.com/office/officeart/2018/2/layout/IconVerticalSolidList"/>
    <dgm:cxn modelId="{B5C4F392-057C-4756-855B-3A341073A84F}" srcId="{97353795-A18A-4333-B1B6-E157B0E6D0A6}" destId="{BF7D3BC3-8886-495D-AD99-5372B13D2FDD}" srcOrd="3" destOrd="0" parTransId="{3F809FFB-E937-48DB-9D97-B07126D49A27}" sibTransId="{D5ED84D5-5376-40B8-B650-5CD493C6E9BD}"/>
    <dgm:cxn modelId="{640F1A9F-D44B-43C9-A8D4-6125639741B7}" srcId="{97353795-A18A-4333-B1B6-E157B0E6D0A6}" destId="{ED53E6DB-284B-481A-A84D-9FECAF2802F5}" srcOrd="2" destOrd="0" parTransId="{A5725A24-13DA-42A1-967E-0012EA8758E8}" sibTransId="{7ACF70DA-C014-44A1-9944-9F570B3C4C16}"/>
    <dgm:cxn modelId="{D70B0CC6-4A9C-4CE9-A333-979ECD2B4777}" type="presOf" srcId="{F66278EB-B1B4-4454-AFD3-3A065C03C3B0}" destId="{C4714D09-F590-413B-AD72-12D7614C85E4}" srcOrd="0" destOrd="0" presId="urn:microsoft.com/office/officeart/2018/2/layout/IconVerticalSolidList"/>
    <dgm:cxn modelId="{E965BFC8-543E-4C0C-883F-CD7B7442E3EF}" srcId="{97353795-A18A-4333-B1B6-E157B0E6D0A6}" destId="{F66278EB-B1B4-4454-AFD3-3A065C03C3B0}" srcOrd="4" destOrd="0" parTransId="{206CD90D-8C4A-45E8-A4BE-23385D37092B}" sibTransId="{73E7BE57-7DC7-44DE-AC82-D77289BE7A77}"/>
    <dgm:cxn modelId="{89D3FFD3-D1E5-429C-A41A-BA44594F2CE8}" srcId="{97353795-A18A-4333-B1B6-E157B0E6D0A6}" destId="{98DF1E6F-CA82-4EB2-87E0-1C939DB4455C}" srcOrd="5" destOrd="0" parTransId="{0D97E316-6084-4CC4-96E6-C1BFB451D770}" sibTransId="{C9C4E968-AEC4-4093-86E1-B2E6D1DD9EDD}"/>
    <dgm:cxn modelId="{537F3BD9-C957-4106-85F9-291E31CFC445}" type="presOf" srcId="{BF7D3BC3-8886-495D-AD99-5372B13D2FDD}" destId="{F72BCE99-B0ED-4701-87D0-6191F94A5212}" srcOrd="0" destOrd="0" presId="urn:microsoft.com/office/officeart/2018/2/layout/IconVerticalSolidList"/>
    <dgm:cxn modelId="{0D2B86DC-13BC-4C70-9C1D-601902090226}" srcId="{97353795-A18A-4333-B1B6-E157B0E6D0A6}" destId="{84311085-8F15-49AB-9E5A-7D472311F2DF}" srcOrd="1" destOrd="0" parTransId="{787ECC03-C73B-4A24-BB39-80300E9119D1}" sibTransId="{B3367892-78FA-4CEE-B9A7-5AA9604BDE87}"/>
    <dgm:cxn modelId="{A2C12CF1-7CCE-400D-9BBF-92021E6CD592}" type="presOf" srcId="{97353795-A18A-4333-B1B6-E157B0E6D0A6}" destId="{959B2712-DECE-4C9F-B58A-7F146BC5E94D}" srcOrd="0" destOrd="0" presId="urn:microsoft.com/office/officeart/2018/2/layout/IconVerticalSolidList"/>
    <dgm:cxn modelId="{561A34DB-D12F-458F-8ED5-91E0600408F7}" type="presParOf" srcId="{959B2712-DECE-4C9F-B58A-7F146BC5E94D}" destId="{752057BA-B201-4424-82F7-0DC48E510052}" srcOrd="0" destOrd="0" presId="urn:microsoft.com/office/officeart/2018/2/layout/IconVerticalSolidList"/>
    <dgm:cxn modelId="{992FF29F-A30F-4B27-9D0D-415A514102D9}" type="presParOf" srcId="{752057BA-B201-4424-82F7-0DC48E510052}" destId="{EBFF0996-FD30-42AB-ADC9-D6F241415308}" srcOrd="0" destOrd="0" presId="urn:microsoft.com/office/officeart/2018/2/layout/IconVerticalSolidList"/>
    <dgm:cxn modelId="{C09E8DFD-1DED-4185-A9DB-1D95B093A18F}" type="presParOf" srcId="{752057BA-B201-4424-82F7-0DC48E510052}" destId="{7B919D0D-4199-447C-AB70-8D36D4EB1E07}" srcOrd="1" destOrd="0" presId="urn:microsoft.com/office/officeart/2018/2/layout/IconVerticalSolidList"/>
    <dgm:cxn modelId="{332CF361-F816-4C99-B65A-66E4CEA0A219}" type="presParOf" srcId="{752057BA-B201-4424-82F7-0DC48E510052}" destId="{43FBCAE4-3F85-48F2-BCDC-4649CC12C01B}" srcOrd="2" destOrd="0" presId="urn:microsoft.com/office/officeart/2018/2/layout/IconVerticalSolidList"/>
    <dgm:cxn modelId="{63B30F54-B45C-4D62-90DE-13DC159A0405}" type="presParOf" srcId="{752057BA-B201-4424-82F7-0DC48E510052}" destId="{B4D576AC-714C-46B1-9E22-099A71AD06A4}" srcOrd="3" destOrd="0" presId="urn:microsoft.com/office/officeart/2018/2/layout/IconVerticalSolidList"/>
    <dgm:cxn modelId="{E65B43B1-90A5-48DE-BDCE-C139AFED684C}" type="presParOf" srcId="{959B2712-DECE-4C9F-B58A-7F146BC5E94D}" destId="{C2228236-7042-440C-90E8-09B6EF2071CD}" srcOrd="1" destOrd="0" presId="urn:microsoft.com/office/officeart/2018/2/layout/IconVerticalSolidList"/>
    <dgm:cxn modelId="{2D4DF35E-8019-42DC-A5B9-1C58040A297A}" type="presParOf" srcId="{959B2712-DECE-4C9F-B58A-7F146BC5E94D}" destId="{B7F4AF91-9BAC-4684-91CB-DD339167615B}" srcOrd="2" destOrd="0" presId="urn:microsoft.com/office/officeart/2018/2/layout/IconVerticalSolidList"/>
    <dgm:cxn modelId="{8CB5A0EC-DC13-4250-823B-33433B9BD7C4}" type="presParOf" srcId="{B7F4AF91-9BAC-4684-91CB-DD339167615B}" destId="{874F70FD-6E81-4529-A53A-0BD55DAE96BF}" srcOrd="0" destOrd="0" presId="urn:microsoft.com/office/officeart/2018/2/layout/IconVerticalSolidList"/>
    <dgm:cxn modelId="{D61F1AB8-830B-43DF-8386-23681407F7E8}" type="presParOf" srcId="{B7F4AF91-9BAC-4684-91CB-DD339167615B}" destId="{E2DDC1FF-F41B-40F8-B53C-C5F786663C0C}" srcOrd="1" destOrd="0" presId="urn:microsoft.com/office/officeart/2018/2/layout/IconVerticalSolidList"/>
    <dgm:cxn modelId="{AC387E1F-3081-496C-A731-AA2108301C45}" type="presParOf" srcId="{B7F4AF91-9BAC-4684-91CB-DD339167615B}" destId="{1780F466-1C3A-4B2E-9AF8-6C085AC15B1C}" srcOrd="2" destOrd="0" presId="urn:microsoft.com/office/officeart/2018/2/layout/IconVerticalSolidList"/>
    <dgm:cxn modelId="{FD159639-05C3-4AB7-B2DD-C884FE597CAD}" type="presParOf" srcId="{B7F4AF91-9BAC-4684-91CB-DD339167615B}" destId="{1DB0B5A3-FA57-4321-BB95-0A4529FB3054}" srcOrd="3" destOrd="0" presId="urn:microsoft.com/office/officeart/2018/2/layout/IconVerticalSolidList"/>
    <dgm:cxn modelId="{741B5939-2FB7-4A0F-857F-FFAA2000D325}" type="presParOf" srcId="{959B2712-DECE-4C9F-B58A-7F146BC5E94D}" destId="{7388362F-273A-429A-B50D-8351549C0D16}" srcOrd="3" destOrd="0" presId="urn:microsoft.com/office/officeart/2018/2/layout/IconVerticalSolidList"/>
    <dgm:cxn modelId="{E4E104B7-A7E5-476C-839E-BA88DE037894}" type="presParOf" srcId="{959B2712-DECE-4C9F-B58A-7F146BC5E94D}" destId="{7CE87BE2-B917-4752-A69F-DD6D05FF1046}" srcOrd="4" destOrd="0" presId="urn:microsoft.com/office/officeart/2018/2/layout/IconVerticalSolidList"/>
    <dgm:cxn modelId="{FF55F4D3-5F5C-431A-9241-D3436546F75D}" type="presParOf" srcId="{7CE87BE2-B917-4752-A69F-DD6D05FF1046}" destId="{9EC5F898-5CD8-4722-AB31-0F99A98CDED1}" srcOrd="0" destOrd="0" presId="urn:microsoft.com/office/officeart/2018/2/layout/IconVerticalSolidList"/>
    <dgm:cxn modelId="{8CBF174B-CB32-44E6-AAE5-EB95012FF46D}" type="presParOf" srcId="{7CE87BE2-B917-4752-A69F-DD6D05FF1046}" destId="{1AB3F54D-B52A-473D-AB08-F35AEFB5A85C}" srcOrd="1" destOrd="0" presId="urn:microsoft.com/office/officeart/2018/2/layout/IconVerticalSolidList"/>
    <dgm:cxn modelId="{27939877-657B-4871-85A6-147C727EEAA9}" type="presParOf" srcId="{7CE87BE2-B917-4752-A69F-DD6D05FF1046}" destId="{E4054966-F326-4004-A0E5-6814680B89BC}" srcOrd="2" destOrd="0" presId="urn:microsoft.com/office/officeart/2018/2/layout/IconVerticalSolidList"/>
    <dgm:cxn modelId="{D0DA1ABF-D184-4FA9-AA5F-7B5AF1A9D350}" type="presParOf" srcId="{7CE87BE2-B917-4752-A69F-DD6D05FF1046}" destId="{812C73E7-4662-480D-95EF-48111EFBD192}" srcOrd="3" destOrd="0" presId="urn:microsoft.com/office/officeart/2018/2/layout/IconVerticalSolidList"/>
    <dgm:cxn modelId="{8CCFB99E-5252-472F-BEE1-5BEAFC7FFE04}" type="presParOf" srcId="{959B2712-DECE-4C9F-B58A-7F146BC5E94D}" destId="{DAFCE240-C390-4FD0-8624-AC322CEECF31}" srcOrd="5" destOrd="0" presId="urn:microsoft.com/office/officeart/2018/2/layout/IconVerticalSolidList"/>
    <dgm:cxn modelId="{00CA6997-5956-4C77-966C-6E94FE13672B}" type="presParOf" srcId="{959B2712-DECE-4C9F-B58A-7F146BC5E94D}" destId="{470F1AF2-44B7-45F9-9042-D5FFECFB43AC}" srcOrd="6" destOrd="0" presId="urn:microsoft.com/office/officeart/2018/2/layout/IconVerticalSolidList"/>
    <dgm:cxn modelId="{5A0BFAFC-5402-499A-A62D-2E143A61B68C}" type="presParOf" srcId="{470F1AF2-44B7-45F9-9042-D5FFECFB43AC}" destId="{72DB087A-6A59-451B-B4C7-CAAE2555EA21}" srcOrd="0" destOrd="0" presId="urn:microsoft.com/office/officeart/2018/2/layout/IconVerticalSolidList"/>
    <dgm:cxn modelId="{4C125229-D440-4665-AAA2-0FF3231E55E2}" type="presParOf" srcId="{470F1AF2-44B7-45F9-9042-D5FFECFB43AC}" destId="{DB547D75-B49D-41F3-B50F-9E76DA2F10BB}" srcOrd="1" destOrd="0" presId="urn:microsoft.com/office/officeart/2018/2/layout/IconVerticalSolidList"/>
    <dgm:cxn modelId="{6C8DB9FA-E2D0-4E3F-8CF6-FE9B9BBA0B2E}" type="presParOf" srcId="{470F1AF2-44B7-45F9-9042-D5FFECFB43AC}" destId="{790E8CC6-33D5-4CDC-8F90-00AAD744C438}" srcOrd="2" destOrd="0" presId="urn:microsoft.com/office/officeart/2018/2/layout/IconVerticalSolidList"/>
    <dgm:cxn modelId="{4FCA91BE-FC99-449C-ABDD-4F3F61F31E7E}" type="presParOf" srcId="{470F1AF2-44B7-45F9-9042-D5FFECFB43AC}" destId="{F72BCE99-B0ED-4701-87D0-6191F94A5212}" srcOrd="3" destOrd="0" presId="urn:microsoft.com/office/officeart/2018/2/layout/IconVerticalSolidList"/>
    <dgm:cxn modelId="{D12A83E1-E258-4575-A737-2801885140E0}" type="presParOf" srcId="{959B2712-DECE-4C9F-B58A-7F146BC5E94D}" destId="{C46B5A62-C955-4823-88D3-D936D5DF5029}" srcOrd="7" destOrd="0" presId="urn:microsoft.com/office/officeart/2018/2/layout/IconVerticalSolidList"/>
    <dgm:cxn modelId="{EFF6F58A-5E31-4186-8399-FACCF70A6F70}" type="presParOf" srcId="{959B2712-DECE-4C9F-B58A-7F146BC5E94D}" destId="{54EBAC0D-8239-4358-AA3D-11B72A73575C}" srcOrd="8" destOrd="0" presId="urn:microsoft.com/office/officeart/2018/2/layout/IconVerticalSolidList"/>
    <dgm:cxn modelId="{C1FCD2F1-6860-4F4F-8235-8461C40B15FF}" type="presParOf" srcId="{54EBAC0D-8239-4358-AA3D-11B72A73575C}" destId="{7E8A332B-5B44-484A-8266-B8BA8770B666}" srcOrd="0" destOrd="0" presId="urn:microsoft.com/office/officeart/2018/2/layout/IconVerticalSolidList"/>
    <dgm:cxn modelId="{92C0B701-EE69-4E41-AC05-19785C5D9902}" type="presParOf" srcId="{54EBAC0D-8239-4358-AA3D-11B72A73575C}" destId="{5DAA0E92-6693-42F5-9C75-F918FE37CB15}" srcOrd="1" destOrd="0" presId="urn:microsoft.com/office/officeart/2018/2/layout/IconVerticalSolidList"/>
    <dgm:cxn modelId="{6E3CE0CD-297E-42F2-A064-DDB694C277C5}" type="presParOf" srcId="{54EBAC0D-8239-4358-AA3D-11B72A73575C}" destId="{454DF8D5-18BA-4C0F-86DB-F73F1ECF030A}" srcOrd="2" destOrd="0" presId="urn:microsoft.com/office/officeart/2018/2/layout/IconVerticalSolidList"/>
    <dgm:cxn modelId="{64D77B43-84A9-4005-B6D8-3C151CD07C36}" type="presParOf" srcId="{54EBAC0D-8239-4358-AA3D-11B72A73575C}" destId="{C4714D09-F590-413B-AD72-12D7614C85E4}" srcOrd="3" destOrd="0" presId="urn:microsoft.com/office/officeart/2018/2/layout/IconVerticalSolidList"/>
    <dgm:cxn modelId="{7C41CB7E-F60C-4487-ABF9-8AC24792408F}" type="presParOf" srcId="{959B2712-DECE-4C9F-B58A-7F146BC5E94D}" destId="{C26F7F52-E7A5-4C41-AE1A-2ACBC5C50324}" srcOrd="9" destOrd="0" presId="urn:microsoft.com/office/officeart/2018/2/layout/IconVerticalSolidList"/>
    <dgm:cxn modelId="{B1586F4D-3A5D-4EAE-892B-A2695BC16261}" type="presParOf" srcId="{959B2712-DECE-4C9F-B58A-7F146BC5E94D}" destId="{984810D9-DA7B-4AF6-A734-025A30F7F59E}" srcOrd="10" destOrd="0" presId="urn:microsoft.com/office/officeart/2018/2/layout/IconVerticalSolidList"/>
    <dgm:cxn modelId="{1DF6B875-A0C7-43AB-8181-11B661FCE50C}" type="presParOf" srcId="{984810D9-DA7B-4AF6-A734-025A30F7F59E}" destId="{69B69049-E734-4120-A3E3-C0DD927C9669}" srcOrd="0" destOrd="0" presId="urn:microsoft.com/office/officeart/2018/2/layout/IconVerticalSolidList"/>
    <dgm:cxn modelId="{D1BD45D5-2FBA-4858-8245-6E3214592427}" type="presParOf" srcId="{984810D9-DA7B-4AF6-A734-025A30F7F59E}" destId="{2DC25C29-287A-4706-9718-AF2CC3977BC9}" srcOrd="1" destOrd="0" presId="urn:microsoft.com/office/officeart/2018/2/layout/IconVerticalSolidList"/>
    <dgm:cxn modelId="{E3F573B8-E721-4951-9665-49751435149E}" type="presParOf" srcId="{984810D9-DA7B-4AF6-A734-025A30F7F59E}" destId="{120ED6A5-7FED-4A37-AB4B-B707DAF79D31}" srcOrd="2" destOrd="0" presId="urn:microsoft.com/office/officeart/2018/2/layout/IconVerticalSolidList"/>
    <dgm:cxn modelId="{9763351E-C93A-432B-AB5C-A2DC0E50A1D9}" type="presParOf" srcId="{984810D9-DA7B-4AF6-A734-025A30F7F59E}" destId="{B5C6E27B-64FC-4F95-8DF4-BBE8AD1D39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F8410F-EA37-4D8E-8DEF-2D21C5D16A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0D83597-60F1-4169-B1E2-8B44273516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Enterprise</a:t>
          </a:r>
          <a:endParaRPr lang="en-US"/>
        </a:p>
      </dgm:t>
    </dgm:pt>
    <dgm:pt modelId="{62395B9C-149B-463F-910F-50227A4C4379}" type="parTrans" cxnId="{55F8A76E-0C5E-4CE8-AF95-BF1F5D6171EC}">
      <dgm:prSet/>
      <dgm:spPr/>
      <dgm:t>
        <a:bodyPr/>
        <a:lstStyle/>
        <a:p>
          <a:endParaRPr lang="en-US"/>
        </a:p>
      </dgm:t>
    </dgm:pt>
    <dgm:pt modelId="{6CD7325A-2C3C-4F89-B88F-12316C2DDD04}" type="sibTrans" cxnId="{55F8A76E-0C5E-4CE8-AF95-BF1F5D6171EC}">
      <dgm:prSet/>
      <dgm:spPr/>
      <dgm:t>
        <a:bodyPr/>
        <a:lstStyle/>
        <a:p>
          <a:endParaRPr lang="en-US"/>
        </a:p>
      </dgm:t>
    </dgm:pt>
    <dgm:pt modelId="{E0D91BF5-E1BE-4755-A72F-8DB88EF3456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montecarlo</a:t>
          </a:r>
          <a:endParaRPr lang="en-US"/>
        </a:p>
      </dgm:t>
    </dgm:pt>
    <dgm:pt modelId="{9F29D67A-52AA-4ED3-8CBD-ECD27112442A}" type="parTrans" cxnId="{FB1AD8A4-BD43-4849-BEEB-753A48A767C9}">
      <dgm:prSet/>
      <dgm:spPr/>
      <dgm:t>
        <a:bodyPr/>
        <a:lstStyle/>
        <a:p>
          <a:endParaRPr lang="en-US"/>
        </a:p>
      </dgm:t>
    </dgm:pt>
    <dgm:pt modelId="{C730B70D-A36A-4531-87D4-A245F95B7AB6}" type="sibTrans" cxnId="{FB1AD8A4-BD43-4849-BEEB-753A48A767C9}">
      <dgm:prSet/>
      <dgm:spPr/>
      <dgm:t>
        <a:bodyPr/>
        <a:lstStyle/>
        <a:p>
          <a:endParaRPr lang="en-US"/>
        </a:p>
      </dgm:t>
    </dgm:pt>
    <dgm:pt modelId="{F8DD0CE6-DDE2-4FFA-81E7-5E709512D6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acceldata</a:t>
          </a:r>
          <a:endParaRPr lang="en-US"/>
        </a:p>
      </dgm:t>
    </dgm:pt>
    <dgm:pt modelId="{6A5F6D88-F851-48EC-97BE-F0C697377811}" type="parTrans" cxnId="{3B745D89-37D4-4A57-91E4-8CF0D22C90EA}">
      <dgm:prSet/>
      <dgm:spPr/>
      <dgm:t>
        <a:bodyPr/>
        <a:lstStyle/>
        <a:p>
          <a:endParaRPr lang="en-US"/>
        </a:p>
      </dgm:t>
    </dgm:pt>
    <dgm:pt modelId="{62D8B2C8-F873-48F9-BB7D-C2D3794B6450}" type="sibTrans" cxnId="{3B745D89-37D4-4A57-91E4-8CF0D22C90EA}">
      <dgm:prSet/>
      <dgm:spPr/>
      <dgm:t>
        <a:bodyPr/>
        <a:lstStyle/>
        <a:p>
          <a:endParaRPr lang="en-US"/>
        </a:p>
      </dgm:t>
    </dgm:pt>
    <dgm:pt modelId="{354355A1-E848-4AFF-845E-F9FC785EC88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coalesce by dbtlabs</a:t>
          </a:r>
          <a:endParaRPr lang="en-US" dirty="0"/>
        </a:p>
      </dgm:t>
    </dgm:pt>
    <dgm:pt modelId="{23B8C695-92F5-482A-8779-CCA81F9E93E6}" type="parTrans" cxnId="{EEDA1B5F-1EE4-4362-B60D-D10F477C6C03}">
      <dgm:prSet/>
      <dgm:spPr/>
      <dgm:t>
        <a:bodyPr/>
        <a:lstStyle/>
        <a:p>
          <a:endParaRPr lang="en-US"/>
        </a:p>
      </dgm:t>
    </dgm:pt>
    <dgm:pt modelId="{61C6733B-44B4-4475-93C1-B957C9E9643A}" type="sibTrans" cxnId="{EEDA1B5F-1EE4-4362-B60D-D10F477C6C03}">
      <dgm:prSet/>
      <dgm:spPr/>
      <dgm:t>
        <a:bodyPr/>
        <a:lstStyle/>
        <a:p>
          <a:endParaRPr lang="en-US"/>
        </a:p>
      </dgm:t>
    </dgm:pt>
    <dgm:pt modelId="{A695E762-CB7F-46F0-B36B-B766ECF34E1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Collibra</a:t>
          </a:r>
          <a:endParaRPr lang="en-US" dirty="0"/>
        </a:p>
      </dgm:t>
    </dgm:pt>
    <dgm:pt modelId="{754EDCB0-F7DA-4034-A7CF-996E5ACECB8F}" type="parTrans" cxnId="{335BB487-CCE8-4F96-8DBE-5955E4AB959E}">
      <dgm:prSet/>
      <dgm:spPr/>
      <dgm:t>
        <a:bodyPr/>
        <a:lstStyle/>
        <a:p>
          <a:endParaRPr lang="en-US"/>
        </a:p>
      </dgm:t>
    </dgm:pt>
    <dgm:pt modelId="{84BCD77E-1545-4A94-8E28-111AA401E600}" type="sibTrans" cxnId="{335BB487-CCE8-4F96-8DBE-5955E4AB959E}">
      <dgm:prSet/>
      <dgm:spPr/>
      <dgm:t>
        <a:bodyPr/>
        <a:lstStyle/>
        <a:p>
          <a:endParaRPr lang="en-US"/>
        </a:p>
      </dgm:t>
    </dgm:pt>
    <dgm:pt modelId="{D490B482-7635-408C-B5A2-5265111AE1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Bigeye</a:t>
          </a:r>
          <a:endParaRPr lang="en-US"/>
        </a:p>
      </dgm:t>
    </dgm:pt>
    <dgm:pt modelId="{A10B2844-5D1C-4CEA-BBD0-92E2E3AEF27F}" type="parTrans" cxnId="{A6A874C7-2BB0-4003-90BD-FB2DCEC321E0}">
      <dgm:prSet/>
      <dgm:spPr/>
      <dgm:t>
        <a:bodyPr/>
        <a:lstStyle/>
        <a:p>
          <a:endParaRPr lang="en-US"/>
        </a:p>
      </dgm:t>
    </dgm:pt>
    <dgm:pt modelId="{E5AD9934-12AA-4320-8BE2-D07A85AE18C8}" type="sibTrans" cxnId="{A6A874C7-2BB0-4003-90BD-FB2DCEC321E0}">
      <dgm:prSet/>
      <dgm:spPr/>
      <dgm:t>
        <a:bodyPr/>
        <a:lstStyle/>
        <a:p>
          <a:endParaRPr lang="en-US"/>
        </a:p>
      </dgm:t>
    </dgm:pt>
    <dgm:pt modelId="{618629CD-A4DA-45A4-BD4D-78A4C04FC0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DataBuck</a:t>
          </a:r>
          <a:endParaRPr lang="en-US"/>
        </a:p>
      </dgm:t>
    </dgm:pt>
    <dgm:pt modelId="{C0C472FA-229F-434D-870D-6F12B2A2F99D}" type="parTrans" cxnId="{37BEE8D3-097C-4E9C-8F7A-E8D7C5C15F10}">
      <dgm:prSet/>
      <dgm:spPr/>
      <dgm:t>
        <a:bodyPr/>
        <a:lstStyle/>
        <a:p>
          <a:endParaRPr lang="en-US"/>
        </a:p>
      </dgm:t>
    </dgm:pt>
    <dgm:pt modelId="{4682073E-A48D-4DB7-AEE4-645D35486F53}" type="sibTrans" cxnId="{37BEE8D3-097C-4E9C-8F7A-E8D7C5C15F10}">
      <dgm:prSet/>
      <dgm:spPr/>
      <dgm:t>
        <a:bodyPr/>
        <a:lstStyle/>
        <a:p>
          <a:endParaRPr lang="en-US"/>
        </a:p>
      </dgm:t>
    </dgm:pt>
    <dgm:pt modelId="{E27FE1C3-B2CC-4099-97B5-0F634BCB1C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Open source</a:t>
          </a:r>
          <a:endParaRPr lang="en-US"/>
        </a:p>
      </dgm:t>
    </dgm:pt>
    <dgm:pt modelId="{8B1B6112-5CE2-4BAD-976C-5AD3406D7734}" type="parTrans" cxnId="{09EFA6F1-7E41-493A-A794-6029E7091A1D}">
      <dgm:prSet/>
      <dgm:spPr/>
      <dgm:t>
        <a:bodyPr/>
        <a:lstStyle/>
        <a:p>
          <a:endParaRPr lang="en-US"/>
        </a:p>
      </dgm:t>
    </dgm:pt>
    <dgm:pt modelId="{7F4CA902-10DB-4B19-8357-F4A6308507EB}" type="sibTrans" cxnId="{09EFA6F1-7E41-493A-A794-6029E7091A1D}">
      <dgm:prSet/>
      <dgm:spPr/>
      <dgm:t>
        <a:bodyPr/>
        <a:lstStyle/>
        <a:p>
          <a:endParaRPr lang="en-US"/>
        </a:p>
      </dgm:t>
    </dgm:pt>
    <dgm:pt modelId="{DC3B2159-F7E4-43F2-97F5-D5284352CC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Soda</a:t>
          </a:r>
          <a:endParaRPr lang="en-US"/>
        </a:p>
      </dgm:t>
    </dgm:pt>
    <dgm:pt modelId="{93265B06-67C0-40FC-ADCA-22B18EECA82C}" type="parTrans" cxnId="{A5CC030B-BEA2-40E3-A5B8-6A03A8F86BAE}">
      <dgm:prSet/>
      <dgm:spPr/>
      <dgm:t>
        <a:bodyPr/>
        <a:lstStyle/>
        <a:p>
          <a:endParaRPr lang="en-US"/>
        </a:p>
      </dgm:t>
    </dgm:pt>
    <dgm:pt modelId="{28695FA5-76FA-4D88-9A6C-ADFEBE873A30}" type="sibTrans" cxnId="{A5CC030B-BEA2-40E3-A5B8-6A03A8F86BAE}">
      <dgm:prSet/>
      <dgm:spPr/>
      <dgm:t>
        <a:bodyPr/>
        <a:lstStyle/>
        <a:p>
          <a:endParaRPr lang="en-US"/>
        </a:p>
      </dgm:t>
    </dgm:pt>
    <dgm:pt modelId="{98D90A17-CCBB-4D3C-9831-66FF337F9E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Great expectations</a:t>
          </a:r>
          <a:endParaRPr lang="en-US"/>
        </a:p>
      </dgm:t>
    </dgm:pt>
    <dgm:pt modelId="{A3461D13-32F8-479A-8B91-6313D12D85E8}" type="parTrans" cxnId="{0230E842-56D9-43FF-BACC-EEB237DC3472}">
      <dgm:prSet/>
      <dgm:spPr/>
      <dgm:t>
        <a:bodyPr/>
        <a:lstStyle/>
        <a:p>
          <a:endParaRPr lang="en-US"/>
        </a:p>
      </dgm:t>
    </dgm:pt>
    <dgm:pt modelId="{52C27018-534E-4705-8009-DE47065AF6B6}" type="sibTrans" cxnId="{0230E842-56D9-43FF-BACC-EEB237DC3472}">
      <dgm:prSet/>
      <dgm:spPr/>
      <dgm:t>
        <a:bodyPr/>
        <a:lstStyle/>
        <a:p>
          <a:endParaRPr lang="en-US"/>
        </a:p>
      </dgm:t>
    </dgm:pt>
    <dgm:pt modelId="{E4357AC8-14DC-485D-A591-14E364D6F408}" type="pres">
      <dgm:prSet presAssocID="{15F8410F-EA37-4D8E-8DEF-2D21C5D16A19}" presName="root" presStyleCnt="0">
        <dgm:presLayoutVars>
          <dgm:dir/>
          <dgm:resizeHandles val="exact"/>
        </dgm:presLayoutVars>
      </dgm:prSet>
      <dgm:spPr/>
    </dgm:pt>
    <dgm:pt modelId="{9A535D2B-F5FB-4AA7-BC56-DD85E6FDD479}" type="pres">
      <dgm:prSet presAssocID="{A0D83597-60F1-4169-B1E2-8B4427351614}" presName="compNode" presStyleCnt="0"/>
      <dgm:spPr/>
    </dgm:pt>
    <dgm:pt modelId="{781CC1E6-FEAD-4C7C-BBDB-95421DC0A9C8}" type="pres">
      <dgm:prSet presAssocID="{A0D83597-60F1-4169-B1E2-8B44273516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2EF65C-15B2-4382-8AB5-968BAF6D9404}" type="pres">
      <dgm:prSet presAssocID="{A0D83597-60F1-4169-B1E2-8B4427351614}" presName="iconSpace" presStyleCnt="0"/>
      <dgm:spPr/>
    </dgm:pt>
    <dgm:pt modelId="{412C96A8-55AC-4327-874F-C3BC0FAF59D4}" type="pres">
      <dgm:prSet presAssocID="{A0D83597-60F1-4169-B1E2-8B4427351614}" presName="parTx" presStyleLbl="revTx" presStyleIdx="0" presStyleCnt="4">
        <dgm:presLayoutVars>
          <dgm:chMax val="0"/>
          <dgm:chPref val="0"/>
        </dgm:presLayoutVars>
      </dgm:prSet>
      <dgm:spPr/>
    </dgm:pt>
    <dgm:pt modelId="{58053EC9-964B-4DC2-A4EA-0661AF4F4CBB}" type="pres">
      <dgm:prSet presAssocID="{A0D83597-60F1-4169-B1E2-8B4427351614}" presName="txSpace" presStyleCnt="0"/>
      <dgm:spPr/>
    </dgm:pt>
    <dgm:pt modelId="{0B9E5C79-4B15-4762-85C7-F191854ED836}" type="pres">
      <dgm:prSet presAssocID="{A0D83597-60F1-4169-B1E2-8B4427351614}" presName="desTx" presStyleLbl="revTx" presStyleIdx="1" presStyleCnt="4">
        <dgm:presLayoutVars/>
      </dgm:prSet>
      <dgm:spPr/>
    </dgm:pt>
    <dgm:pt modelId="{B2D7E082-4E09-4899-A422-349B038210B5}" type="pres">
      <dgm:prSet presAssocID="{6CD7325A-2C3C-4F89-B88F-12316C2DDD04}" presName="sibTrans" presStyleCnt="0"/>
      <dgm:spPr/>
    </dgm:pt>
    <dgm:pt modelId="{030241D1-D320-4A11-B14F-736DA0175669}" type="pres">
      <dgm:prSet presAssocID="{E27FE1C3-B2CC-4099-97B5-0F634BCB1C90}" presName="compNode" presStyleCnt="0"/>
      <dgm:spPr/>
    </dgm:pt>
    <dgm:pt modelId="{33E3578E-AEDB-4BDA-9685-B0BB5ED61256}" type="pres">
      <dgm:prSet presAssocID="{E27FE1C3-B2CC-4099-97B5-0F634BCB1C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FC3FF0-4C69-4412-8222-915BFEBA097B}" type="pres">
      <dgm:prSet presAssocID="{E27FE1C3-B2CC-4099-97B5-0F634BCB1C90}" presName="iconSpace" presStyleCnt="0"/>
      <dgm:spPr/>
    </dgm:pt>
    <dgm:pt modelId="{B250BDB0-CB28-41E7-9CB1-95874145FE59}" type="pres">
      <dgm:prSet presAssocID="{E27FE1C3-B2CC-4099-97B5-0F634BCB1C90}" presName="parTx" presStyleLbl="revTx" presStyleIdx="2" presStyleCnt="4">
        <dgm:presLayoutVars>
          <dgm:chMax val="0"/>
          <dgm:chPref val="0"/>
        </dgm:presLayoutVars>
      </dgm:prSet>
      <dgm:spPr/>
    </dgm:pt>
    <dgm:pt modelId="{E2DF556B-4D8D-48CE-8C48-1870C3CCE8F2}" type="pres">
      <dgm:prSet presAssocID="{E27FE1C3-B2CC-4099-97B5-0F634BCB1C90}" presName="txSpace" presStyleCnt="0"/>
      <dgm:spPr/>
    </dgm:pt>
    <dgm:pt modelId="{FC60A9AB-FF4C-47AE-B760-9659941CB888}" type="pres">
      <dgm:prSet presAssocID="{E27FE1C3-B2CC-4099-97B5-0F634BCB1C90}" presName="desTx" presStyleLbl="revTx" presStyleIdx="3" presStyleCnt="4">
        <dgm:presLayoutVars/>
      </dgm:prSet>
      <dgm:spPr/>
    </dgm:pt>
  </dgm:ptLst>
  <dgm:cxnLst>
    <dgm:cxn modelId="{A5CC030B-BEA2-40E3-A5B8-6A03A8F86BAE}" srcId="{E27FE1C3-B2CC-4099-97B5-0F634BCB1C90}" destId="{DC3B2159-F7E4-43F2-97F5-D5284352CC4E}" srcOrd="0" destOrd="0" parTransId="{93265B06-67C0-40FC-ADCA-22B18EECA82C}" sibTransId="{28695FA5-76FA-4D88-9A6C-ADFEBE873A30}"/>
    <dgm:cxn modelId="{BC58E61D-09DA-4519-9113-BBB9F91E8EF2}" type="presOf" srcId="{DC3B2159-F7E4-43F2-97F5-D5284352CC4E}" destId="{FC60A9AB-FF4C-47AE-B760-9659941CB888}" srcOrd="0" destOrd="0" presId="urn:microsoft.com/office/officeart/2018/5/layout/CenteredIconLabelDescriptionList"/>
    <dgm:cxn modelId="{BD3ACF22-C6B4-4119-8D69-AE75AE6295FE}" type="presOf" srcId="{A0D83597-60F1-4169-B1E2-8B4427351614}" destId="{412C96A8-55AC-4327-874F-C3BC0FAF59D4}" srcOrd="0" destOrd="0" presId="urn:microsoft.com/office/officeart/2018/5/layout/CenteredIconLabelDescriptionList"/>
    <dgm:cxn modelId="{E5FD2F2A-081B-4AF0-AA7A-C4CAB96B91B0}" type="presOf" srcId="{E0D91BF5-E1BE-4755-A72F-8DB88EF3456C}" destId="{0B9E5C79-4B15-4762-85C7-F191854ED836}" srcOrd="0" destOrd="0" presId="urn:microsoft.com/office/officeart/2018/5/layout/CenteredIconLabelDescriptionList"/>
    <dgm:cxn modelId="{5984B02B-AB97-400B-BCF4-F90CEE8E97E5}" type="presOf" srcId="{15F8410F-EA37-4D8E-8DEF-2D21C5D16A19}" destId="{E4357AC8-14DC-485D-A591-14E364D6F408}" srcOrd="0" destOrd="0" presId="urn:microsoft.com/office/officeart/2018/5/layout/CenteredIconLabelDescriptionList"/>
    <dgm:cxn modelId="{9A0A6F3D-8DE2-42C3-8CBF-17699D020BD8}" type="presOf" srcId="{354355A1-E848-4AFF-845E-F9FC785EC88F}" destId="{0B9E5C79-4B15-4762-85C7-F191854ED836}" srcOrd="0" destOrd="2" presId="urn:microsoft.com/office/officeart/2018/5/layout/CenteredIconLabelDescriptionList"/>
    <dgm:cxn modelId="{EEDA1B5F-1EE4-4362-B60D-D10F477C6C03}" srcId="{A0D83597-60F1-4169-B1E2-8B4427351614}" destId="{354355A1-E848-4AFF-845E-F9FC785EC88F}" srcOrd="2" destOrd="0" parTransId="{23B8C695-92F5-482A-8779-CCA81F9E93E6}" sibTransId="{61C6733B-44B4-4475-93C1-B957C9E9643A}"/>
    <dgm:cxn modelId="{0230E842-56D9-43FF-BACC-EEB237DC3472}" srcId="{E27FE1C3-B2CC-4099-97B5-0F634BCB1C90}" destId="{98D90A17-CCBB-4D3C-9831-66FF337F9EFC}" srcOrd="1" destOrd="0" parTransId="{A3461D13-32F8-479A-8B91-6313D12D85E8}" sibTransId="{52C27018-534E-4705-8009-DE47065AF6B6}"/>
    <dgm:cxn modelId="{97C83E66-BE46-4F72-816D-E86609389575}" type="presOf" srcId="{A695E762-CB7F-46F0-B36B-B766ECF34E13}" destId="{0B9E5C79-4B15-4762-85C7-F191854ED836}" srcOrd="0" destOrd="3" presId="urn:microsoft.com/office/officeart/2018/5/layout/CenteredIconLabelDescriptionList"/>
    <dgm:cxn modelId="{55F8A76E-0C5E-4CE8-AF95-BF1F5D6171EC}" srcId="{15F8410F-EA37-4D8E-8DEF-2D21C5D16A19}" destId="{A0D83597-60F1-4169-B1E2-8B4427351614}" srcOrd="0" destOrd="0" parTransId="{62395B9C-149B-463F-910F-50227A4C4379}" sibTransId="{6CD7325A-2C3C-4F89-B88F-12316C2DDD04}"/>
    <dgm:cxn modelId="{2C8ED170-28ED-4DB1-9C0C-CE78668D839E}" type="presOf" srcId="{E27FE1C3-B2CC-4099-97B5-0F634BCB1C90}" destId="{B250BDB0-CB28-41E7-9CB1-95874145FE59}" srcOrd="0" destOrd="0" presId="urn:microsoft.com/office/officeart/2018/5/layout/CenteredIconLabelDescriptionList"/>
    <dgm:cxn modelId="{335BB487-CCE8-4F96-8DBE-5955E4AB959E}" srcId="{A0D83597-60F1-4169-B1E2-8B4427351614}" destId="{A695E762-CB7F-46F0-B36B-B766ECF34E13}" srcOrd="3" destOrd="0" parTransId="{754EDCB0-F7DA-4034-A7CF-996E5ACECB8F}" sibTransId="{84BCD77E-1545-4A94-8E28-111AA401E600}"/>
    <dgm:cxn modelId="{3B745D89-37D4-4A57-91E4-8CF0D22C90EA}" srcId="{A0D83597-60F1-4169-B1E2-8B4427351614}" destId="{F8DD0CE6-DDE2-4FFA-81E7-5E709512D65B}" srcOrd="1" destOrd="0" parTransId="{6A5F6D88-F851-48EC-97BE-F0C697377811}" sibTransId="{62D8B2C8-F873-48F9-BB7D-C2D3794B6450}"/>
    <dgm:cxn modelId="{FB1AD8A4-BD43-4849-BEEB-753A48A767C9}" srcId="{A0D83597-60F1-4169-B1E2-8B4427351614}" destId="{E0D91BF5-E1BE-4755-A72F-8DB88EF3456C}" srcOrd="0" destOrd="0" parTransId="{9F29D67A-52AA-4ED3-8CBD-ECD27112442A}" sibTransId="{C730B70D-A36A-4531-87D4-A245F95B7AB6}"/>
    <dgm:cxn modelId="{2C2AE6A4-91C5-4936-85AE-769C2BE301AB}" type="presOf" srcId="{98D90A17-CCBB-4D3C-9831-66FF337F9EFC}" destId="{FC60A9AB-FF4C-47AE-B760-9659941CB888}" srcOrd="0" destOrd="1" presId="urn:microsoft.com/office/officeart/2018/5/layout/CenteredIconLabelDescriptionList"/>
    <dgm:cxn modelId="{A6A874C7-2BB0-4003-90BD-FB2DCEC321E0}" srcId="{A0D83597-60F1-4169-B1E2-8B4427351614}" destId="{D490B482-7635-408C-B5A2-5265111AE11A}" srcOrd="4" destOrd="0" parTransId="{A10B2844-5D1C-4CEA-BBD0-92E2E3AEF27F}" sibTransId="{E5AD9934-12AA-4320-8BE2-D07A85AE18C8}"/>
    <dgm:cxn modelId="{37BEE8D3-097C-4E9C-8F7A-E8D7C5C15F10}" srcId="{A0D83597-60F1-4169-B1E2-8B4427351614}" destId="{618629CD-A4DA-45A4-BD4D-78A4C04FC091}" srcOrd="5" destOrd="0" parTransId="{C0C472FA-229F-434D-870D-6F12B2A2F99D}" sibTransId="{4682073E-A48D-4DB7-AEE4-645D35486F53}"/>
    <dgm:cxn modelId="{92A160E8-8951-4A43-BEC3-862B5990D9E2}" type="presOf" srcId="{618629CD-A4DA-45A4-BD4D-78A4C04FC091}" destId="{0B9E5C79-4B15-4762-85C7-F191854ED836}" srcOrd="0" destOrd="5" presId="urn:microsoft.com/office/officeart/2018/5/layout/CenteredIconLabelDescriptionList"/>
    <dgm:cxn modelId="{3773F0EF-001A-4418-ACF7-36AD9F5FC678}" type="presOf" srcId="{F8DD0CE6-DDE2-4FFA-81E7-5E709512D65B}" destId="{0B9E5C79-4B15-4762-85C7-F191854ED836}" srcOrd="0" destOrd="1" presId="urn:microsoft.com/office/officeart/2018/5/layout/CenteredIconLabelDescriptionList"/>
    <dgm:cxn modelId="{09EFA6F1-7E41-493A-A794-6029E7091A1D}" srcId="{15F8410F-EA37-4D8E-8DEF-2D21C5D16A19}" destId="{E27FE1C3-B2CC-4099-97B5-0F634BCB1C90}" srcOrd="1" destOrd="0" parTransId="{8B1B6112-5CE2-4BAD-976C-5AD3406D7734}" sibTransId="{7F4CA902-10DB-4B19-8357-F4A6308507EB}"/>
    <dgm:cxn modelId="{CF6016FF-1F9D-4BA6-8486-0FA865241F54}" type="presOf" srcId="{D490B482-7635-408C-B5A2-5265111AE11A}" destId="{0B9E5C79-4B15-4762-85C7-F191854ED836}" srcOrd="0" destOrd="4" presId="urn:microsoft.com/office/officeart/2018/5/layout/CenteredIconLabelDescriptionList"/>
    <dgm:cxn modelId="{0544E281-FE81-4879-9D46-0FD815E70A82}" type="presParOf" srcId="{E4357AC8-14DC-485D-A591-14E364D6F408}" destId="{9A535D2B-F5FB-4AA7-BC56-DD85E6FDD479}" srcOrd="0" destOrd="0" presId="urn:microsoft.com/office/officeart/2018/5/layout/CenteredIconLabelDescriptionList"/>
    <dgm:cxn modelId="{E7CBCC56-CA69-4271-A63B-9EB36B15A625}" type="presParOf" srcId="{9A535D2B-F5FB-4AA7-BC56-DD85E6FDD479}" destId="{781CC1E6-FEAD-4C7C-BBDB-95421DC0A9C8}" srcOrd="0" destOrd="0" presId="urn:microsoft.com/office/officeart/2018/5/layout/CenteredIconLabelDescriptionList"/>
    <dgm:cxn modelId="{E9544A1A-F465-4E91-BDA8-053AD301B1E8}" type="presParOf" srcId="{9A535D2B-F5FB-4AA7-BC56-DD85E6FDD479}" destId="{D72EF65C-15B2-4382-8AB5-968BAF6D9404}" srcOrd="1" destOrd="0" presId="urn:microsoft.com/office/officeart/2018/5/layout/CenteredIconLabelDescriptionList"/>
    <dgm:cxn modelId="{572AA50A-765B-47FE-AE47-0ABB09BA97A6}" type="presParOf" srcId="{9A535D2B-F5FB-4AA7-BC56-DD85E6FDD479}" destId="{412C96A8-55AC-4327-874F-C3BC0FAF59D4}" srcOrd="2" destOrd="0" presId="urn:microsoft.com/office/officeart/2018/5/layout/CenteredIconLabelDescriptionList"/>
    <dgm:cxn modelId="{AFC374BE-D920-426B-9182-BF2013FFF4A2}" type="presParOf" srcId="{9A535D2B-F5FB-4AA7-BC56-DD85E6FDD479}" destId="{58053EC9-964B-4DC2-A4EA-0661AF4F4CBB}" srcOrd="3" destOrd="0" presId="urn:microsoft.com/office/officeart/2018/5/layout/CenteredIconLabelDescriptionList"/>
    <dgm:cxn modelId="{DE45A6BE-F06B-4D70-BF0F-5242315A20AF}" type="presParOf" srcId="{9A535D2B-F5FB-4AA7-BC56-DD85E6FDD479}" destId="{0B9E5C79-4B15-4762-85C7-F191854ED836}" srcOrd="4" destOrd="0" presId="urn:microsoft.com/office/officeart/2018/5/layout/CenteredIconLabelDescriptionList"/>
    <dgm:cxn modelId="{1716EB6E-5967-4F37-B3BB-A7150BD4944B}" type="presParOf" srcId="{E4357AC8-14DC-485D-A591-14E364D6F408}" destId="{B2D7E082-4E09-4899-A422-349B038210B5}" srcOrd="1" destOrd="0" presId="urn:microsoft.com/office/officeart/2018/5/layout/CenteredIconLabelDescriptionList"/>
    <dgm:cxn modelId="{C561FBEE-46DA-490C-9A4A-796BE83D850C}" type="presParOf" srcId="{E4357AC8-14DC-485D-A591-14E364D6F408}" destId="{030241D1-D320-4A11-B14F-736DA0175669}" srcOrd="2" destOrd="0" presId="urn:microsoft.com/office/officeart/2018/5/layout/CenteredIconLabelDescriptionList"/>
    <dgm:cxn modelId="{81DC311F-DCF8-4945-8EE1-BAFC953E672A}" type="presParOf" srcId="{030241D1-D320-4A11-B14F-736DA0175669}" destId="{33E3578E-AEDB-4BDA-9685-B0BB5ED61256}" srcOrd="0" destOrd="0" presId="urn:microsoft.com/office/officeart/2018/5/layout/CenteredIconLabelDescriptionList"/>
    <dgm:cxn modelId="{AAE297DD-47C6-4D11-A22F-E8C512D3B5DC}" type="presParOf" srcId="{030241D1-D320-4A11-B14F-736DA0175669}" destId="{E1FC3FF0-4C69-4412-8222-915BFEBA097B}" srcOrd="1" destOrd="0" presId="urn:microsoft.com/office/officeart/2018/5/layout/CenteredIconLabelDescriptionList"/>
    <dgm:cxn modelId="{1BE22EA0-15F7-4CD9-B94F-07528B364EFF}" type="presParOf" srcId="{030241D1-D320-4A11-B14F-736DA0175669}" destId="{B250BDB0-CB28-41E7-9CB1-95874145FE59}" srcOrd="2" destOrd="0" presId="urn:microsoft.com/office/officeart/2018/5/layout/CenteredIconLabelDescriptionList"/>
    <dgm:cxn modelId="{D07B8E75-BC7A-4E04-B198-1D1A92FE8A04}" type="presParOf" srcId="{030241D1-D320-4A11-B14F-736DA0175669}" destId="{E2DF556B-4D8D-48CE-8C48-1870C3CCE8F2}" srcOrd="3" destOrd="0" presId="urn:microsoft.com/office/officeart/2018/5/layout/CenteredIconLabelDescriptionList"/>
    <dgm:cxn modelId="{99429F0D-7984-4134-B69C-8344BF4E4766}" type="presParOf" srcId="{030241D1-D320-4A11-B14F-736DA0175669}" destId="{FC60A9AB-FF4C-47AE-B760-9659941CB88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EE593C-9E66-4C1F-A48C-5E08F3322E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7842D0-705C-4F9A-A3E4-480A67DE4BD3}">
      <dgm:prSet/>
      <dgm:spPr/>
      <dgm:t>
        <a:bodyPr/>
        <a:lstStyle/>
        <a:p>
          <a:r>
            <a:rPr lang="en-IN"/>
            <a:t>Data collector</a:t>
          </a:r>
          <a:endParaRPr lang="en-US"/>
        </a:p>
      </dgm:t>
    </dgm:pt>
    <dgm:pt modelId="{A9541F8D-873F-4520-AD99-7F0232C8E005}" type="parTrans" cxnId="{E575B00A-7528-4542-81DE-C6C4B9EDB712}">
      <dgm:prSet/>
      <dgm:spPr/>
      <dgm:t>
        <a:bodyPr/>
        <a:lstStyle/>
        <a:p>
          <a:endParaRPr lang="en-US"/>
        </a:p>
      </dgm:t>
    </dgm:pt>
    <dgm:pt modelId="{82C32D8B-91E4-40DA-893C-368701968101}" type="sibTrans" cxnId="{E575B00A-7528-4542-81DE-C6C4B9EDB712}">
      <dgm:prSet/>
      <dgm:spPr/>
      <dgm:t>
        <a:bodyPr/>
        <a:lstStyle/>
        <a:p>
          <a:endParaRPr lang="en-US"/>
        </a:p>
      </dgm:t>
    </dgm:pt>
    <dgm:pt modelId="{8A7C0F60-D1E2-48FF-89D2-435008F09426}">
      <dgm:prSet/>
      <dgm:spPr/>
      <dgm:t>
        <a:bodyPr/>
        <a:lstStyle/>
        <a:p>
          <a:r>
            <a:rPr lang="en-IN"/>
            <a:t>Data Monitoring System</a:t>
          </a:r>
          <a:endParaRPr lang="en-US"/>
        </a:p>
      </dgm:t>
    </dgm:pt>
    <dgm:pt modelId="{7DD1C86A-006D-427E-8E4E-4D8CB6747489}" type="parTrans" cxnId="{61FD40E1-845B-40F2-8694-479FA54EBB82}">
      <dgm:prSet/>
      <dgm:spPr/>
      <dgm:t>
        <a:bodyPr/>
        <a:lstStyle/>
        <a:p>
          <a:endParaRPr lang="en-US"/>
        </a:p>
      </dgm:t>
    </dgm:pt>
    <dgm:pt modelId="{3A1A294C-1813-4826-A511-E1CFED160CB3}" type="sibTrans" cxnId="{61FD40E1-845B-40F2-8694-479FA54EBB82}">
      <dgm:prSet/>
      <dgm:spPr/>
      <dgm:t>
        <a:bodyPr/>
        <a:lstStyle/>
        <a:p>
          <a:endParaRPr lang="en-US"/>
        </a:p>
      </dgm:t>
    </dgm:pt>
    <dgm:pt modelId="{3ECB2F24-2EE6-4EDC-BDF8-5769EB56543E}">
      <dgm:prSet/>
      <dgm:spPr/>
      <dgm:t>
        <a:bodyPr/>
        <a:lstStyle/>
        <a:p>
          <a:r>
            <a:rPr lang="en-IN"/>
            <a:t>Data Reliability Dashboard</a:t>
          </a:r>
          <a:endParaRPr lang="en-US"/>
        </a:p>
      </dgm:t>
    </dgm:pt>
    <dgm:pt modelId="{74C6BF1A-63AA-43AF-ADF1-21FB530D342B}" type="parTrans" cxnId="{42B7DFC1-FC2C-4AED-9F10-E1397237748E}">
      <dgm:prSet/>
      <dgm:spPr/>
      <dgm:t>
        <a:bodyPr/>
        <a:lstStyle/>
        <a:p>
          <a:endParaRPr lang="en-US"/>
        </a:p>
      </dgm:t>
    </dgm:pt>
    <dgm:pt modelId="{0DFED204-05A8-43A7-92D9-58DDFE116C71}" type="sibTrans" cxnId="{42B7DFC1-FC2C-4AED-9F10-E1397237748E}">
      <dgm:prSet/>
      <dgm:spPr/>
      <dgm:t>
        <a:bodyPr/>
        <a:lstStyle/>
        <a:p>
          <a:endParaRPr lang="en-US"/>
        </a:p>
      </dgm:t>
    </dgm:pt>
    <dgm:pt modelId="{B6D50176-24B9-49C8-84FF-4624F948453F}" type="pres">
      <dgm:prSet presAssocID="{74EE593C-9E66-4C1F-A48C-5E08F3322EB7}" presName="root" presStyleCnt="0">
        <dgm:presLayoutVars>
          <dgm:dir/>
          <dgm:resizeHandles val="exact"/>
        </dgm:presLayoutVars>
      </dgm:prSet>
      <dgm:spPr/>
    </dgm:pt>
    <dgm:pt modelId="{98E74789-3496-4041-9276-D53237418A6B}" type="pres">
      <dgm:prSet presAssocID="{A37842D0-705C-4F9A-A3E4-480A67DE4BD3}" presName="compNode" presStyleCnt="0"/>
      <dgm:spPr/>
    </dgm:pt>
    <dgm:pt modelId="{466BF4A4-B534-47D1-9773-663296080654}" type="pres">
      <dgm:prSet presAssocID="{A37842D0-705C-4F9A-A3E4-480A67DE4BD3}" presName="bgRect" presStyleLbl="bgShp" presStyleIdx="0" presStyleCnt="3"/>
      <dgm:spPr/>
    </dgm:pt>
    <dgm:pt modelId="{FE50D3C0-91E3-493D-8B02-EC490D51072A}" type="pres">
      <dgm:prSet presAssocID="{A37842D0-705C-4F9A-A3E4-480A67DE4B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CD562C-4737-4392-93EB-91AC9413AE8B}" type="pres">
      <dgm:prSet presAssocID="{A37842D0-705C-4F9A-A3E4-480A67DE4BD3}" presName="spaceRect" presStyleCnt="0"/>
      <dgm:spPr/>
    </dgm:pt>
    <dgm:pt modelId="{945929ED-2BCE-44F6-BC3A-E98542E02A13}" type="pres">
      <dgm:prSet presAssocID="{A37842D0-705C-4F9A-A3E4-480A67DE4BD3}" presName="parTx" presStyleLbl="revTx" presStyleIdx="0" presStyleCnt="3">
        <dgm:presLayoutVars>
          <dgm:chMax val="0"/>
          <dgm:chPref val="0"/>
        </dgm:presLayoutVars>
      </dgm:prSet>
      <dgm:spPr/>
    </dgm:pt>
    <dgm:pt modelId="{9515F86E-BCF7-41A5-B550-3270CB534C5F}" type="pres">
      <dgm:prSet presAssocID="{82C32D8B-91E4-40DA-893C-368701968101}" presName="sibTrans" presStyleCnt="0"/>
      <dgm:spPr/>
    </dgm:pt>
    <dgm:pt modelId="{1F9704BC-CF3A-44BF-A559-16134BA72149}" type="pres">
      <dgm:prSet presAssocID="{8A7C0F60-D1E2-48FF-89D2-435008F09426}" presName="compNode" presStyleCnt="0"/>
      <dgm:spPr/>
    </dgm:pt>
    <dgm:pt modelId="{2B9895F1-0829-41AE-88F1-42A0FB56A9BF}" type="pres">
      <dgm:prSet presAssocID="{8A7C0F60-D1E2-48FF-89D2-435008F09426}" presName="bgRect" presStyleLbl="bgShp" presStyleIdx="1" presStyleCnt="3"/>
      <dgm:spPr/>
    </dgm:pt>
    <dgm:pt modelId="{6163FE01-F45D-4E4B-A068-AC2149336378}" type="pres">
      <dgm:prSet presAssocID="{8A7C0F60-D1E2-48FF-89D2-435008F094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E814CF6-97E1-4EF7-A239-FE483ADA923B}" type="pres">
      <dgm:prSet presAssocID="{8A7C0F60-D1E2-48FF-89D2-435008F09426}" presName="spaceRect" presStyleCnt="0"/>
      <dgm:spPr/>
    </dgm:pt>
    <dgm:pt modelId="{8FCA0A67-F26D-4339-933B-A0EE308CD454}" type="pres">
      <dgm:prSet presAssocID="{8A7C0F60-D1E2-48FF-89D2-435008F09426}" presName="parTx" presStyleLbl="revTx" presStyleIdx="1" presStyleCnt="3">
        <dgm:presLayoutVars>
          <dgm:chMax val="0"/>
          <dgm:chPref val="0"/>
        </dgm:presLayoutVars>
      </dgm:prSet>
      <dgm:spPr/>
    </dgm:pt>
    <dgm:pt modelId="{8BB65042-8040-4B09-BEBB-5A9FD9CE419C}" type="pres">
      <dgm:prSet presAssocID="{3A1A294C-1813-4826-A511-E1CFED160CB3}" presName="sibTrans" presStyleCnt="0"/>
      <dgm:spPr/>
    </dgm:pt>
    <dgm:pt modelId="{12C11AC7-CA3F-4D97-B935-71085D37D2BF}" type="pres">
      <dgm:prSet presAssocID="{3ECB2F24-2EE6-4EDC-BDF8-5769EB56543E}" presName="compNode" presStyleCnt="0"/>
      <dgm:spPr/>
    </dgm:pt>
    <dgm:pt modelId="{77F89181-0E4C-4385-8026-07F56C9E6E74}" type="pres">
      <dgm:prSet presAssocID="{3ECB2F24-2EE6-4EDC-BDF8-5769EB56543E}" presName="bgRect" presStyleLbl="bgShp" presStyleIdx="2" presStyleCnt="3"/>
      <dgm:spPr/>
    </dgm:pt>
    <dgm:pt modelId="{217BFB1F-C026-4636-9CAC-5AEF12F10777}" type="pres">
      <dgm:prSet presAssocID="{3ECB2F24-2EE6-4EDC-BDF8-5769EB5654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30A5EC6-8315-4512-828C-912221B26750}" type="pres">
      <dgm:prSet presAssocID="{3ECB2F24-2EE6-4EDC-BDF8-5769EB56543E}" presName="spaceRect" presStyleCnt="0"/>
      <dgm:spPr/>
    </dgm:pt>
    <dgm:pt modelId="{F70631CF-B865-40D0-AB63-512784DA2C3A}" type="pres">
      <dgm:prSet presAssocID="{3ECB2F24-2EE6-4EDC-BDF8-5769EB5654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75B00A-7528-4542-81DE-C6C4B9EDB712}" srcId="{74EE593C-9E66-4C1F-A48C-5E08F3322EB7}" destId="{A37842D0-705C-4F9A-A3E4-480A67DE4BD3}" srcOrd="0" destOrd="0" parTransId="{A9541F8D-873F-4520-AD99-7F0232C8E005}" sibTransId="{82C32D8B-91E4-40DA-893C-368701968101}"/>
    <dgm:cxn modelId="{777C9D2E-6AA9-433B-8483-611E8295AA2D}" type="presOf" srcId="{A37842D0-705C-4F9A-A3E4-480A67DE4BD3}" destId="{945929ED-2BCE-44F6-BC3A-E98542E02A13}" srcOrd="0" destOrd="0" presId="urn:microsoft.com/office/officeart/2018/2/layout/IconVerticalSolidList"/>
    <dgm:cxn modelId="{B1681835-1603-4AFE-BE82-CD1A47B1832C}" type="presOf" srcId="{3ECB2F24-2EE6-4EDC-BDF8-5769EB56543E}" destId="{F70631CF-B865-40D0-AB63-512784DA2C3A}" srcOrd="0" destOrd="0" presId="urn:microsoft.com/office/officeart/2018/2/layout/IconVerticalSolidList"/>
    <dgm:cxn modelId="{188A8B5F-BAF8-48E0-86B5-4358FF6A7785}" type="presOf" srcId="{74EE593C-9E66-4C1F-A48C-5E08F3322EB7}" destId="{B6D50176-24B9-49C8-84FF-4624F948453F}" srcOrd="0" destOrd="0" presId="urn:microsoft.com/office/officeart/2018/2/layout/IconVerticalSolidList"/>
    <dgm:cxn modelId="{16C28965-05E6-4D3D-9875-050C6DF0A474}" type="presOf" srcId="{8A7C0F60-D1E2-48FF-89D2-435008F09426}" destId="{8FCA0A67-F26D-4339-933B-A0EE308CD454}" srcOrd="0" destOrd="0" presId="urn:microsoft.com/office/officeart/2018/2/layout/IconVerticalSolidList"/>
    <dgm:cxn modelId="{42B7DFC1-FC2C-4AED-9F10-E1397237748E}" srcId="{74EE593C-9E66-4C1F-A48C-5E08F3322EB7}" destId="{3ECB2F24-2EE6-4EDC-BDF8-5769EB56543E}" srcOrd="2" destOrd="0" parTransId="{74C6BF1A-63AA-43AF-ADF1-21FB530D342B}" sibTransId="{0DFED204-05A8-43A7-92D9-58DDFE116C71}"/>
    <dgm:cxn modelId="{61FD40E1-845B-40F2-8694-479FA54EBB82}" srcId="{74EE593C-9E66-4C1F-A48C-5E08F3322EB7}" destId="{8A7C0F60-D1E2-48FF-89D2-435008F09426}" srcOrd="1" destOrd="0" parTransId="{7DD1C86A-006D-427E-8E4E-4D8CB6747489}" sibTransId="{3A1A294C-1813-4826-A511-E1CFED160CB3}"/>
    <dgm:cxn modelId="{850BA286-1B3B-4635-928A-041BEC087769}" type="presParOf" srcId="{B6D50176-24B9-49C8-84FF-4624F948453F}" destId="{98E74789-3496-4041-9276-D53237418A6B}" srcOrd="0" destOrd="0" presId="urn:microsoft.com/office/officeart/2018/2/layout/IconVerticalSolidList"/>
    <dgm:cxn modelId="{5D80DD9D-11DA-4D32-AD18-A10D1F59DFDE}" type="presParOf" srcId="{98E74789-3496-4041-9276-D53237418A6B}" destId="{466BF4A4-B534-47D1-9773-663296080654}" srcOrd="0" destOrd="0" presId="urn:microsoft.com/office/officeart/2018/2/layout/IconVerticalSolidList"/>
    <dgm:cxn modelId="{7DE9BF31-96FD-49F6-879A-1E030F45E1FD}" type="presParOf" srcId="{98E74789-3496-4041-9276-D53237418A6B}" destId="{FE50D3C0-91E3-493D-8B02-EC490D51072A}" srcOrd="1" destOrd="0" presId="urn:microsoft.com/office/officeart/2018/2/layout/IconVerticalSolidList"/>
    <dgm:cxn modelId="{D2FCC8D3-D7E3-409E-A669-076E496C6E74}" type="presParOf" srcId="{98E74789-3496-4041-9276-D53237418A6B}" destId="{35CD562C-4737-4392-93EB-91AC9413AE8B}" srcOrd="2" destOrd="0" presId="urn:microsoft.com/office/officeart/2018/2/layout/IconVerticalSolidList"/>
    <dgm:cxn modelId="{A5F3B69A-8DF4-468D-95C6-BD89AFCB034B}" type="presParOf" srcId="{98E74789-3496-4041-9276-D53237418A6B}" destId="{945929ED-2BCE-44F6-BC3A-E98542E02A13}" srcOrd="3" destOrd="0" presId="urn:microsoft.com/office/officeart/2018/2/layout/IconVerticalSolidList"/>
    <dgm:cxn modelId="{D93D9C2B-80BD-4F86-A40E-711931BC069F}" type="presParOf" srcId="{B6D50176-24B9-49C8-84FF-4624F948453F}" destId="{9515F86E-BCF7-41A5-B550-3270CB534C5F}" srcOrd="1" destOrd="0" presId="urn:microsoft.com/office/officeart/2018/2/layout/IconVerticalSolidList"/>
    <dgm:cxn modelId="{1DACD785-0CB2-4048-AAB5-736B7072CE7D}" type="presParOf" srcId="{B6D50176-24B9-49C8-84FF-4624F948453F}" destId="{1F9704BC-CF3A-44BF-A559-16134BA72149}" srcOrd="2" destOrd="0" presId="urn:microsoft.com/office/officeart/2018/2/layout/IconVerticalSolidList"/>
    <dgm:cxn modelId="{DBA2DCFA-9686-4507-AD53-54EB25A8434D}" type="presParOf" srcId="{1F9704BC-CF3A-44BF-A559-16134BA72149}" destId="{2B9895F1-0829-41AE-88F1-42A0FB56A9BF}" srcOrd="0" destOrd="0" presId="urn:microsoft.com/office/officeart/2018/2/layout/IconVerticalSolidList"/>
    <dgm:cxn modelId="{D9B4C601-2EB9-4D11-B145-73A1900FD119}" type="presParOf" srcId="{1F9704BC-CF3A-44BF-A559-16134BA72149}" destId="{6163FE01-F45D-4E4B-A068-AC2149336378}" srcOrd="1" destOrd="0" presId="urn:microsoft.com/office/officeart/2018/2/layout/IconVerticalSolidList"/>
    <dgm:cxn modelId="{6E676F9D-AD38-43B7-A7DA-5C153F3D1C2A}" type="presParOf" srcId="{1F9704BC-CF3A-44BF-A559-16134BA72149}" destId="{DE814CF6-97E1-4EF7-A239-FE483ADA923B}" srcOrd="2" destOrd="0" presId="urn:microsoft.com/office/officeart/2018/2/layout/IconVerticalSolidList"/>
    <dgm:cxn modelId="{8B3B795A-5310-4B8F-BD9B-1C1E491AD7AF}" type="presParOf" srcId="{1F9704BC-CF3A-44BF-A559-16134BA72149}" destId="{8FCA0A67-F26D-4339-933B-A0EE308CD454}" srcOrd="3" destOrd="0" presId="urn:microsoft.com/office/officeart/2018/2/layout/IconVerticalSolidList"/>
    <dgm:cxn modelId="{60399A57-7F2B-41BD-A5A6-7BEDC4D324E9}" type="presParOf" srcId="{B6D50176-24B9-49C8-84FF-4624F948453F}" destId="{8BB65042-8040-4B09-BEBB-5A9FD9CE419C}" srcOrd="3" destOrd="0" presId="urn:microsoft.com/office/officeart/2018/2/layout/IconVerticalSolidList"/>
    <dgm:cxn modelId="{3363FD1D-7287-445C-8130-4FE559E00715}" type="presParOf" srcId="{B6D50176-24B9-49C8-84FF-4624F948453F}" destId="{12C11AC7-CA3F-4D97-B935-71085D37D2BF}" srcOrd="4" destOrd="0" presId="urn:microsoft.com/office/officeart/2018/2/layout/IconVerticalSolidList"/>
    <dgm:cxn modelId="{C76A9A44-2B4F-485F-BB27-C106476E0692}" type="presParOf" srcId="{12C11AC7-CA3F-4D97-B935-71085D37D2BF}" destId="{77F89181-0E4C-4385-8026-07F56C9E6E74}" srcOrd="0" destOrd="0" presId="urn:microsoft.com/office/officeart/2018/2/layout/IconVerticalSolidList"/>
    <dgm:cxn modelId="{01FD3EEF-3D1D-477C-8B0E-A84440DA70B6}" type="presParOf" srcId="{12C11AC7-CA3F-4D97-B935-71085D37D2BF}" destId="{217BFB1F-C026-4636-9CAC-5AEF12F10777}" srcOrd="1" destOrd="0" presId="urn:microsoft.com/office/officeart/2018/2/layout/IconVerticalSolidList"/>
    <dgm:cxn modelId="{B679B84E-5982-4137-BF30-E2EEDC90327C}" type="presParOf" srcId="{12C11AC7-CA3F-4D97-B935-71085D37D2BF}" destId="{030A5EC6-8315-4512-828C-912221B26750}" srcOrd="2" destOrd="0" presId="urn:microsoft.com/office/officeart/2018/2/layout/IconVerticalSolidList"/>
    <dgm:cxn modelId="{744DED28-B39E-4C68-84DE-7738BD9B001B}" type="presParOf" srcId="{12C11AC7-CA3F-4D97-B935-71085D37D2BF}" destId="{F70631CF-B865-40D0-AB63-512784DA2C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A76A5-F176-43E4-90BF-D1EFFE07B6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10780-256D-48A3-9DB6-D60F0C2C51D0}">
      <dgm:prSet/>
      <dgm:spPr/>
      <dgm:t>
        <a:bodyPr/>
        <a:lstStyle/>
        <a:p>
          <a:r>
            <a:rPr lang="en-IN"/>
            <a:t>How many errors</a:t>
          </a:r>
          <a:endParaRPr lang="en-US"/>
        </a:p>
      </dgm:t>
    </dgm:pt>
    <dgm:pt modelId="{6D22C76B-4C6B-4D59-AB7C-91D93DF28BE0}" type="parTrans" cxnId="{DECAC72B-603A-457C-B713-83666E325597}">
      <dgm:prSet/>
      <dgm:spPr/>
      <dgm:t>
        <a:bodyPr/>
        <a:lstStyle/>
        <a:p>
          <a:endParaRPr lang="en-US"/>
        </a:p>
      </dgm:t>
    </dgm:pt>
    <dgm:pt modelId="{4CCAC58A-E04E-480F-9F2A-4D24753E46EE}" type="sibTrans" cxnId="{DECAC72B-603A-457C-B713-83666E325597}">
      <dgm:prSet/>
      <dgm:spPr/>
      <dgm:t>
        <a:bodyPr/>
        <a:lstStyle/>
        <a:p>
          <a:endParaRPr lang="en-US"/>
        </a:p>
      </dgm:t>
    </dgm:pt>
    <dgm:pt modelId="{9CA224FE-1922-47EC-880A-DA6342395711}">
      <dgm:prSet/>
      <dgm:spPr/>
      <dgm:t>
        <a:bodyPr/>
        <a:lstStyle/>
        <a:p>
          <a:r>
            <a:rPr lang="en-IN"/>
            <a:t>Compare with reference data</a:t>
          </a:r>
          <a:endParaRPr lang="en-US"/>
        </a:p>
      </dgm:t>
    </dgm:pt>
    <dgm:pt modelId="{E2B2B549-725B-48E3-A39A-4A92C1B4581B}" type="parTrans" cxnId="{EB2BEC1D-7AE8-4F14-8CE4-47319794812C}">
      <dgm:prSet/>
      <dgm:spPr/>
      <dgm:t>
        <a:bodyPr/>
        <a:lstStyle/>
        <a:p>
          <a:endParaRPr lang="en-US"/>
        </a:p>
      </dgm:t>
    </dgm:pt>
    <dgm:pt modelId="{F6F345F7-7E3A-428F-A056-986511BE303A}" type="sibTrans" cxnId="{EB2BEC1D-7AE8-4F14-8CE4-47319794812C}">
      <dgm:prSet/>
      <dgm:spPr/>
      <dgm:t>
        <a:bodyPr/>
        <a:lstStyle/>
        <a:p>
          <a:endParaRPr lang="en-US"/>
        </a:p>
      </dgm:t>
    </dgm:pt>
    <dgm:pt modelId="{1DCF0B94-E991-40BA-B2F4-813896241052}" type="pres">
      <dgm:prSet presAssocID="{B3FA76A5-F176-43E4-90BF-D1EFFE07B671}" presName="root" presStyleCnt="0">
        <dgm:presLayoutVars>
          <dgm:dir/>
          <dgm:resizeHandles val="exact"/>
        </dgm:presLayoutVars>
      </dgm:prSet>
      <dgm:spPr/>
    </dgm:pt>
    <dgm:pt modelId="{94AAA3B8-21A4-4B25-983B-A458AB02DAF4}" type="pres">
      <dgm:prSet presAssocID="{83A10780-256D-48A3-9DB6-D60F0C2C51D0}" presName="compNode" presStyleCnt="0"/>
      <dgm:spPr/>
    </dgm:pt>
    <dgm:pt modelId="{7814B3CC-AFEC-4008-91DE-D5753DB1C1F9}" type="pres">
      <dgm:prSet presAssocID="{83A10780-256D-48A3-9DB6-D60F0C2C51D0}" presName="bgRect" presStyleLbl="bgShp" presStyleIdx="0" presStyleCnt="2"/>
      <dgm:spPr/>
    </dgm:pt>
    <dgm:pt modelId="{80F694B3-4507-4F20-848A-A7F2576CD5FC}" type="pres">
      <dgm:prSet presAssocID="{83A10780-256D-48A3-9DB6-D60F0C2C51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383627-99B9-4A87-86DC-6B913960DCA3}" type="pres">
      <dgm:prSet presAssocID="{83A10780-256D-48A3-9DB6-D60F0C2C51D0}" presName="spaceRect" presStyleCnt="0"/>
      <dgm:spPr/>
    </dgm:pt>
    <dgm:pt modelId="{700DAAFF-4E1D-4A5E-B8BB-953B5D84CFC8}" type="pres">
      <dgm:prSet presAssocID="{83A10780-256D-48A3-9DB6-D60F0C2C51D0}" presName="parTx" presStyleLbl="revTx" presStyleIdx="0" presStyleCnt="2">
        <dgm:presLayoutVars>
          <dgm:chMax val="0"/>
          <dgm:chPref val="0"/>
        </dgm:presLayoutVars>
      </dgm:prSet>
      <dgm:spPr/>
    </dgm:pt>
    <dgm:pt modelId="{566E8A08-86AC-4305-9C52-4CC18FA83153}" type="pres">
      <dgm:prSet presAssocID="{4CCAC58A-E04E-480F-9F2A-4D24753E46EE}" presName="sibTrans" presStyleCnt="0"/>
      <dgm:spPr/>
    </dgm:pt>
    <dgm:pt modelId="{A9CBAA68-2F96-4FE3-8673-FF00E62F87FD}" type="pres">
      <dgm:prSet presAssocID="{9CA224FE-1922-47EC-880A-DA6342395711}" presName="compNode" presStyleCnt="0"/>
      <dgm:spPr/>
    </dgm:pt>
    <dgm:pt modelId="{84476C50-56AD-4701-BCB9-0BF8B9A24A0E}" type="pres">
      <dgm:prSet presAssocID="{9CA224FE-1922-47EC-880A-DA6342395711}" presName="bgRect" presStyleLbl="bgShp" presStyleIdx="1" presStyleCnt="2"/>
      <dgm:spPr/>
    </dgm:pt>
    <dgm:pt modelId="{D975D590-1B3C-4488-BFDA-8DAC446355B8}" type="pres">
      <dgm:prSet presAssocID="{9CA224FE-1922-47EC-880A-DA63423957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406324-EF6D-48A6-AA19-F6E3D997AA70}" type="pres">
      <dgm:prSet presAssocID="{9CA224FE-1922-47EC-880A-DA6342395711}" presName="spaceRect" presStyleCnt="0"/>
      <dgm:spPr/>
    </dgm:pt>
    <dgm:pt modelId="{07DFAD01-E691-4450-944F-01E059D4A605}" type="pres">
      <dgm:prSet presAssocID="{9CA224FE-1922-47EC-880A-DA634239571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2BEC1D-7AE8-4F14-8CE4-47319794812C}" srcId="{B3FA76A5-F176-43E4-90BF-D1EFFE07B671}" destId="{9CA224FE-1922-47EC-880A-DA6342395711}" srcOrd="1" destOrd="0" parTransId="{E2B2B549-725B-48E3-A39A-4A92C1B4581B}" sibTransId="{F6F345F7-7E3A-428F-A056-986511BE303A}"/>
    <dgm:cxn modelId="{DECAC72B-603A-457C-B713-83666E325597}" srcId="{B3FA76A5-F176-43E4-90BF-D1EFFE07B671}" destId="{83A10780-256D-48A3-9DB6-D60F0C2C51D0}" srcOrd="0" destOrd="0" parTransId="{6D22C76B-4C6B-4D59-AB7C-91D93DF28BE0}" sibTransId="{4CCAC58A-E04E-480F-9F2A-4D24753E46EE}"/>
    <dgm:cxn modelId="{B3BB8D2E-ADAE-4311-85E7-A4E1055A6F9F}" type="presOf" srcId="{83A10780-256D-48A3-9DB6-D60F0C2C51D0}" destId="{700DAAFF-4E1D-4A5E-B8BB-953B5D84CFC8}" srcOrd="0" destOrd="0" presId="urn:microsoft.com/office/officeart/2018/2/layout/IconVerticalSolidList"/>
    <dgm:cxn modelId="{5618E1AB-FFB4-4428-BBFF-05399AFD8D84}" type="presOf" srcId="{B3FA76A5-F176-43E4-90BF-D1EFFE07B671}" destId="{1DCF0B94-E991-40BA-B2F4-813896241052}" srcOrd="0" destOrd="0" presId="urn:microsoft.com/office/officeart/2018/2/layout/IconVerticalSolidList"/>
    <dgm:cxn modelId="{E57057FF-8868-4722-932E-B29C6791D908}" type="presOf" srcId="{9CA224FE-1922-47EC-880A-DA6342395711}" destId="{07DFAD01-E691-4450-944F-01E059D4A605}" srcOrd="0" destOrd="0" presId="urn:microsoft.com/office/officeart/2018/2/layout/IconVerticalSolidList"/>
    <dgm:cxn modelId="{87293C04-58F9-40A6-B86A-61715453E552}" type="presParOf" srcId="{1DCF0B94-E991-40BA-B2F4-813896241052}" destId="{94AAA3B8-21A4-4B25-983B-A458AB02DAF4}" srcOrd="0" destOrd="0" presId="urn:microsoft.com/office/officeart/2018/2/layout/IconVerticalSolidList"/>
    <dgm:cxn modelId="{00DE98F1-574A-41E2-944B-7EE496076E55}" type="presParOf" srcId="{94AAA3B8-21A4-4B25-983B-A458AB02DAF4}" destId="{7814B3CC-AFEC-4008-91DE-D5753DB1C1F9}" srcOrd="0" destOrd="0" presId="urn:microsoft.com/office/officeart/2018/2/layout/IconVerticalSolidList"/>
    <dgm:cxn modelId="{5459BA13-BD15-4052-8ABC-48F33DE9B227}" type="presParOf" srcId="{94AAA3B8-21A4-4B25-983B-A458AB02DAF4}" destId="{80F694B3-4507-4F20-848A-A7F2576CD5FC}" srcOrd="1" destOrd="0" presId="urn:microsoft.com/office/officeart/2018/2/layout/IconVerticalSolidList"/>
    <dgm:cxn modelId="{36715FFC-F3E1-493E-BA92-38299F3740A8}" type="presParOf" srcId="{94AAA3B8-21A4-4B25-983B-A458AB02DAF4}" destId="{20383627-99B9-4A87-86DC-6B913960DCA3}" srcOrd="2" destOrd="0" presId="urn:microsoft.com/office/officeart/2018/2/layout/IconVerticalSolidList"/>
    <dgm:cxn modelId="{0ACA651A-6FA9-4144-BA31-1CA890A0647D}" type="presParOf" srcId="{94AAA3B8-21A4-4B25-983B-A458AB02DAF4}" destId="{700DAAFF-4E1D-4A5E-B8BB-953B5D84CFC8}" srcOrd="3" destOrd="0" presId="urn:microsoft.com/office/officeart/2018/2/layout/IconVerticalSolidList"/>
    <dgm:cxn modelId="{848B2EB3-EB22-4E20-9B5F-C4DDBBC4D5FC}" type="presParOf" srcId="{1DCF0B94-E991-40BA-B2F4-813896241052}" destId="{566E8A08-86AC-4305-9C52-4CC18FA83153}" srcOrd="1" destOrd="0" presId="urn:microsoft.com/office/officeart/2018/2/layout/IconVerticalSolidList"/>
    <dgm:cxn modelId="{8EA8B7AD-763B-4507-8B66-06A45F1E3C76}" type="presParOf" srcId="{1DCF0B94-E991-40BA-B2F4-813896241052}" destId="{A9CBAA68-2F96-4FE3-8673-FF00E62F87FD}" srcOrd="2" destOrd="0" presId="urn:microsoft.com/office/officeart/2018/2/layout/IconVerticalSolidList"/>
    <dgm:cxn modelId="{49175D99-AAD3-4538-960D-F9D8DAA7F450}" type="presParOf" srcId="{A9CBAA68-2F96-4FE3-8673-FF00E62F87FD}" destId="{84476C50-56AD-4701-BCB9-0BF8B9A24A0E}" srcOrd="0" destOrd="0" presId="urn:microsoft.com/office/officeart/2018/2/layout/IconVerticalSolidList"/>
    <dgm:cxn modelId="{99EBFB81-EE53-4C01-9CCF-1CB16E35BB55}" type="presParOf" srcId="{A9CBAA68-2F96-4FE3-8673-FF00E62F87FD}" destId="{D975D590-1B3C-4488-BFDA-8DAC446355B8}" srcOrd="1" destOrd="0" presId="urn:microsoft.com/office/officeart/2018/2/layout/IconVerticalSolidList"/>
    <dgm:cxn modelId="{3AA91436-706D-4C3C-8825-1FCC911C854E}" type="presParOf" srcId="{A9CBAA68-2F96-4FE3-8673-FF00E62F87FD}" destId="{65406324-EF6D-48A6-AA19-F6E3D997AA70}" srcOrd="2" destOrd="0" presId="urn:microsoft.com/office/officeart/2018/2/layout/IconVerticalSolidList"/>
    <dgm:cxn modelId="{E404C783-69A4-4A33-B6BD-57A2D4CC5038}" type="presParOf" srcId="{A9CBAA68-2F96-4FE3-8673-FF00E62F87FD}" destId="{07DFAD01-E691-4450-944F-01E059D4A6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8E511-42ED-44A8-8794-452F5D5D9AC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DFC05D-A68C-46A2-B305-A30D7831966F}">
      <dgm:prSet/>
      <dgm:spPr/>
      <dgm:t>
        <a:bodyPr/>
        <a:lstStyle/>
        <a:p>
          <a:r>
            <a:rPr lang="en-IN"/>
            <a:t>All fields are fully filled</a:t>
          </a:r>
          <a:endParaRPr lang="en-US"/>
        </a:p>
      </dgm:t>
    </dgm:pt>
    <dgm:pt modelId="{A28E0D6C-293C-4CB3-972E-44EC2EAB5E70}" type="parTrans" cxnId="{A19BBE3B-0C57-4221-B53F-DF52F37F82BF}">
      <dgm:prSet/>
      <dgm:spPr/>
      <dgm:t>
        <a:bodyPr/>
        <a:lstStyle/>
        <a:p>
          <a:endParaRPr lang="en-US"/>
        </a:p>
      </dgm:t>
    </dgm:pt>
    <dgm:pt modelId="{BDD5BC23-EF2C-4005-AEF5-C84F4C8715A5}" type="sibTrans" cxnId="{A19BBE3B-0C57-4221-B53F-DF52F37F82BF}">
      <dgm:prSet/>
      <dgm:spPr/>
      <dgm:t>
        <a:bodyPr/>
        <a:lstStyle/>
        <a:p>
          <a:endParaRPr lang="en-US"/>
        </a:p>
      </dgm:t>
    </dgm:pt>
    <dgm:pt modelId="{4FA26D01-931D-48A9-9EA2-A8DB95F0537B}">
      <dgm:prSet/>
      <dgm:spPr/>
      <dgm:t>
        <a:bodyPr/>
        <a:lstStyle/>
        <a:p>
          <a:r>
            <a:rPr lang="en-IN"/>
            <a:t>Calculate % of records containing incomplete data</a:t>
          </a:r>
          <a:endParaRPr lang="en-US"/>
        </a:p>
      </dgm:t>
    </dgm:pt>
    <dgm:pt modelId="{7F1C2245-A647-4E5F-82D1-C96AFE6BE581}" type="parTrans" cxnId="{01FB8E2B-86B9-46CE-988A-1D3D96CF4E88}">
      <dgm:prSet/>
      <dgm:spPr/>
      <dgm:t>
        <a:bodyPr/>
        <a:lstStyle/>
        <a:p>
          <a:endParaRPr lang="en-US"/>
        </a:p>
      </dgm:t>
    </dgm:pt>
    <dgm:pt modelId="{EAEA2A45-3517-45AD-965C-384AC0813509}" type="sibTrans" cxnId="{01FB8E2B-86B9-46CE-988A-1D3D96CF4E88}">
      <dgm:prSet/>
      <dgm:spPr/>
      <dgm:t>
        <a:bodyPr/>
        <a:lstStyle/>
        <a:p>
          <a:endParaRPr lang="en-US"/>
        </a:p>
      </dgm:t>
    </dgm:pt>
    <dgm:pt modelId="{B43FCC0F-8C85-47F2-81BC-07D38695EB11}" type="pres">
      <dgm:prSet presAssocID="{F798E511-42ED-44A8-8794-452F5D5D9A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A83D53-8363-4BE4-86B9-DDE5FC0D1977}" type="pres">
      <dgm:prSet presAssocID="{60DFC05D-A68C-46A2-B305-A30D7831966F}" presName="root" presStyleCnt="0"/>
      <dgm:spPr/>
    </dgm:pt>
    <dgm:pt modelId="{36731B10-4F6B-4DDE-991F-B2FF09BAF6CB}" type="pres">
      <dgm:prSet presAssocID="{60DFC05D-A68C-46A2-B305-A30D7831966F}" presName="rootComposite" presStyleCnt="0"/>
      <dgm:spPr/>
    </dgm:pt>
    <dgm:pt modelId="{7F16835F-944D-4D30-9E60-46FA50821035}" type="pres">
      <dgm:prSet presAssocID="{60DFC05D-A68C-46A2-B305-A30D7831966F}" presName="rootText" presStyleLbl="node1" presStyleIdx="0" presStyleCnt="2"/>
      <dgm:spPr/>
    </dgm:pt>
    <dgm:pt modelId="{000FCE0A-8244-4FDA-87EF-0513AD7B39A5}" type="pres">
      <dgm:prSet presAssocID="{60DFC05D-A68C-46A2-B305-A30D7831966F}" presName="rootConnector" presStyleLbl="node1" presStyleIdx="0" presStyleCnt="2"/>
      <dgm:spPr/>
    </dgm:pt>
    <dgm:pt modelId="{79CA73F6-9C34-4278-8014-27455DEAAF60}" type="pres">
      <dgm:prSet presAssocID="{60DFC05D-A68C-46A2-B305-A30D7831966F}" presName="childShape" presStyleCnt="0"/>
      <dgm:spPr/>
    </dgm:pt>
    <dgm:pt modelId="{32E4971F-B926-4AF6-B431-8C5C44D76B9F}" type="pres">
      <dgm:prSet presAssocID="{4FA26D01-931D-48A9-9EA2-A8DB95F0537B}" presName="root" presStyleCnt="0"/>
      <dgm:spPr/>
    </dgm:pt>
    <dgm:pt modelId="{5179B55D-DE25-405A-A1D8-A6B3AF20DF36}" type="pres">
      <dgm:prSet presAssocID="{4FA26D01-931D-48A9-9EA2-A8DB95F0537B}" presName="rootComposite" presStyleCnt="0"/>
      <dgm:spPr/>
    </dgm:pt>
    <dgm:pt modelId="{86C1D05D-1D14-415B-9397-766ED0DC9092}" type="pres">
      <dgm:prSet presAssocID="{4FA26D01-931D-48A9-9EA2-A8DB95F0537B}" presName="rootText" presStyleLbl="node1" presStyleIdx="1" presStyleCnt="2"/>
      <dgm:spPr/>
    </dgm:pt>
    <dgm:pt modelId="{B8A7EDCF-DDB4-4C3B-9376-C26850004D13}" type="pres">
      <dgm:prSet presAssocID="{4FA26D01-931D-48A9-9EA2-A8DB95F0537B}" presName="rootConnector" presStyleLbl="node1" presStyleIdx="1" presStyleCnt="2"/>
      <dgm:spPr/>
    </dgm:pt>
    <dgm:pt modelId="{481FF6AF-C7CB-4937-A3F0-A9B8E0E8D5F0}" type="pres">
      <dgm:prSet presAssocID="{4FA26D01-931D-48A9-9EA2-A8DB95F0537B}" presName="childShape" presStyleCnt="0"/>
      <dgm:spPr/>
    </dgm:pt>
  </dgm:ptLst>
  <dgm:cxnLst>
    <dgm:cxn modelId="{80B1931C-31A2-4F25-AD0B-DCE5C9340148}" type="presOf" srcId="{4FA26D01-931D-48A9-9EA2-A8DB95F0537B}" destId="{B8A7EDCF-DDB4-4C3B-9376-C26850004D13}" srcOrd="1" destOrd="0" presId="urn:microsoft.com/office/officeart/2005/8/layout/hierarchy3"/>
    <dgm:cxn modelId="{01FB8E2B-86B9-46CE-988A-1D3D96CF4E88}" srcId="{F798E511-42ED-44A8-8794-452F5D5D9ACC}" destId="{4FA26D01-931D-48A9-9EA2-A8DB95F0537B}" srcOrd="1" destOrd="0" parTransId="{7F1C2245-A647-4E5F-82D1-C96AFE6BE581}" sibTransId="{EAEA2A45-3517-45AD-965C-384AC0813509}"/>
    <dgm:cxn modelId="{A19BBE3B-0C57-4221-B53F-DF52F37F82BF}" srcId="{F798E511-42ED-44A8-8794-452F5D5D9ACC}" destId="{60DFC05D-A68C-46A2-B305-A30D7831966F}" srcOrd="0" destOrd="0" parTransId="{A28E0D6C-293C-4CB3-972E-44EC2EAB5E70}" sibTransId="{BDD5BC23-EF2C-4005-AEF5-C84F4C8715A5}"/>
    <dgm:cxn modelId="{0A63A664-3CB3-4565-9778-D5AFFB56147B}" type="presOf" srcId="{4FA26D01-931D-48A9-9EA2-A8DB95F0537B}" destId="{86C1D05D-1D14-415B-9397-766ED0DC9092}" srcOrd="0" destOrd="0" presId="urn:microsoft.com/office/officeart/2005/8/layout/hierarchy3"/>
    <dgm:cxn modelId="{BBABCE70-E523-4E11-A69E-097186E1A048}" type="presOf" srcId="{60DFC05D-A68C-46A2-B305-A30D7831966F}" destId="{000FCE0A-8244-4FDA-87EF-0513AD7B39A5}" srcOrd="1" destOrd="0" presId="urn:microsoft.com/office/officeart/2005/8/layout/hierarchy3"/>
    <dgm:cxn modelId="{D116B687-EE2D-47EA-9F7D-301597817BC4}" type="presOf" srcId="{F798E511-42ED-44A8-8794-452F5D5D9ACC}" destId="{B43FCC0F-8C85-47F2-81BC-07D38695EB11}" srcOrd="0" destOrd="0" presId="urn:microsoft.com/office/officeart/2005/8/layout/hierarchy3"/>
    <dgm:cxn modelId="{3DA69CDC-A208-4D4E-82FF-4C48D0E4AE51}" type="presOf" srcId="{60DFC05D-A68C-46A2-B305-A30D7831966F}" destId="{7F16835F-944D-4D30-9E60-46FA50821035}" srcOrd="0" destOrd="0" presId="urn:microsoft.com/office/officeart/2005/8/layout/hierarchy3"/>
    <dgm:cxn modelId="{3567D966-7A37-4454-9EF4-1016B47F7E8B}" type="presParOf" srcId="{B43FCC0F-8C85-47F2-81BC-07D38695EB11}" destId="{9DA83D53-8363-4BE4-86B9-DDE5FC0D1977}" srcOrd="0" destOrd="0" presId="urn:microsoft.com/office/officeart/2005/8/layout/hierarchy3"/>
    <dgm:cxn modelId="{F2A428EA-0F47-4719-8F28-19BB90365A53}" type="presParOf" srcId="{9DA83D53-8363-4BE4-86B9-DDE5FC0D1977}" destId="{36731B10-4F6B-4DDE-991F-B2FF09BAF6CB}" srcOrd="0" destOrd="0" presId="urn:microsoft.com/office/officeart/2005/8/layout/hierarchy3"/>
    <dgm:cxn modelId="{BF3E7382-4E0F-407E-A5CC-AC7FD90889A4}" type="presParOf" srcId="{36731B10-4F6B-4DDE-991F-B2FF09BAF6CB}" destId="{7F16835F-944D-4D30-9E60-46FA50821035}" srcOrd="0" destOrd="0" presId="urn:microsoft.com/office/officeart/2005/8/layout/hierarchy3"/>
    <dgm:cxn modelId="{827918D1-9C92-4807-84F6-F8FD4BF21FBB}" type="presParOf" srcId="{36731B10-4F6B-4DDE-991F-B2FF09BAF6CB}" destId="{000FCE0A-8244-4FDA-87EF-0513AD7B39A5}" srcOrd="1" destOrd="0" presId="urn:microsoft.com/office/officeart/2005/8/layout/hierarchy3"/>
    <dgm:cxn modelId="{CFF133D6-DE39-4708-8DE7-50FAADC3847D}" type="presParOf" srcId="{9DA83D53-8363-4BE4-86B9-DDE5FC0D1977}" destId="{79CA73F6-9C34-4278-8014-27455DEAAF60}" srcOrd="1" destOrd="0" presId="urn:microsoft.com/office/officeart/2005/8/layout/hierarchy3"/>
    <dgm:cxn modelId="{0E856375-88B8-4114-9318-B667D9E1212D}" type="presParOf" srcId="{B43FCC0F-8C85-47F2-81BC-07D38695EB11}" destId="{32E4971F-B926-4AF6-B431-8C5C44D76B9F}" srcOrd="1" destOrd="0" presId="urn:microsoft.com/office/officeart/2005/8/layout/hierarchy3"/>
    <dgm:cxn modelId="{90EC8B20-5F32-4908-BECA-D7D98FE0F99C}" type="presParOf" srcId="{32E4971F-B926-4AF6-B431-8C5C44D76B9F}" destId="{5179B55D-DE25-405A-A1D8-A6B3AF20DF36}" srcOrd="0" destOrd="0" presId="urn:microsoft.com/office/officeart/2005/8/layout/hierarchy3"/>
    <dgm:cxn modelId="{4702F81F-6631-406A-8C55-D6B6BB348863}" type="presParOf" srcId="{5179B55D-DE25-405A-A1D8-A6B3AF20DF36}" destId="{86C1D05D-1D14-415B-9397-766ED0DC9092}" srcOrd="0" destOrd="0" presId="urn:microsoft.com/office/officeart/2005/8/layout/hierarchy3"/>
    <dgm:cxn modelId="{C5384F95-54AA-4CE6-A3FD-31ADFE7D1603}" type="presParOf" srcId="{5179B55D-DE25-405A-A1D8-A6B3AF20DF36}" destId="{B8A7EDCF-DDB4-4C3B-9376-C26850004D13}" srcOrd="1" destOrd="0" presId="urn:microsoft.com/office/officeart/2005/8/layout/hierarchy3"/>
    <dgm:cxn modelId="{FAA1A448-7A4F-47C9-8387-44CFBD10BC6D}" type="presParOf" srcId="{32E4971F-B926-4AF6-B431-8C5C44D76B9F}" destId="{481FF6AF-C7CB-4937-A3F0-A9B8E0E8D5F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E3765-DBF8-4F52-AC86-42A4E68BC6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8A3D94-EE92-4D37-A088-07E88C80FCB6}">
      <dgm:prSet/>
      <dgm:spPr/>
      <dgm:t>
        <a:bodyPr/>
        <a:lstStyle/>
        <a:p>
          <a:r>
            <a:rPr lang="en-IN"/>
            <a:t>Schema should be constant</a:t>
          </a:r>
          <a:endParaRPr lang="en-US"/>
        </a:p>
      </dgm:t>
    </dgm:pt>
    <dgm:pt modelId="{2EEAEE77-CCC2-4C52-A615-0ADD4E2837B0}" type="parTrans" cxnId="{97986FF7-53A5-4954-B598-2C409BA0682C}">
      <dgm:prSet/>
      <dgm:spPr/>
      <dgm:t>
        <a:bodyPr/>
        <a:lstStyle/>
        <a:p>
          <a:endParaRPr lang="en-US"/>
        </a:p>
      </dgm:t>
    </dgm:pt>
    <dgm:pt modelId="{9F2802B1-A841-4DDA-8C07-0943F8DF7AEB}" type="sibTrans" cxnId="{97986FF7-53A5-4954-B598-2C409BA0682C}">
      <dgm:prSet/>
      <dgm:spPr/>
      <dgm:t>
        <a:bodyPr/>
        <a:lstStyle/>
        <a:p>
          <a:endParaRPr lang="en-US"/>
        </a:p>
      </dgm:t>
    </dgm:pt>
    <dgm:pt modelId="{8F16617E-C6CD-42AD-B558-6D605397C543}">
      <dgm:prSet/>
      <dgm:spPr/>
      <dgm:t>
        <a:bodyPr/>
        <a:lstStyle/>
        <a:p>
          <a:r>
            <a:rPr lang="en-IN"/>
            <a:t>Detect changes in schema</a:t>
          </a:r>
          <a:endParaRPr lang="en-US"/>
        </a:p>
      </dgm:t>
    </dgm:pt>
    <dgm:pt modelId="{0A092A0F-EA2C-48F4-A90B-00E8F9140870}" type="parTrans" cxnId="{8DC5F6EB-02E6-4CE3-8A97-748CB42F639B}">
      <dgm:prSet/>
      <dgm:spPr/>
      <dgm:t>
        <a:bodyPr/>
        <a:lstStyle/>
        <a:p>
          <a:endParaRPr lang="en-US"/>
        </a:p>
      </dgm:t>
    </dgm:pt>
    <dgm:pt modelId="{380BC36D-084C-4801-83E3-BB3E177EFB48}" type="sibTrans" cxnId="{8DC5F6EB-02E6-4CE3-8A97-748CB42F639B}">
      <dgm:prSet/>
      <dgm:spPr/>
      <dgm:t>
        <a:bodyPr/>
        <a:lstStyle/>
        <a:p>
          <a:endParaRPr lang="en-US"/>
        </a:p>
      </dgm:t>
    </dgm:pt>
    <dgm:pt modelId="{8D8C9A50-02E9-493E-B0AF-682C77F05CAB}" type="pres">
      <dgm:prSet presAssocID="{BAAE3765-DBF8-4F52-AC86-42A4E68BC67F}" presName="root" presStyleCnt="0">
        <dgm:presLayoutVars>
          <dgm:dir/>
          <dgm:resizeHandles val="exact"/>
        </dgm:presLayoutVars>
      </dgm:prSet>
      <dgm:spPr/>
    </dgm:pt>
    <dgm:pt modelId="{7151FA28-87B8-487D-9833-1C903953E2D3}" type="pres">
      <dgm:prSet presAssocID="{878A3D94-EE92-4D37-A088-07E88C80FCB6}" presName="compNode" presStyleCnt="0"/>
      <dgm:spPr/>
    </dgm:pt>
    <dgm:pt modelId="{AD0FAE00-DCC3-48EC-86F0-E22701DC0A3A}" type="pres">
      <dgm:prSet presAssocID="{878A3D94-EE92-4D37-A088-07E88C80FCB6}" presName="bgRect" presStyleLbl="bgShp" presStyleIdx="0" presStyleCnt="2"/>
      <dgm:spPr/>
    </dgm:pt>
    <dgm:pt modelId="{E97C522F-1BEC-460C-8517-C6EFF2EB9413}" type="pres">
      <dgm:prSet presAssocID="{878A3D94-EE92-4D37-A088-07E88C80FC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514FB81-1B75-4FF9-BB82-4E6FE97EC9D6}" type="pres">
      <dgm:prSet presAssocID="{878A3D94-EE92-4D37-A088-07E88C80FCB6}" presName="spaceRect" presStyleCnt="0"/>
      <dgm:spPr/>
    </dgm:pt>
    <dgm:pt modelId="{9169C10E-61E5-4E5C-AD25-36456BEC68D6}" type="pres">
      <dgm:prSet presAssocID="{878A3D94-EE92-4D37-A088-07E88C80FCB6}" presName="parTx" presStyleLbl="revTx" presStyleIdx="0" presStyleCnt="2">
        <dgm:presLayoutVars>
          <dgm:chMax val="0"/>
          <dgm:chPref val="0"/>
        </dgm:presLayoutVars>
      </dgm:prSet>
      <dgm:spPr/>
    </dgm:pt>
    <dgm:pt modelId="{638BF597-E284-4296-BC3C-B1FCB4436371}" type="pres">
      <dgm:prSet presAssocID="{9F2802B1-A841-4DDA-8C07-0943F8DF7AEB}" presName="sibTrans" presStyleCnt="0"/>
      <dgm:spPr/>
    </dgm:pt>
    <dgm:pt modelId="{993129FC-4990-49F2-8A19-E896ABCC9B46}" type="pres">
      <dgm:prSet presAssocID="{8F16617E-C6CD-42AD-B558-6D605397C543}" presName="compNode" presStyleCnt="0"/>
      <dgm:spPr/>
    </dgm:pt>
    <dgm:pt modelId="{3D174FEA-5700-4813-BAA4-F048612152EE}" type="pres">
      <dgm:prSet presAssocID="{8F16617E-C6CD-42AD-B558-6D605397C543}" presName="bgRect" presStyleLbl="bgShp" presStyleIdx="1" presStyleCnt="2"/>
      <dgm:spPr/>
    </dgm:pt>
    <dgm:pt modelId="{972B385D-D554-453D-B226-3B1C0A3424BE}" type="pres">
      <dgm:prSet presAssocID="{8F16617E-C6CD-42AD-B558-6D605397C5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82FC35-AF70-496A-BAAB-D2BA6FCD88BA}" type="pres">
      <dgm:prSet presAssocID="{8F16617E-C6CD-42AD-B558-6D605397C543}" presName="spaceRect" presStyleCnt="0"/>
      <dgm:spPr/>
    </dgm:pt>
    <dgm:pt modelId="{19DC3CD7-E95E-4824-9515-4D4C8CC27566}" type="pres">
      <dgm:prSet presAssocID="{8F16617E-C6CD-42AD-B558-6D605397C54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12611B-F24D-4199-AEF5-02265537CA8E}" type="presOf" srcId="{878A3D94-EE92-4D37-A088-07E88C80FCB6}" destId="{9169C10E-61E5-4E5C-AD25-36456BEC68D6}" srcOrd="0" destOrd="0" presId="urn:microsoft.com/office/officeart/2018/2/layout/IconVerticalSolidList"/>
    <dgm:cxn modelId="{5EE7331D-7C3B-47F9-8EAF-F7FBF6571FDC}" type="presOf" srcId="{8F16617E-C6CD-42AD-B558-6D605397C543}" destId="{19DC3CD7-E95E-4824-9515-4D4C8CC27566}" srcOrd="0" destOrd="0" presId="urn:microsoft.com/office/officeart/2018/2/layout/IconVerticalSolidList"/>
    <dgm:cxn modelId="{F0D803E6-DE61-4917-AEBC-77DB6C7AE7A4}" type="presOf" srcId="{BAAE3765-DBF8-4F52-AC86-42A4E68BC67F}" destId="{8D8C9A50-02E9-493E-B0AF-682C77F05CAB}" srcOrd="0" destOrd="0" presId="urn:microsoft.com/office/officeart/2018/2/layout/IconVerticalSolidList"/>
    <dgm:cxn modelId="{8DC5F6EB-02E6-4CE3-8A97-748CB42F639B}" srcId="{BAAE3765-DBF8-4F52-AC86-42A4E68BC67F}" destId="{8F16617E-C6CD-42AD-B558-6D605397C543}" srcOrd="1" destOrd="0" parTransId="{0A092A0F-EA2C-48F4-A90B-00E8F9140870}" sibTransId="{380BC36D-084C-4801-83E3-BB3E177EFB48}"/>
    <dgm:cxn modelId="{97986FF7-53A5-4954-B598-2C409BA0682C}" srcId="{BAAE3765-DBF8-4F52-AC86-42A4E68BC67F}" destId="{878A3D94-EE92-4D37-A088-07E88C80FCB6}" srcOrd="0" destOrd="0" parTransId="{2EEAEE77-CCC2-4C52-A615-0ADD4E2837B0}" sibTransId="{9F2802B1-A841-4DDA-8C07-0943F8DF7AEB}"/>
    <dgm:cxn modelId="{ADACA5ED-25C2-44D9-8D73-936C37E4C0C5}" type="presParOf" srcId="{8D8C9A50-02E9-493E-B0AF-682C77F05CAB}" destId="{7151FA28-87B8-487D-9833-1C903953E2D3}" srcOrd="0" destOrd="0" presId="urn:microsoft.com/office/officeart/2018/2/layout/IconVerticalSolidList"/>
    <dgm:cxn modelId="{4C82762C-2641-4892-972F-DE267FDD8D4D}" type="presParOf" srcId="{7151FA28-87B8-487D-9833-1C903953E2D3}" destId="{AD0FAE00-DCC3-48EC-86F0-E22701DC0A3A}" srcOrd="0" destOrd="0" presId="urn:microsoft.com/office/officeart/2018/2/layout/IconVerticalSolidList"/>
    <dgm:cxn modelId="{41F0E608-227E-4767-AB83-FF4C61D55121}" type="presParOf" srcId="{7151FA28-87B8-487D-9833-1C903953E2D3}" destId="{E97C522F-1BEC-460C-8517-C6EFF2EB9413}" srcOrd="1" destOrd="0" presId="urn:microsoft.com/office/officeart/2018/2/layout/IconVerticalSolidList"/>
    <dgm:cxn modelId="{0133FA88-9984-42FF-AA4B-3BD5F9471190}" type="presParOf" srcId="{7151FA28-87B8-487D-9833-1C903953E2D3}" destId="{2514FB81-1B75-4FF9-BB82-4E6FE97EC9D6}" srcOrd="2" destOrd="0" presId="urn:microsoft.com/office/officeart/2018/2/layout/IconVerticalSolidList"/>
    <dgm:cxn modelId="{6CDDAE0B-8C09-4920-9268-D5B2E6DD4488}" type="presParOf" srcId="{7151FA28-87B8-487D-9833-1C903953E2D3}" destId="{9169C10E-61E5-4E5C-AD25-36456BEC68D6}" srcOrd="3" destOrd="0" presId="urn:microsoft.com/office/officeart/2018/2/layout/IconVerticalSolidList"/>
    <dgm:cxn modelId="{28D1B653-8376-4F11-B385-C052B8EF2D4D}" type="presParOf" srcId="{8D8C9A50-02E9-493E-B0AF-682C77F05CAB}" destId="{638BF597-E284-4296-BC3C-B1FCB4436371}" srcOrd="1" destOrd="0" presId="urn:microsoft.com/office/officeart/2018/2/layout/IconVerticalSolidList"/>
    <dgm:cxn modelId="{9849DB4A-21DD-4C04-BBB1-63D97F0800A9}" type="presParOf" srcId="{8D8C9A50-02E9-493E-B0AF-682C77F05CAB}" destId="{993129FC-4990-49F2-8A19-E896ABCC9B46}" srcOrd="2" destOrd="0" presId="urn:microsoft.com/office/officeart/2018/2/layout/IconVerticalSolidList"/>
    <dgm:cxn modelId="{CD48BF08-6779-4FFD-8351-BE0EC26E2C98}" type="presParOf" srcId="{993129FC-4990-49F2-8A19-E896ABCC9B46}" destId="{3D174FEA-5700-4813-BAA4-F048612152EE}" srcOrd="0" destOrd="0" presId="urn:microsoft.com/office/officeart/2018/2/layout/IconVerticalSolidList"/>
    <dgm:cxn modelId="{ED5DBD83-B79E-469A-AD0B-E6E1136DE0B5}" type="presParOf" srcId="{993129FC-4990-49F2-8A19-E896ABCC9B46}" destId="{972B385D-D554-453D-B226-3B1C0A3424BE}" srcOrd="1" destOrd="0" presId="urn:microsoft.com/office/officeart/2018/2/layout/IconVerticalSolidList"/>
    <dgm:cxn modelId="{41A97481-D6DA-430E-A9D5-61A61B80F528}" type="presParOf" srcId="{993129FC-4990-49F2-8A19-E896ABCC9B46}" destId="{B082FC35-AF70-496A-BAAB-D2BA6FCD88BA}" srcOrd="2" destOrd="0" presId="urn:microsoft.com/office/officeart/2018/2/layout/IconVerticalSolidList"/>
    <dgm:cxn modelId="{C00F786E-B908-4194-AD32-BE924D9E7DF3}" type="presParOf" srcId="{993129FC-4990-49F2-8A19-E896ABCC9B46}" destId="{19DC3CD7-E95E-4824-9515-4D4C8CC275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64556A-B92F-4DA7-9DCD-24B9761A038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F6E1105-F6D1-485D-A83E-40EEDF756C6F}">
      <dgm:prSet/>
      <dgm:spPr/>
      <dgm:t>
        <a:bodyPr/>
        <a:lstStyle/>
        <a:p>
          <a:r>
            <a:rPr lang="en-IN"/>
            <a:t>Age of the data</a:t>
          </a:r>
          <a:endParaRPr lang="en-US"/>
        </a:p>
      </dgm:t>
    </dgm:pt>
    <dgm:pt modelId="{10828828-15B3-4079-809E-BBDC46B27450}" type="parTrans" cxnId="{0BD1DFFC-4580-4C88-B9EE-BC847A2E0644}">
      <dgm:prSet/>
      <dgm:spPr/>
      <dgm:t>
        <a:bodyPr/>
        <a:lstStyle/>
        <a:p>
          <a:endParaRPr lang="en-US"/>
        </a:p>
      </dgm:t>
    </dgm:pt>
    <dgm:pt modelId="{969335D6-A8DA-4E79-8357-796BC2E3AD60}" type="sibTrans" cxnId="{0BD1DFFC-4580-4C88-B9EE-BC847A2E0644}">
      <dgm:prSet/>
      <dgm:spPr/>
      <dgm:t>
        <a:bodyPr/>
        <a:lstStyle/>
        <a:p>
          <a:endParaRPr lang="en-US"/>
        </a:p>
      </dgm:t>
    </dgm:pt>
    <dgm:pt modelId="{DDDB9F26-8812-449B-8373-20184B515AC4}">
      <dgm:prSet/>
      <dgm:spPr/>
      <dgm:t>
        <a:bodyPr/>
        <a:lstStyle/>
        <a:p>
          <a:r>
            <a:rPr lang="en-IN"/>
            <a:t>Recent data tends to be accurate and consistent</a:t>
          </a:r>
          <a:endParaRPr lang="en-US"/>
        </a:p>
      </dgm:t>
    </dgm:pt>
    <dgm:pt modelId="{53A23A5B-D768-447B-AF37-29DA699CD973}" type="parTrans" cxnId="{5C6C7565-5E3D-4D64-B69B-F14F96508AF3}">
      <dgm:prSet/>
      <dgm:spPr/>
      <dgm:t>
        <a:bodyPr/>
        <a:lstStyle/>
        <a:p>
          <a:endParaRPr lang="en-US"/>
        </a:p>
      </dgm:t>
    </dgm:pt>
    <dgm:pt modelId="{4DB71918-58B3-4829-9A74-484112BA4418}" type="sibTrans" cxnId="{5C6C7565-5E3D-4D64-B69B-F14F96508AF3}">
      <dgm:prSet/>
      <dgm:spPr/>
      <dgm:t>
        <a:bodyPr/>
        <a:lstStyle/>
        <a:p>
          <a:endParaRPr lang="en-US"/>
        </a:p>
      </dgm:t>
    </dgm:pt>
    <dgm:pt modelId="{D2DEE075-08B3-4C05-A795-686BF31574E7}" type="pres">
      <dgm:prSet presAssocID="{5C64556A-B92F-4DA7-9DCD-24B9761A0389}" presName="Name0" presStyleCnt="0">
        <dgm:presLayoutVars>
          <dgm:dir/>
          <dgm:animLvl val="lvl"/>
          <dgm:resizeHandles val="exact"/>
        </dgm:presLayoutVars>
      </dgm:prSet>
      <dgm:spPr/>
    </dgm:pt>
    <dgm:pt modelId="{46E871A3-13EC-4454-B1FB-ECF3DCD8322F}" type="pres">
      <dgm:prSet presAssocID="{4F6E1105-F6D1-485D-A83E-40EEDF756C6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673BB83-2DE6-449F-8D77-99004C1ACCC3}" type="pres">
      <dgm:prSet presAssocID="{969335D6-A8DA-4E79-8357-796BC2E3AD60}" presName="parTxOnlySpace" presStyleCnt="0"/>
      <dgm:spPr/>
    </dgm:pt>
    <dgm:pt modelId="{705192A1-7F88-4D0E-97AC-AED65F680FDF}" type="pres">
      <dgm:prSet presAssocID="{DDDB9F26-8812-449B-8373-20184B515AC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B0B5506-12D1-41E5-8343-D3014AA733C4}" type="presOf" srcId="{DDDB9F26-8812-449B-8373-20184B515AC4}" destId="{705192A1-7F88-4D0E-97AC-AED65F680FDF}" srcOrd="0" destOrd="0" presId="urn:microsoft.com/office/officeart/2005/8/layout/chevron1"/>
    <dgm:cxn modelId="{4997242E-37E8-4A94-B83E-CF2A8DB08908}" type="presOf" srcId="{4F6E1105-F6D1-485D-A83E-40EEDF756C6F}" destId="{46E871A3-13EC-4454-B1FB-ECF3DCD8322F}" srcOrd="0" destOrd="0" presId="urn:microsoft.com/office/officeart/2005/8/layout/chevron1"/>
    <dgm:cxn modelId="{7FD82861-1117-4438-9038-2D6A721200F2}" type="presOf" srcId="{5C64556A-B92F-4DA7-9DCD-24B9761A0389}" destId="{D2DEE075-08B3-4C05-A795-686BF31574E7}" srcOrd="0" destOrd="0" presId="urn:microsoft.com/office/officeart/2005/8/layout/chevron1"/>
    <dgm:cxn modelId="{5C6C7565-5E3D-4D64-B69B-F14F96508AF3}" srcId="{5C64556A-B92F-4DA7-9DCD-24B9761A0389}" destId="{DDDB9F26-8812-449B-8373-20184B515AC4}" srcOrd="1" destOrd="0" parTransId="{53A23A5B-D768-447B-AF37-29DA699CD973}" sibTransId="{4DB71918-58B3-4829-9A74-484112BA4418}"/>
    <dgm:cxn modelId="{0BD1DFFC-4580-4C88-B9EE-BC847A2E0644}" srcId="{5C64556A-B92F-4DA7-9DCD-24B9761A0389}" destId="{4F6E1105-F6D1-485D-A83E-40EEDF756C6F}" srcOrd="0" destOrd="0" parTransId="{10828828-15B3-4079-809E-BBDC46B27450}" sibTransId="{969335D6-A8DA-4E79-8357-796BC2E3AD60}"/>
    <dgm:cxn modelId="{A23A78E5-26DA-4C6D-BC9C-B194478B4261}" type="presParOf" srcId="{D2DEE075-08B3-4C05-A795-686BF31574E7}" destId="{46E871A3-13EC-4454-B1FB-ECF3DCD8322F}" srcOrd="0" destOrd="0" presId="urn:microsoft.com/office/officeart/2005/8/layout/chevron1"/>
    <dgm:cxn modelId="{0868BAA6-23DF-4399-89B9-B365E0D85593}" type="presParOf" srcId="{D2DEE075-08B3-4C05-A795-686BF31574E7}" destId="{7673BB83-2DE6-449F-8D77-99004C1ACCC3}" srcOrd="1" destOrd="0" presId="urn:microsoft.com/office/officeart/2005/8/layout/chevron1"/>
    <dgm:cxn modelId="{8CC46308-15B1-4BC7-A65C-8CA351D887DE}" type="presParOf" srcId="{D2DEE075-08B3-4C05-A795-686BF31574E7}" destId="{705192A1-7F88-4D0E-97AC-AED65F680FDF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DAD50F-F69C-4BAE-8902-E39E2FC545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B654D9-0D58-442F-AF2C-A241009496D8}">
      <dgm:prSet/>
      <dgm:spPr/>
      <dgm:t>
        <a:bodyPr/>
        <a:lstStyle/>
        <a:p>
          <a:r>
            <a:rPr lang="en-IN"/>
            <a:t>Presence of duplicates</a:t>
          </a:r>
          <a:endParaRPr lang="en-US"/>
        </a:p>
      </dgm:t>
    </dgm:pt>
    <dgm:pt modelId="{890980DD-405B-46A3-9F16-734B20DD97FB}" type="parTrans" cxnId="{6BD0CE47-EABE-4701-9853-E17F6539DB35}">
      <dgm:prSet/>
      <dgm:spPr/>
      <dgm:t>
        <a:bodyPr/>
        <a:lstStyle/>
        <a:p>
          <a:endParaRPr lang="en-US"/>
        </a:p>
      </dgm:t>
    </dgm:pt>
    <dgm:pt modelId="{EB2382A9-E7FB-4966-9452-EE3604C9535A}" type="sibTrans" cxnId="{6BD0CE47-EABE-4701-9853-E17F6539DB35}">
      <dgm:prSet/>
      <dgm:spPr/>
      <dgm:t>
        <a:bodyPr/>
        <a:lstStyle/>
        <a:p>
          <a:endParaRPr lang="en-US"/>
        </a:p>
      </dgm:t>
    </dgm:pt>
    <dgm:pt modelId="{89E7EDB1-D144-4E54-BF08-3AA793E14312}">
      <dgm:prSet/>
      <dgm:spPr/>
      <dgm:t>
        <a:bodyPr/>
        <a:lstStyle/>
        <a:p>
          <a:r>
            <a:rPr lang="en-IN"/>
            <a:t>Drop or merge duplicate records</a:t>
          </a:r>
          <a:endParaRPr lang="en-US"/>
        </a:p>
      </dgm:t>
    </dgm:pt>
    <dgm:pt modelId="{DAFFE0A9-E847-4CBB-94FE-FBC40B7E8ED1}" type="parTrans" cxnId="{195D8A51-E37F-4B70-925F-2C4372C045F6}">
      <dgm:prSet/>
      <dgm:spPr/>
      <dgm:t>
        <a:bodyPr/>
        <a:lstStyle/>
        <a:p>
          <a:endParaRPr lang="en-US"/>
        </a:p>
      </dgm:t>
    </dgm:pt>
    <dgm:pt modelId="{EEA9E0E5-CEB4-4257-AE57-60CB57A3BADB}" type="sibTrans" cxnId="{195D8A51-E37F-4B70-925F-2C4372C045F6}">
      <dgm:prSet/>
      <dgm:spPr/>
      <dgm:t>
        <a:bodyPr/>
        <a:lstStyle/>
        <a:p>
          <a:endParaRPr lang="en-US"/>
        </a:p>
      </dgm:t>
    </dgm:pt>
    <dgm:pt modelId="{ABFF63FE-2163-40F0-8D35-FB6C9EFC7ADE}" type="pres">
      <dgm:prSet presAssocID="{B0DAD50F-F69C-4BAE-8902-E39E2FC545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128568-4A17-4900-A7D0-C58307E5929E}" type="pres">
      <dgm:prSet presAssocID="{82B654D9-0D58-442F-AF2C-A241009496D8}" presName="hierRoot1" presStyleCnt="0"/>
      <dgm:spPr/>
    </dgm:pt>
    <dgm:pt modelId="{A9872160-8033-4E18-9108-79772C51C67B}" type="pres">
      <dgm:prSet presAssocID="{82B654D9-0D58-442F-AF2C-A241009496D8}" presName="composite" presStyleCnt="0"/>
      <dgm:spPr/>
    </dgm:pt>
    <dgm:pt modelId="{7455203E-B145-4C3B-8D83-237D6D0E6DA1}" type="pres">
      <dgm:prSet presAssocID="{82B654D9-0D58-442F-AF2C-A241009496D8}" presName="background" presStyleLbl="node0" presStyleIdx="0" presStyleCnt="2"/>
      <dgm:spPr/>
    </dgm:pt>
    <dgm:pt modelId="{72E1135C-5A1D-4B38-B0BE-6A32A442ED30}" type="pres">
      <dgm:prSet presAssocID="{82B654D9-0D58-442F-AF2C-A241009496D8}" presName="text" presStyleLbl="fgAcc0" presStyleIdx="0" presStyleCnt="2">
        <dgm:presLayoutVars>
          <dgm:chPref val="3"/>
        </dgm:presLayoutVars>
      </dgm:prSet>
      <dgm:spPr/>
    </dgm:pt>
    <dgm:pt modelId="{22D8D8D9-F830-43D9-9944-9156445D0381}" type="pres">
      <dgm:prSet presAssocID="{82B654D9-0D58-442F-AF2C-A241009496D8}" presName="hierChild2" presStyleCnt="0"/>
      <dgm:spPr/>
    </dgm:pt>
    <dgm:pt modelId="{96DD0044-0136-4BC3-8792-C6EDD3482096}" type="pres">
      <dgm:prSet presAssocID="{89E7EDB1-D144-4E54-BF08-3AA793E14312}" presName="hierRoot1" presStyleCnt="0"/>
      <dgm:spPr/>
    </dgm:pt>
    <dgm:pt modelId="{81371869-2B19-4644-AD65-8958F7030AF0}" type="pres">
      <dgm:prSet presAssocID="{89E7EDB1-D144-4E54-BF08-3AA793E14312}" presName="composite" presStyleCnt="0"/>
      <dgm:spPr/>
    </dgm:pt>
    <dgm:pt modelId="{380EFA70-971D-4FF6-B529-311EA2E04CC1}" type="pres">
      <dgm:prSet presAssocID="{89E7EDB1-D144-4E54-BF08-3AA793E14312}" presName="background" presStyleLbl="node0" presStyleIdx="1" presStyleCnt="2"/>
      <dgm:spPr/>
    </dgm:pt>
    <dgm:pt modelId="{660F35D8-6002-43C9-9E1B-AFB472435F55}" type="pres">
      <dgm:prSet presAssocID="{89E7EDB1-D144-4E54-BF08-3AA793E14312}" presName="text" presStyleLbl="fgAcc0" presStyleIdx="1" presStyleCnt="2">
        <dgm:presLayoutVars>
          <dgm:chPref val="3"/>
        </dgm:presLayoutVars>
      </dgm:prSet>
      <dgm:spPr/>
    </dgm:pt>
    <dgm:pt modelId="{E5543639-3F4C-4646-B56B-220B2F26B36F}" type="pres">
      <dgm:prSet presAssocID="{89E7EDB1-D144-4E54-BF08-3AA793E14312}" presName="hierChild2" presStyleCnt="0"/>
      <dgm:spPr/>
    </dgm:pt>
  </dgm:ptLst>
  <dgm:cxnLst>
    <dgm:cxn modelId="{FEE87F33-2AEE-4121-B43F-2350A1018E5A}" type="presOf" srcId="{89E7EDB1-D144-4E54-BF08-3AA793E14312}" destId="{660F35D8-6002-43C9-9E1B-AFB472435F55}" srcOrd="0" destOrd="0" presId="urn:microsoft.com/office/officeart/2005/8/layout/hierarchy1"/>
    <dgm:cxn modelId="{6BD0CE47-EABE-4701-9853-E17F6539DB35}" srcId="{B0DAD50F-F69C-4BAE-8902-E39E2FC5451C}" destId="{82B654D9-0D58-442F-AF2C-A241009496D8}" srcOrd="0" destOrd="0" parTransId="{890980DD-405B-46A3-9F16-734B20DD97FB}" sibTransId="{EB2382A9-E7FB-4966-9452-EE3604C9535A}"/>
    <dgm:cxn modelId="{195D8A51-E37F-4B70-925F-2C4372C045F6}" srcId="{B0DAD50F-F69C-4BAE-8902-E39E2FC5451C}" destId="{89E7EDB1-D144-4E54-BF08-3AA793E14312}" srcOrd="1" destOrd="0" parTransId="{DAFFE0A9-E847-4CBB-94FE-FBC40B7E8ED1}" sibTransId="{EEA9E0E5-CEB4-4257-AE57-60CB57A3BADB}"/>
    <dgm:cxn modelId="{F221F4A4-5932-41A2-A2E6-881030DD3131}" type="presOf" srcId="{82B654D9-0D58-442F-AF2C-A241009496D8}" destId="{72E1135C-5A1D-4B38-B0BE-6A32A442ED30}" srcOrd="0" destOrd="0" presId="urn:microsoft.com/office/officeart/2005/8/layout/hierarchy1"/>
    <dgm:cxn modelId="{1B59C6C8-6932-408B-A1AF-968814B50BDA}" type="presOf" srcId="{B0DAD50F-F69C-4BAE-8902-E39E2FC5451C}" destId="{ABFF63FE-2163-40F0-8D35-FB6C9EFC7ADE}" srcOrd="0" destOrd="0" presId="urn:microsoft.com/office/officeart/2005/8/layout/hierarchy1"/>
    <dgm:cxn modelId="{C3C6CCDB-A9AB-4A16-A65B-93A33BED500E}" type="presParOf" srcId="{ABFF63FE-2163-40F0-8D35-FB6C9EFC7ADE}" destId="{EF128568-4A17-4900-A7D0-C58307E5929E}" srcOrd="0" destOrd="0" presId="urn:microsoft.com/office/officeart/2005/8/layout/hierarchy1"/>
    <dgm:cxn modelId="{27F3E81E-2AEE-4C86-80DF-A6C757BCE0C9}" type="presParOf" srcId="{EF128568-4A17-4900-A7D0-C58307E5929E}" destId="{A9872160-8033-4E18-9108-79772C51C67B}" srcOrd="0" destOrd="0" presId="urn:microsoft.com/office/officeart/2005/8/layout/hierarchy1"/>
    <dgm:cxn modelId="{00299F59-7CF7-4E88-8E60-EF8B96CEF9C7}" type="presParOf" srcId="{A9872160-8033-4E18-9108-79772C51C67B}" destId="{7455203E-B145-4C3B-8D83-237D6D0E6DA1}" srcOrd="0" destOrd="0" presId="urn:microsoft.com/office/officeart/2005/8/layout/hierarchy1"/>
    <dgm:cxn modelId="{75AB6B68-5EAC-4140-B568-AE07DFE06EAD}" type="presParOf" srcId="{A9872160-8033-4E18-9108-79772C51C67B}" destId="{72E1135C-5A1D-4B38-B0BE-6A32A442ED30}" srcOrd="1" destOrd="0" presId="urn:microsoft.com/office/officeart/2005/8/layout/hierarchy1"/>
    <dgm:cxn modelId="{870D9208-9F59-489F-AF9D-625E3EBD9A41}" type="presParOf" srcId="{EF128568-4A17-4900-A7D0-C58307E5929E}" destId="{22D8D8D9-F830-43D9-9944-9156445D0381}" srcOrd="1" destOrd="0" presId="urn:microsoft.com/office/officeart/2005/8/layout/hierarchy1"/>
    <dgm:cxn modelId="{758FDFA7-1203-40DC-8DDB-E73DFB5754BB}" type="presParOf" srcId="{ABFF63FE-2163-40F0-8D35-FB6C9EFC7ADE}" destId="{96DD0044-0136-4BC3-8792-C6EDD3482096}" srcOrd="1" destOrd="0" presId="urn:microsoft.com/office/officeart/2005/8/layout/hierarchy1"/>
    <dgm:cxn modelId="{90AC207F-C0A7-48FB-9A1F-9256276A38F3}" type="presParOf" srcId="{96DD0044-0136-4BC3-8792-C6EDD3482096}" destId="{81371869-2B19-4644-AD65-8958F7030AF0}" srcOrd="0" destOrd="0" presId="urn:microsoft.com/office/officeart/2005/8/layout/hierarchy1"/>
    <dgm:cxn modelId="{8BE6C32E-E8F4-445C-AB15-68C7ABF5E365}" type="presParOf" srcId="{81371869-2B19-4644-AD65-8958F7030AF0}" destId="{380EFA70-971D-4FF6-B529-311EA2E04CC1}" srcOrd="0" destOrd="0" presId="urn:microsoft.com/office/officeart/2005/8/layout/hierarchy1"/>
    <dgm:cxn modelId="{B94C0FC4-7710-4337-8EBC-BC1EAD97CA75}" type="presParOf" srcId="{81371869-2B19-4644-AD65-8958F7030AF0}" destId="{660F35D8-6002-43C9-9E1B-AFB472435F55}" srcOrd="1" destOrd="0" presId="urn:microsoft.com/office/officeart/2005/8/layout/hierarchy1"/>
    <dgm:cxn modelId="{3B23335B-9AD2-4986-8085-1485944433F4}" type="presParOf" srcId="{96DD0044-0136-4BC3-8792-C6EDD3482096}" destId="{E5543639-3F4C-4646-B56B-220B2F26B3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C5B24-00C9-4907-B6F4-8FC6FC0F4D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89FC11-CB85-4EB9-BDBD-6C41A63DA9FB}">
      <dgm:prSet/>
      <dgm:spPr/>
      <dgm:t>
        <a:bodyPr/>
        <a:lstStyle/>
        <a:p>
          <a:r>
            <a:rPr lang="en-IN"/>
            <a:t>Data quality + problem resolution</a:t>
          </a:r>
          <a:endParaRPr lang="en-US"/>
        </a:p>
      </dgm:t>
    </dgm:pt>
    <dgm:pt modelId="{BA8E751E-58F3-41BC-A918-F8A1372D5B88}" type="parTrans" cxnId="{1535BD4B-53DC-4A2F-A352-5B791F9333C6}">
      <dgm:prSet/>
      <dgm:spPr/>
      <dgm:t>
        <a:bodyPr/>
        <a:lstStyle/>
        <a:p>
          <a:endParaRPr lang="en-US"/>
        </a:p>
      </dgm:t>
    </dgm:pt>
    <dgm:pt modelId="{2A50BFA5-437F-4964-98CE-756CAF3B66B1}" type="sibTrans" cxnId="{1535BD4B-53DC-4A2F-A352-5B791F9333C6}">
      <dgm:prSet/>
      <dgm:spPr/>
      <dgm:t>
        <a:bodyPr/>
        <a:lstStyle/>
        <a:p>
          <a:endParaRPr lang="en-US"/>
        </a:p>
      </dgm:t>
    </dgm:pt>
    <dgm:pt modelId="{DC2F1E1E-12CE-4F89-805A-27DFAA06BDEF}">
      <dgm:prSet/>
      <dgm:spPr/>
      <dgm:t>
        <a:bodyPr/>
        <a:lstStyle/>
        <a:p>
          <a:r>
            <a:rPr lang="en-IN"/>
            <a:t>Prevents recurrent problems</a:t>
          </a:r>
          <a:endParaRPr lang="en-US"/>
        </a:p>
      </dgm:t>
    </dgm:pt>
    <dgm:pt modelId="{12813F09-A013-4105-9179-E99BEE2060EF}" type="parTrans" cxnId="{F3E01147-2B95-48A7-9547-A8617B086B94}">
      <dgm:prSet/>
      <dgm:spPr/>
      <dgm:t>
        <a:bodyPr/>
        <a:lstStyle/>
        <a:p>
          <a:endParaRPr lang="en-US"/>
        </a:p>
      </dgm:t>
    </dgm:pt>
    <dgm:pt modelId="{24B9E62B-176C-4A77-9FDD-8EE4CAE9BEF2}" type="sibTrans" cxnId="{F3E01147-2B95-48A7-9547-A8617B086B94}">
      <dgm:prSet/>
      <dgm:spPr/>
      <dgm:t>
        <a:bodyPr/>
        <a:lstStyle/>
        <a:p>
          <a:endParaRPr lang="en-US"/>
        </a:p>
      </dgm:t>
    </dgm:pt>
    <dgm:pt modelId="{15CB10AC-ACD1-42BC-98C3-B9ECF36B70B7}">
      <dgm:prSet/>
      <dgm:spPr/>
      <dgm:t>
        <a:bodyPr/>
        <a:lstStyle/>
        <a:p>
          <a:r>
            <a:rPr lang="en-IN"/>
            <a:t>Organizations can identify:</a:t>
          </a:r>
          <a:endParaRPr lang="en-US"/>
        </a:p>
      </dgm:t>
    </dgm:pt>
    <dgm:pt modelId="{297395B3-7DF6-4809-B7D0-0588A963A748}" type="parTrans" cxnId="{4950FCD0-7DD0-47E4-8533-2D44BA1207F7}">
      <dgm:prSet/>
      <dgm:spPr/>
      <dgm:t>
        <a:bodyPr/>
        <a:lstStyle/>
        <a:p>
          <a:endParaRPr lang="en-US"/>
        </a:p>
      </dgm:t>
    </dgm:pt>
    <dgm:pt modelId="{1AAAFDA5-E151-453D-87C2-2894B92B841E}" type="sibTrans" cxnId="{4950FCD0-7DD0-47E4-8533-2D44BA1207F7}">
      <dgm:prSet/>
      <dgm:spPr/>
      <dgm:t>
        <a:bodyPr/>
        <a:lstStyle/>
        <a:p>
          <a:endParaRPr lang="en-US"/>
        </a:p>
      </dgm:t>
    </dgm:pt>
    <dgm:pt modelId="{CB630AC9-09C7-4B36-907A-4D7BDD30D2CD}">
      <dgm:prSet/>
      <dgm:spPr/>
      <dgm:t>
        <a:bodyPr/>
        <a:lstStyle/>
        <a:p>
          <a:r>
            <a:rPr lang="en-IN"/>
            <a:t>Critical datasets</a:t>
          </a:r>
          <a:endParaRPr lang="en-US"/>
        </a:p>
      </dgm:t>
    </dgm:pt>
    <dgm:pt modelId="{10023B0E-E845-41CF-8EFE-1FD2BFFBBA8F}" type="parTrans" cxnId="{BC6E9132-7C02-40B7-90C6-1D7AB9FFF8CF}">
      <dgm:prSet/>
      <dgm:spPr/>
      <dgm:t>
        <a:bodyPr/>
        <a:lstStyle/>
        <a:p>
          <a:endParaRPr lang="en-US"/>
        </a:p>
      </dgm:t>
    </dgm:pt>
    <dgm:pt modelId="{30DC29CE-9226-4348-A234-70533DAD45E3}" type="sibTrans" cxnId="{BC6E9132-7C02-40B7-90C6-1D7AB9FFF8CF}">
      <dgm:prSet/>
      <dgm:spPr/>
      <dgm:t>
        <a:bodyPr/>
        <a:lstStyle/>
        <a:p>
          <a:endParaRPr lang="en-US"/>
        </a:p>
      </dgm:t>
    </dgm:pt>
    <dgm:pt modelId="{4075693B-715C-4F36-A65D-6A7FB11FBE0F}">
      <dgm:prSet/>
      <dgm:spPr/>
      <dgm:t>
        <a:bodyPr/>
        <a:lstStyle/>
        <a:p>
          <a:r>
            <a:rPr lang="en-IN"/>
            <a:t>End users of the data</a:t>
          </a:r>
          <a:endParaRPr lang="en-US"/>
        </a:p>
      </dgm:t>
    </dgm:pt>
    <dgm:pt modelId="{C5BD36EE-E4CE-48FC-9077-71E59295DF3C}" type="parTrans" cxnId="{FE6CC542-15DF-4F07-BC5D-E3BD4D0B176D}">
      <dgm:prSet/>
      <dgm:spPr/>
      <dgm:t>
        <a:bodyPr/>
        <a:lstStyle/>
        <a:p>
          <a:endParaRPr lang="en-US"/>
        </a:p>
      </dgm:t>
    </dgm:pt>
    <dgm:pt modelId="{FBA041BB-EAE3-40A0-90D9-95083F7AB84D}" type="sibTrans" cxnId="{FE6CC542-15DF-4F07-BC5D-E3BD4D0B176D}">
      <dgm:prSet/>
      <dgm:spPr/>
      <dgm:t>
        <a:bodyPr/>
        <a:lstStyle/>
        <a:p>
          <a:endParaRPr lang="en-US"/>
        </a:p>
      </dgm:t>
    </dgm:pt>
    <dgm:pt modelId="{9BD03363-ABE4-43D0-BFBB-425C3A30F254}">
      <dgm:prSet/>
      <dgm:spPr/>
      <dgm:t>
        <a:bodyPr/>
        <a:lstStyle/>
        <a:p>
          <a:r>
            <a:rPr lang="en-IN"/>
            <a:t>Problems arising from the data </a:t>
          </a:r>
          <a:endParaRPr lang="en-US"/>
        </a:p>
      </dgm:t>
    </dgm:pt>
    <dgm:pt modelId="{CA27F7AA-71CC-48E8-A51A-776E34A97E84}" type="parTrans" cxnId="{CAD10167-18C8-4E53-B365-E95726D8066F}">
      <dgm:prSet/>
      <dgm:spPr/>
      <dgm:t>
        <a:bodyPr/>
        <a:lstStyle/>
        <a:p>
          <a:endParaRPr lang="en-US"/>
        </a:p>
      </dgm:t>
    </dgm:pt>
    <dgm:pt modelId="{80766ADD-599F-4189-807E-91EC6FF4261D}" type="sibTrans" cxnId="{CAD10167-18C8-4E53-B365-E95726D8066F}">
      <dgm:prSet/>
      <dgm:spPr/>
      <dgm:t>
        <a:bodyPr/>
        <a:lstStyle/>
        <a:p>
          <a:endParaRPr lang="en-US"/>
        </a:p>
      </dgm:t>
    </dgm:pt>
    <dgm:pt modelId="{27521319-43AB-4A93-A09A-BF2E59368E54}" type="pres">
      <dgm:prSet presAssocID="{651C5B24-00C9-4907-B6F4-8FC6FC0F4DA2}" presName="linear" presStyleCnt="0">
        <dgm:presLayoutVars>
          <dgm:dir/>
          <dgm:animLvl val="lvl"/>
          <dgm:resizeHandles val="exact"/>
        </dgm:presLayoutVars>
      </dgm:prSet>
      <dgm:spPr/>
    </dgm:pt>
    <dgm:pt modelId="{332C440F-DDE7-4A5F-823B-850010F20552}" type="pres">
      <dgm:prSet presAssocID="{D989FC11-CB85-4EB9-BDBD-6C41A63DA9FB}" presName="parentLin" presStyleCnt="0"/>
      <dgm:spPr/>
    </dgm:pt>
    <dgm:pt modelId="{8B518738-D69E-49F1-BD41-845B3C0E17EF}" type="pres">
      <dgm:prSet presAssocID="{D989FC11-CB85-4EB9-BDBD-6C41A63DA9FB}" presName="parentLeftMargin" presStyleLbl="node1" presStyleIdx="0" presStyleCnt="3"/>
      <dgm:spPr/>
    </dgm:pt>
    <dgm:pt modelId="{DDA692A4-686D-430E-AB03-FFD94483150D}" type="pres">
      <dgm:prSet presAssocID="{D989FC11-CB85-4EB9-BDBD-6C41A63DA9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773D6B-FB79-4A73-AAAD-5B7DE201D5A7}" type="pres">
      <dgm:prSet presAssocID="{D989FC11-CB85-4EB9-BDBD-6C41A63DA9FB}" presName="negativeSpace" presStyleCnt="0"/>
      <dgm:spPr/>
    </dgm:pt>
    <dgm:pt modelId="{7B34ABE5-348C-490A-BCE2-A4DB6E70DEC7}" type="pres">
      <dgm:prSet presAssocID="{D989FC11-CB85-4EB9-BDBD-6C41A63DA9FB}" presName="childText" presStyleLbl="conFgAcc1" presStyleIdx="0" presStyleCnt="3">
        <dgm:presLayoutVars>
          <dgm:bulletEnabled val="1"/>
        </dgm:presLayoutVars>
      </dgm:prSet>
      <dgm:spPr/>
    </dgm:pt>
    <dgm:pt modelId="{6FD5BB94-FB93-4988-BE69-2AC9D8B76104}" type="pres">
      <dgm:prSet presAssocID="{2A50BFA5-437F-4964-98CE-756CAF3B66B1}" presName="spaceBetweenRectangles" presStyleCnt="0"/>
      <dgm:spPr/>
    </dgm:pt>
    <dgm:pt modelId="{8EF239B0-3CF9-4E1D-A6FC-6E2253E3D842}" type="pres">
      <dgm:prSet presAssocID="{DC2F1E1E-12CE-4F89-805A-27DFAA06BDEF}" presName="parentLin" presStyleCnt="0"/>
      <dgm:spPr/>
    </dgm:pt>
    <dgm:pt modelId="{0A222768-68D6-411E-90ED-1638404B3086}" type="pres">
      <dgm:prSet presAssocID="{DC2F1E1E-12CE-4F89-805A-27DFAA06BDEF}" presName="parentLeftMargin" presStyleLbl="node1" presStyleIdx="0" presStyleCnt="3"/>
      <dgm:spPr/>
    </dgm:pt>
    <dgm:pt modelId="{BCB0D863-A525-4293-9E47-06A0D153BD52}" type="pres">
      <dgm:prSet presAssocID="{DC2F1E1E-12CE-4F89-805A-27DFAA06BD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E06E62-23D2-4E26-8A0E-C6C8D3174CEA}" type="pres">
      <dgm:prSet presAssocID="{DC2F1E1E-12CE-4F89-805A-27DFAA06BDEF}" presName="negativeSpace" presStyleCnt="0"/>
      <dgm:spPr/>
    </dgm:pt>
    <dgm:pt modelId="{A3E3BEA7-CF68-45F8-AFEB-C54451352CE4}" type="pres">
      <dgm:prSet presAssocID="{DC2F1E1E-12CE-4F89-805A-27DFAA06BDEF}" presName="childText" presStyleLbl="conFgAcc1" presStyleIdx="1" presStyleCnt="3">
        <dgm:presLayoutVars>
          <dgm:bulletEnabled val="1"/>
        </dgm:presLayoutVars>
      </dgm:prSet>
      <dgm:spPr/>
    </dgm:pt>
    <dgm:pt modelId="{87B2B525-7501-4CEF-B15C-50AD4B1ED408}" type="pres">
      <dgm:prSet presAssocID="{24B9E62B-176C-4A77-9FDD-8EE4CAE9BEF2}" presName="spaceBetweenRectangles" presStyleCnt="0"/>
      <dgm:spPr/>
    </dgm:pt>
    <dgm:pt modelId="{E8BF4F8B-87C1-4B54-8647-99F0DE35C582}" type="pres">
      <dgm:prSet presAssocID="{15CB10AC-ACD1-42BC-98C3-B9ECF36B70B7}" presName="parentLin" presStyleCnt="0"/>
      <dgm:spPr/>
    </dgm:pt>
    <dgm:pt modelId="{CA273718-CF49-4DF7-9F99-826100826AC8}" type="pres">
      <dgm:prSet presAssocID="{15CB10AC-ACD1-42BC-98C3-B9ECF36B70B7}" presName="parentLeftMargin" presStyleLbl="node1" presStyleIdx="1" presStyleCnt="3"/>
      <dgm:spPr/>
    </dgm:pt>
    <dgm:pt modelId="{85D32408-29C6-4F49-B796-E34886A11483}" type="pres">
      <dgm:prSet presAssocID="{15CB10AC-ACD1-42BC-98C3-B9ECF36B70B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7ADF3F-D565-4520-B581-BBF599CEFD51}" type="pres">
      <dgm:prSet presAssocID="{15CB10AC-ACD1-42BC-98C3-B9ECF36B70B7}" presName="negativeSpace" presStyleCnt="0"/>
      <dgm:spPr/>
    </dgm:pt>
    <dgm:pt modelId="{2825D613-F845-4200-AADC-A8FDDBDAF235}" type="pres">
      <dgm:prSet presAssocID="{15CB10AC-ACD1-42BC-98C3-B9ECF36B70B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B1B903-A53A-4C59-864B-C684C99A9298}" type="presOf" srcId="{CB630AC9-09C7-4B36-907A-4D7BDD30D2CD}" destId="{2825D613-F845-4200-AADC-A8FDDBDAF235}" srcOrd="0" destOrd="0" presId="urn:microsoft.com/office/officeart/2005/8/layout/list1"/>
    <dgm:cxn modelId="{C63D3905-1D18-4CF8-8866-273C4DFC0FD2}" type="presOf" srcId="{D989FC11-CB85-4EB9-BDBD-6C41A63DA9FB}" destId="{DDA692A4-686D-430E-AB03-FFD94483150D}" srcOrd="1" destOrd="0" presId="urn:microsoft.com/office/officeart/2005/8/layout/list1"/>
    <dgm:cxn modelId="{30C0801B-FDE6-44FD-B836-3A50FD3878EA}" type="presOf" srcId="{15CB10AC-ACD1-42BC-98C3-B9ECF36B70B7}" destId="{85D32408-29C6-4F49-B796-E34886A11483}" srcOrd="1" destOrd="0" presId="urn:microsoft.com/office/officeart/2005/8/layout/list1"/>
    <dgm:cxn modelId="{FFCCCA27-1C1D-4348-A791-314D7BAB6DFB}" type="presOf" srcId="{651C5B24-00C9-4907-B6F4-8FC6FC0F4DA2}" destId="{27521319-43AB-4A93-A09A-BF2E59368E54}" srcOrd="0" destOrd="0" presId="urn:microsoft.com/office/officeart/2005/8/layout/list1"/>
    <dgm:cxn modelId="{BC6E9132-7C02-40B7-90C6-1D7AB9FFF8CF}" srcId="{15CB10AC-ACD1-42BC-98C3-B9ECF36B70B7}" destId="{CB630AC9-09C7-4B36-907A-4D7BDD30D2CD}" srcOrd="0" destOrd="0" parTransId="{10023B0E-E845-41CF-8EFE-1FD2BFFBBA8F}" sibTransId="{30DC29CE-9226-4348-A234-70533DAD45E3}"/>
    <dgm:cxn modelId="{AB158836-32FF-41E1-9FBF-F9EE4A5D6504}" type="presOf" srcId="{DC2F1E1E-12CE-4F89-805A-27DFAA06BDEF}" destId="{0A222768-68D6-411E-90ED-1638404B3086}" srcOrd="0" destOrd="0" presId="urn:microsoft.com/office/officeart/2005/8/layout/list1"/>
    <dgm:cxn modelId="{FE6CC542-15DF-4F07-BC5D-E3BD4D0B176D}" srcId="{15CB10AC-ACD1-42BC-98C3-B9ECF36B70B7}" destId="{4075693B-715C-4F36-A65D-6A7FB11FBE0F}" srcOrd="1" destOrd="0" parTransId="{C5BD36EE-E4CE-48FC-9077-71E59295DF3C}" sibTransId="{FBA041BB-EAE3-40A0-90D9-95083F7AB84D}"/>
    <dgm:cxn modelId="{5918E363-5916-40B4-A179-60689EAEEAD3}" type="presOf" srcId="{D989FC11-CB85-4EB9-BDBD-6C41A63DA9FB}" destId="{8B518738-D69E-49F1-BD41-845B3C0E17EF}" srcOrd="0" destOrd="0" presId="urn:microsoft.com/office/officeart/2005/8/layout/list1"/>
    <dgm:cxn modelId="{CAD10167-18C8-4E53-B365-E95726D8066F}" srcId="{15CB10AC-ACD1-42BC-98C3-B9ECF36B70B7}" destId="{9BD03363-ABE4-43D0-BFBB-425C3A30F254}" srcOrd="2" destOrd="0" parTransId="{CA27F7AA-71CC-48E8-A51A-776E34A97E84}" sibTransId="{80766ADD-599F-4189-807E-91EC6FF4261D}"/>
    <dgm:cxn modelId="{F3E01147-2B95-48A7-9547-A8617B086B94}" srcId="{651C5B24-00C9-4907-B6F4-8FC6FC0F4DA2}" destId="{DC2F1E1E-12CE-4F89-805A-27DFAA06BDEF}" srcOrd="1" destOrd="0" parTransId="{12813F09-A013-4105-9179-E99BEE2060EF}" sibTransId="{24B9E62B-176C-4A77-9FDD-8EE4CAE9BEF2}"/>
    <dgm:cxn modelId="{1535BD4B-53DC-4A2F-A352-5B791F9333C6}" srcId="{651C5B24-00C9-4907-B6F4-8FC6FC0F4DA2}" destId="{D989FC11-CB85-4EB9-BDBD-6C41A63DA9FB}" srcOrd="0" destOrd="0" parTransId="{BA8E751E-58F3-41BC-A918-F8A1372D5B88}" sibTransId="{2A50BFA5-437F-4964-98CE-756CAF3B66B1}"/>
    <dgm:cxn modelId="{A82DEFB9-83CD-4D98-A69F-0E07E9510BDD}" type="presOf" srcId="{9BD03363-ABE4-43D0-BFBB-425C3A30F254}" destId="{2825D613-F845-4200-AADC-A8FDDBDAF235}" srcOrd="0" destOrd="2" presId="urn:microsoft.com/office/officeart/2005/8/layout/list1"/>
    <dgm:cxn modelId="{5E1780CB-3A09-42F2-B6F2-D2AC8D2BA513}" type="presOf" srcId="{DC2F1E1E-12CE-4F89-805A-27DFAA06BDEF}" destId="{BCB0D863-A525-4293-9E47-06A0D153BD52}" srcOrd="1" destOrd="0" presId="urn:microsoft.com/office/officeart/2005/8/layout/list1"/>
    <dgm:cxn modelId="{4950FCD0-7DD0-47E4-8533-2D44BA1207F7}" srcId="{651C5B24-00C9-4907-B6F4-8FC6FC0F4DA2}" destId="{15CB10AC-ACD1-42BC-98C3-B9ECF36B70B7}" srcOrd="2" destOrd="0" parTransId="{297395B3-7DF6-4809-B7D0-0588A963A748}" sibTransId="{1AAAFDA5-E151-453D-87C2-2894B92B841E}"/>
    <dgm:cxn modelId="{683CB4D3-41F1-462E-B9BB-10DF97B2B08B}" type="presOf" srcId="{15CB10AC-ACD1-42BC-98C3-B9ECF36B70B7}" destId="{CA273718-CF49-4DF7-9F99-826100826AC8}" srcOrd="0" destOrd="0" presId="urn:microsoft.com/office/officeart/2005/8/layout/list1"/>
    <dgm:cxn modelId="{A42953E4-F210-436C-AF46-382C8FF0D993}" type="presOf" srcId="{4075693B-715C-4F36-A65D-6A7FB11FBE0F}" destId="{2825D613-F845-4200-AADC-A8FDDBDAF235}" srcOrd="0" destOrd="1" presId="urn:microsoft.com/office/officeart/2005/8/layout/list1"/>
    <dgm:cxn modelId="{97948826-807F-47FC-87CD-CA40223A1895}" type="presParOf" srcId="{27521319-43AB-4A93-A09A-BF2E59368E54}" destId="{332C440F-DDE7-4A5F-823B-850010F20552}" srcOrd="0" destOrd="0" presId="urn:microsoft.com/office/officeart/2005/8/layout/list1"/>
    <dgm:cxn modelId="{93D7C5BF-D25D-4005-BFCC-DA866DC005CC}" type="presParOf" srcId="{332C440F-DDE7-4A5F-823B-850010F20552}" destId="{8B518738-D69E-49F1-BD41-845B3C0E17EF}" srcOrd="0" destOrd="0" presId="urn:microsoft.com/office/officeart/2005/8/layout/list1"/>
    <dgm:cxn modelId="{9087E55F-E22D-4489-86CC-B67F3804F6CA}" type="presParOf" srcId="{332C440F-DDE7-4A5F-823B-850010F20552}" destId="{DDA692A4-686D-430E-AB03-FFD94483150D}" srcOrd="1" destOrd="0" presId="urn:microsoft.com/office/officeart/2005/8/layout/list1"/>
    <dgm:cxn modelId="{2B897A00-F18F-4598-B895-A8532B21514E}" type="presParOf" srcId="{27521319-43AB-4A93-A09A-BF2E59368E54}" destId="{09773D6B-FB79-4A73-AAAD-5B7DE201D5A7}" srcOrd="1" destOrd="0" presId="urn:microsoft.com/office/officeart/2005/8/layout/list1"/>
    <dgm:cxn modelId="{C2777524-3765-4A70-9F8D-010EDC63A46C}" type="presParOf" srcId="{27521319-43AB-4A93-A09A-BF2E59368E54}" destId="{7B34ABE5-348C-490A-BCE2-A4DB6E70DEC7}" srcOrd="2" destOrd="0" presId="urn:microsoft.com/office/officeart/2005/8/layout/list1"/>
    <dgm:cxn modelId="{904A91B7-EFB8-4218-8714-F65D5FC287C3}" type="presParOf" srcId="{27521319-43AB-4A93-A09A-BF2E59368E54}" destId="{6FD5BB94-FB93-4988-BE69-2AC9D8B76104}" srcOrd="3" destOrd="0" presId="urn:microsoft.com/office/officeart/2005/8/layout/list1"/>
    <dgm:cxn modelId="{04FD466D-3EE4-4C39-A402-2DC2425E6AE6}" type="presParOf" srcId="{27521319-43AB-4A93-A09A-BF2E59368E54}" destId="{8EF239B0-3CF9-4E1D-A6FC-6E2253E3D842}" srcOrd="4" destOrd="0" presId="urn:microsoft.com/office/officeart/2005/8/layout/list1"/>
    <dgm:cxn modelId="{8FCD8185-76AF-43EA-BFDB-4DC7E043FA59}" type="presParOf" srcId="{8EF239B0-3CF9-4E1D-A6FC-6E2253E3D842}" destId="{0A222768-68D6-411E-90ED-1638404B3086}" srcOrd="0" destOrd="0" presId="urn:microsoft.com/office/officeart/2005/8/layout/list1"/>
    <dgm:cxn modelId="{EA5C7A75-8561-42AF-A954-D4E8FBB01550}" type="presParOf" srcId="{8EF239B0-3CF9-4E1D-A6FC-6E2253E3D842}" destId="{BCB0D863-A525-4293-9E47-06A0D153BD52}" srcOrd="1" destOrd="0" presId="urn:microsoft.com/office/officeart/2005/8/layout/list1"/>
    <dgm:cxn modelId="{497B7049-3BB0-426A-BBC3-83B25B9E8239}" type="presParOf" srcId="{27521319-43AB-4A93-A09A-BF2E59368E54}" destId="{A3E06E62-23D2-4E26-8A0E-C6C8D3174CEA}" srcOrd="5" destOrd="0" presId="urn:microsoft.com/office/officeart/2005/8/layout/list1"/>
    <dgm:cxn modelId="{2D6EF56F-23C7-4E89-A262-379ADC542B73}" type="presParOf" srcId="{27521319-43AB-4A93-A09A-BF2E59368E54}" destId="{A3E3BEA7-CF68-45F8-AFEB-C54451352CE4}" srcOrd="6" destOrd="0" presId="urn:microsoft.com/office/officeart/2005/8/layout/list1"/>
    <dgm:cxn modelId="{A1DEAD55-4143-4CBA-B682-0EBE42217BD8}" type="presParOf" srcId="{27521319-43AB-4A93-A09A-BF2E59368E54}" destId="{87B2B525-7501-4CEF-B15C-50AD4B1ED408}" srcOrd="7" destOrd="0" presId="urn:microsoft.com/office/officeart/2005/8/layout/list1"/>
    <dgm:cxn modelId="{864F54F2-638F-4319-AE66-AF961594C1D0}" type="presParOf" srcId="{27521319-43AB-4A93-A09A-BF2E59368E54}" destId="{E8BF4F8B-87C1-4B54-8647-99F0DE35C582}" srcOrd="8" destOrd="0" presId="urn:microsoft.com/office/officeart/2005/8/layout/list1"/>
    <dgm:cxn modelId="{BDDE61EB-5475-4BA4-9305-64F8267F53C2}" type="presParOf" srcId="{E8BF4F8B-87C1-4B54-8647-99F0DE35C582}" destId="{CA273718-CF49-4DF7-9F99-826100826AC8}" srcOrd="0" destOrd="0" presId="urn:microsoft.com/office/officeart/2005/8/layout/list1"/>
    <dgm:cxn modelId="{3D857667-5A90-4677-97FD-C5CF6697B61A}" type="presParOf" srcId="{E8BF4F8B-87C1-4B54-8647-99F0DE35C582}" destId="{85D32408-29C6-4F49-B796-E34886A11483}" srcOrd="1" destOrd="0" presId="urn:microsoft.com/office/officeart/2005/8/layout/list1"/>
    <dgm:cxn modelId="{40BE7018-EEDC-4F3A-B811-25D9C7ECA38B}" type="presParOf" srcId="{27521319-43AB-4A93-A09A-BF2E59368E54}" destId="{597ADF3F-D565-4520-B581-BBF599CEFD51}" srcOrd="9" destOrd="0" presId="urn:microsoft.com/office/officeart/2005/8/layout/list1"/>
    <dgm:cxn modelId="{B12EAD63-987E-4CC5-8ECD-73CDBFF30724}" type="presParOf" srcId="{27521319-43AB-4A93-A09A-BF2E59368E54}" destId="{2825D613-F845-4200-AADC-A8FDDBDAF2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4F3C17-0508-41C8-8237-D45D822F1BF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80456B-CDB0-4A73-94F1-AF5A9C1E584D}">
      <dgm:prSet/>
      <dgm:spPr/>
      <dgm:t>
        <a:bodyPr/>
        <a:lstStyle/>
        <a:p>
          <a:r>
            <a:rPr lang="en-IN"/>
            <a:t>Freshness: how current is the data</a:t>
          </a:r>
          <a:endParaRPr lang="en-US"/>
        </a:p>
      </dgm:t>
    </dgm:pt>
    <dgm:pt modelId="{1938626C-8C38-45DD-974F-F612603AFF6F}" type="parTrans" cxnId="{763402BC-E196-4664-B3D3-8AF8C0B2CFB3}">
      <dgm:prSet/>
      <dgm:spPr/>
      <dgm:t>
        <a:bodyPr/>
        <a:lstStyle/>
        <a:p>
          <a:endParaRPr lang="en-US"/>
        </a:p>
      </dgm:t>
    </dgm:pt>
    <dgm:pt modelId="{831C8EB1-B660-4994-BECB-74B9CD5427AB}" type="sibTrans" cxnId="{763402BC-E196-4664-B3D3-8AF8C0B2CFB3}">
      <dgm:prSet/>
      <dgm:spPr/>
      <dgm:t>
        <a:bodyPr/>
        <a:lstStyle/>
        <a:p>
          <a:endParaRPr lang="en-US"/>
        </a:p>
      </dgm:t>
    </dgm:pt>
    <dgm:pt modelId="{309DC5B8-B21C-4B2D-9705-BC6BCA1519F3}">
      <dgm:prSet/>
      <dgm:spPr/>
      <dgm:t>
        <a:bodyPr/>
        <a:lstStyle/>
        <a:p>
          <a:r>
            <a:rPr lang="en-IN"/>
            <a:t>Distribution: acceptable data range</a:t>
          </a:r>
          <a:endParaRPr lang="en-US"/>
        </a:p>
      </dgm:t>
    </dgm:pt>
    <dgm:pt modelId="{7E7B0D3D-E74A-4605-A92E-B0471712B003}" type="parTrans" cxnId="{7F398711-8708-4602-A6F1-997359561423}">
      <dgm:prSet/>
      <dgm:spPr/>
      <dgm:t>
        <a:bodyPr/>
        <a:lstStyle/>
        <a:p>
          <a:endParaRPr lang="en-US"/>
        </a:p>
      </dgm:t>
    </dgm:pt>
    <dgm:pt modelId="{1F3D88C5-8FAB-4ACD-8788-26531B2AF84F}" type="sibTrans" cxnId="{7F398711-8708-4602-A6F1-997359561423}">
      <dgm:prSet/>
      <dgm:spPr/>
      <dgm:t>
        <a:bodyPr/>
        <a:lstStyle/>
        <a:p>
          <a:endParaRPr lang="en-US"/>
        </a:p>
      </dgm:t>
    </dgm:pt>
    <dgm:pt modelId="{E1A8BCC7-A2DB-4102-8747-FC4BED52EEB5}">
      <dgm:prSet/>
      <dgm:spPr/>
      <dgm:t>
        <a:bodyPr/>
        <a:lstStyle/>
        <a:p>
          <a:r>
            <a:rPr lang="en-IN"/>
            <a:t>Volume: change in volume of the data</a:t>
          </a:r>
          <a:endParaRPr lang="en-US"/>
        </a:p>
      </dgm:t>
    </dgm:pt>
    <dgm:pt modelId="{9F2770EC-16D9-4A34-99AD-3BEDBAE333EE}" type="parTrans" cxnId="{2408CBB0-A98E-4293-8D81-56EAAAEBB0DE}">
      <dgm:prSet/>
      <dgm:spPr/>
      <dgm:t>
        <a:bodyPr/>
        <a:lstStyle/>
        <a:p>
          <a:endParaRPr lang="en-US"/>
        </a:p>
      </dgm:t>
    </dgm:pt>
    <dgm:pt modelId="{D76717FC-18C4-4F13-9E8A-060822FFD3D4}" type="sibTrans" cxnId="{2408CBB0-A98E-4293-8D81-56EAAAEBB0DE}">
      <dgm:prSet/>
      <dgm:spPr/>
      <dgm:t>
        <a:bodyPr/>
        <a:lstStyle/>
        <a:p>
          <a:endParaRPr lang="en-US"/>
        </a:p>
      </dgm:t>
    </dgm:pt>
    <dgm:pt modelId="{519D41EC-616E-4133-90B9-573F17FAB08E}">
      <dgm:prSet/>
      <dgm:spPr/>
      <dgm:t>
        <a:bodyPr/>
        <a:lstStyle/>
        <a:p>
          <a:r>
            <a:rPr lang="en-IN"/>
            <a:t>Schema: tracks schema changes</a:t>
          </a:r>
          <a:endParaRPr lang="en-US"/>
        </a:p>
      </dgm:t>
    </dgm:pt>
    <dgm:pt modelId="{02F2C09E-DFBE-4405-98FA-C37873141A03}" type="parTrans" cxnId="{8476F5E2-DA76-4FA0-854C-A64CE30147A5}">
      <dgm:prSet/>
      <dgm:spPr/>
      <dgm:t>
        <a:bodyPr/>
        <a:lstStyle/>
        <a:p>
          <a:endParaRPr lang="en-US"/>
        </a:p>
      </dgm:t>
    </dgm:pt>
    <dgm:pt modelId="{76211B9B-89B3-49F5-9ACE-F1F1DBFE1642}" type="sibTrans" cxnId="{8476F5E2-DA76-4FA0-854C-A64CE30147A5}">
      <dgm:prSet/>
      <dgm:spPr/>
      <dgm:t>
        <a:bodyPr/>
        <a:lstStyle/>
        <a:p>
          <a:endParaRPr lang="en-US"/>
        </a:p>
      </dgm:t>
    </dgm:pt>
    <dgm:pt modelId="{262F812F-59C9-475A-BFE8-C65A8A04C10B}">
      <dgm:prSet/>
      <dgm:spPr/>
      <dgm:t>
        <a:bodyPr/>
        <a:lstStyle/>
        <a:p>
          <a:r>
            <a:rPr lang="en-IN"/>
            <a:t>Lineage: downstream to upstream</a:t>
          </a:r>
          <a:endParaRPr lang="en-US"/>
        </a:p>
      </dgm:t>
    </dgm:pt>
    <dgm:pt modelId="{01EC7401-BB8F-4611-8F89-C566310EAF14}" type="parTrans" cxnId="{2667AD70-E743-4CCC-8BB3-91E4B3390A40}">
      <dgm:prSet/>
      <dgm:spPr/>
      <dgm:t>
        <a:bodyPr/>
        <a:lstStyle/>
        <a:p>
          <a:endParaRPr lang="en-US"/>
        </a:p>
      </dgm:t>
    </dgm:pt>
    <dgm:pt modelId="{3D32E793-85B5-4FB5-9679-B771270618A4}" type="sibTrans" cxnId="{2667AD70-E743-4CCC-8BB3-91E4B3390A40}">
      <dgm:prSet/>
      <dgm:spPr/>
      <dgm:t>
        <a:bodyPr/>
        <a:lstStyle/>
        <a:p>
          <a:endParaRPr lang="en-US"/>
        </a:p>
      </dgm:t>
    </dgm:pt>
    <dgm:pt modelId="{5B161707-4A7E-495C-8913-7C681C0AF557}" type="pres">
      <dgm:prSet presAssocID="{0D4F3C17-0508-41C8-8237-D45D822F1BFB}" presName="diagram" presStyleCnt="0">
        <dgm:presLayoutVars>
          <dgm:dir/>
          <dgm:resizeHandles val="exact"/>
        </dgm:presLayoutVars>
      </dgm:prSet>
      <dgm:spPr/>
    </dgm:pt>
    <dgm:pt modelId="{28014698-28F5-4407-880F-3539E46C7842}" type="pres">
      <dgm:prSet presAssocID="{4380456B-CDB0-4A73-94F1-AF5A9C1E584D}" presName="node" presStyleLbl="node1" presStyleIdx="0" presStyleCnt="5">
        <dgm:presLayoutVars>
          <dgm:bulletEnabled val="1"/>
        </dgm:presLayoutVars>
      </dgm:prSet>
      <dgm:spPr/>
    </dgm:pt>
    <dgm:pt modelId="{5775F860-B2C3-485B-8C3C-ED2EE32F26B4}" type="pres">
      <dgm:prSet presAssocID="{831C8EB1-B660-4994-BECB-74B9CD5427AB}" presName="sibTrans" presStyleCnt="0"/>
      <dgm:spPr/>
    </dgm:pt>
    <dgm:pt modelId="{FEADB731-10AE-4D05-9128-00C79C8E0D03}" type="pres">
      <dgm:prSet presAssocID="{309DC5B8-B21C-4B2D-9705-BC6BCA1519F3}" presName="node" presStyleLbl="node1" presStyleIdx="1" presStyleCnt="5">
        <dgm:presLayoutVars>
          <dgm:bulletEnabled val="1"/>
        </dgm:presLayoutVars>
      </dgm:prSet>
      <dgm:spPr/>
    </dgm:pt>
    <dgm:pt modelId="{DC3C9B77-47CA-4746-86DF-0BECE181C5A1}" type="pres">
      <dgm:prSet presAssocID="{1F3D88C5-8FAB-4ACD-8788-26531B2AF84F}" presName="sibTrans" presStyleCnt="0"/>
      <dgm:spPr/>
    </dgm:pt>
    <dgm:pt modelId="{141485DC-CD4E-4C5F-B45C-B5AC96850795}" type="pres">
      <dgm:prSet presAssocID="{E1A8BCC7-A2DB-4102-8747-FC4BED52EEB5}" presName="node" presStyleLbl="node1" presStyleIdx="2" presStyleCnt="5">
        <dgm:presLayoutVars>
          <dgm:bulletEnabled val="1"/>
        </dgm:presLayoutVars>
      </dgm:prSet>
      <dgm:spPr/>
    </dgm:pt>
    <dgm:pt modelId="{D08BDD23-32D5-49BD-A0EF-F63F14B0AFCE}" type="pres">
      <dgm:prSet presAssocID="{D76717FC-18C4-4F13-9E8A-060822FFD3D4}" presName="sibTrans" presStyleCnt="0"/>
      <dgm:spPr/>
    </dgm:pt>
    <dgm:pt modelId="{0250B466-EE60-4FBF-B57F-2D9E9A6E5557}" type="pres">
      <dgm:prSet presAssocID="{519D41EC-616E-4133-90B9-573F17FAB08E}" presName="node" presStyleLbl="node1" presStyleIdx="3" presStyleCnt="5">
        <dgm:presLayoutVars>
          <dgm:bulletEnabled val="1"/>
        </dgm:presLayoutVars>
      </dgm:prSet>
      <dgm:spPr/>
    </dgm:pt>
    <dgm:pt modelId="{894F59B2-5273-49C0-8A6F-2FECE31340B8}" type="pres">
      <dgm:prSet presAssocID="{76211B9B-89B3-49F5-9ACE-F1F1DBFE1642}" presName="sibTrans" presStyleCnt="0"/>
      <dgm:spPr/>
    </dgm:pt>
    <dgm:pt modelId="{E33077C4-DA9D-4B66-AE06-8ACF29C84D59}" type="pres">
      <dgm:prSet presAssocID="{262F812F-59C9-475A-BFE8-C65A8A04C10B}" presName="node" presStyleLbl="node1" presStyleIdx="4" presStyleCnt="5">
        <dgm:presLayoutVars>
          <dgm:bulletEnabled val="1"/>
        </dgm:presLayoutVars>
      </dgm:prSet>
      <dgm:spPr/>
    </dgm:pt>
  </dgm:ptLst>
  <dgm:cxnLst>
    <dgm:cxn modelId="{2A1E4C00-C78D-4A06-8CB3-26B332C4147D}" type="presOf" srcId="{0D4F3C17-0508-41C8-8237-D45D822F1BFB}" destId="{5B161707-4A7E-495C-8913-7C681C0AF557}" srcOrd="0" destOrd="0" presId="urn:microsoft.com/office/officeart/2005/8/layout/default"/>
    <dgm:cxn modelId="{7F398711-8708-4602-A6F1-997359561423}" srcId="{0D4F3C17-0508-41C8-8237-D45D822F1BFB}" destId="{309DC5B8-B21C-4B2D-9705-BC6BCA1519F3}" srcOrd="1" destOrd="0" parTransId="{7E7B0D3D-E74A-4605-A92E-B0471712B003}" sibTransId="{1F3D88C5-8FAB-4ACD-8788-26531B2AF84F}"/>
    <dgm:cxn modelId="{0F271C12-8BA9-4521-8D47-F0202B856E3C}" type="presOf" srcId="{E1A8BCC7-A2DB-4102-8747-FC4BED52EEB5}" destId="{141485DC-CD4E-4C5F-B45C-B5AC96850795}" srcOrd="0" destOrd="0" presId="urn:microsoft.com/office/officeart/2005/8/layout/default"/>
    <dgm:cxn modelId="{DE66D423-AE32-4C1D-8EC7-36CE815C2B18}" type="presOf" srcId="{519D41EC-616E-4133-90B9-573F17FAB08E}" destId="{0250B466-EE60-4FBF-B57F-2D9E9A6E5557}" srcOrd="0" destOrd="0" presId="urn:microsoft.com/office/officeart/2005/8/layout/default"/>
    <dgm:cxn modelId="{EEB0BA2E-5499-4CCF-8292-2137B1FD1FC8}" type="presOf" srcId="{4380456B-CDB0-4A73-94F1-AF5A9C1E584D}" destId="{28014698-28F5-4407-880F-3539E46C7842}" srcOrd="0" destOrd="0" presId="urn:microsoft.com/office/officeart/2005/8/layout/default"/>
    <dgm:cxn modelId="{2667AD70-E743-4CCC-8BB3-91E4B3390A40}" srcId="{0D4F3C17-0508-41C8-8237-D45D822F1BFB}" destId="{262F812F-59C9-475A-BFE8-C65A8A04C10B}" srcOrd="4" destOrd="0" parTransId="{01EC7401-BB8F-4611-8F89-C566310EAF14}" sibTransId="{3D32E793-85B5-4FB5-9679-B771270618A4}"/>
    <dgm:cxn modelId="{D42DE198-F5E0-4640-8245-DD555A21793F}" type="presOf" srcId="{309DC5B8-B21C-4B2D-9705-BC6BCA1519F3}" destId="{FEADB731-10AE-4D05-9128-00C79C8E0D03}" srcOrd="0" destOrd="0" presId="urn:microsoft.com/office/officeart/2005/8/layout/default"/>
    <dgm:cxn modelId="{238367B0-390E-47A1-8674-C6D493D7C199}" type="presOf" srcId="{262F812F-59C9-475A-BFE8-C65A8A04C10B}" destId="{E33077C4-DA9D-4B66-AE06-8ACF29C84D59}" srcOrd="0" destOrd="0" presId="urn:microsoft.com/office/officeart/2005/8/layout/default"/>
    <dgm:cxn modelId="{2408CBB0-A98E-4293-8D81-56EAAAEBB0DE}" srcId="{0D4F3C17-0508-41C8-8237-D45D822F1BFB}" destId="{E1A8BCC7-A2DB-4102-8747-FC4BED52EEB5}" srcOrd="2" destOrd="0" parTransId="{9F2770EC-16D9-4A34-99AD-3BEDBAE333EE}" sibTransId="{D76717FC-18C4-4F13-9E8A-060822FFD3D4}"/>
    <dgm:cxn modelId="{763402BC-E196-4664-B3D3-8AF8C0B2CFB3}" srcId="{0D4F3C17-0508-41C8-8237-D45D822F1BFB}" destId="{4380456B-CDB0-4A73-94F1-AF5A9C1E584D}" srcOrd="0" destOrd="0" parTransId="{1938626C-8C38-45DD-974F-F612603AFF6F}" sibTransId="{831C8EB1-B660-4994-BECB-74B9CD5427AB}"/>
    <dgm:cxn modelId="{8476F5E2-DA76-4FA0-854C-A64CE30147A5}" srcId="{0D4F3C17-0508-41C8-8237-D45D822F1BFB}" destId="{519D41EC-616E-4133-90B9-573F17FAB08E}" srcOrd="3" destOrd="0" parTransId="{02F2C09E-DFBE-4405-98FA-C37873141A03}" sibTransId="{76211B9B-89B3-49F5-9ACE-F1F1DBFE1642}"/>
    <dgm:cxn modelId="{2BED2BA2-33E4-43FA-94DD-6D465DF7F336}" type="presParOf" srcId="{5B161707-4A7E-495C-8913-7C681C0AF557}" destId="{28014698-28F5-4407-880F-3539E46C7842}" srcOrd="0" destOrd="0" presId="urn:microsoft.com/office/officeart/2005/8/layout/default"/>
    <dgm:cxn modelId="{10A7C8FA-CD52-415E-9012-D7EE38BA89FC}" type="presParOf" srcId="{5B161707-4A7E-495C-8913-7C681C0AF557}" destId="{5775F860-B2C3-485B-8C3C-ED2EE32F26B4}" srcOrd="1" destOrd="0" presId="urn:microsoft.com/office/officeart/2005/8/layout/default"/>
    <dgm:cxn modelId="{EB452B01-D826-4CCB-A113-B00CFF51D8B5}" type="presParOf" srcId="{5B161707-4A7E-495C-8913-7C681C0AF557}" destId="{FEADB731-10AE-4D05-9128-00C79C8E0D03}" srcOrd="2" destOrd="0" presId="urn:microsoft.com/office/officeart/2005/8/layout/default"/>
    <dgm:cxn modelId="{AB41AFE7-AE1C-4926-A2AC-D7DD0E737F17}" type="presParOf" srcId="{5B161707-4A7E-495C-8913-7C681C0AF557}" destId="{DC3C9B77-47CA-4746-86DF-0BECE181C5A1}" srcOrd="3" destOrd="0" presId="urn:microsoft.com/office/officeart/2005/8/layout/default"/>
    <dgm:cxn modelId="{5D7734E9-10D4-47ED-A9DF-B61196E0E394}" type="presParOf" srcId="{5B161707-4A7E-495C-8913-7C681C0AF557}" destId="{141485DC-CD4E-4C5F-B45C-B5AC96850795}" srcOrd="4" destOrd="0" presId="urn:microsoft.com/office/officeart/2005/8/layout/default"/>
    <dgm:cxn modelId="{418CF3F8-B6E7-45DC-8811-839FA638DBA0}" type="presParOf" srcId="{5B161707-4A7E-495C-8913-7C681C0AF557}" destId="{D08BDD23-32D5-49BD-A0EF-F63F14B0AFCE}" srcOrd="5" destOrd="0" presId="urn:microsoft.com/office/officeart/2005/8/layout/default"/>
    <dgm:cxn modelId="{44A3D9F3-91BB-489F-B29D-26634339CE83}" type="presParOf" srcId="{5B161707-4A7E-495C-8913-7C681C0AF557}" destId="{0250B466-EE60-4FBF-B57F-2D9E9A6E5557}" srcOrd="6" destOrd="0" presId="urn:microsoft.com/office/officeart/2005/8/layout/default"/>
    <dgm:cxn modelId="{29B4270D-C2D6-4A93-A84E-EE74D815449E}" type="presParOf" srcId="{5B161707-4A7E-495C-8913-7C681C0AF557}" destId="{894F59B2-5273-49C0-8A6F-2FECE31340B8}" srcOrd="7" destOrd="0" presId="urn:microsoft.com/office/officeart/2005/8/layout/default"/>
    <dgm:cxn modelId="{9BA49FF2-88BE-4A8F-AECD-FDEE84CD51CE}" type="presParOf" srcId="{5B161707-4A7E-495C-8913-7C681C0AF557}" destId="{E33077C4-DA9D-4B66-AE06-8ACF29C84D5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5370E4-19DF-4685-91DF-13DF709074A8}" type="doc">
      <dgm:prSet loTypeId="urn:microsoft.com/office/officeart/2005/8/layout/matrix3" loCatId="matrix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65B7D0B1-9050-41F3-ADA6-5D53956CCE53}">
      <dgm:prSet/>
      <dgm:spPr/>
      <dgm:t>
        <a:bodyPr/>
        <a:lstStyle/>
        <a:p>
          <a:r>
            <a:rPr lang="en-IN"/>
            <a:t>Static data vs data in motion</a:t>
          </a:r>
          <a:endParaRPr lang="en-US"/>
        </a:p>
      </dgm:t>
    </dgm:pt>
    <dgm:pt modelId="{57120D7E-6D51-4536-A795-377DE1A48236}" type="parTrans" cxnId="{42F24431-6895-43D4-BD8C-1589337781CF}">
      <dgm:prSet/>
      <dgm:spPr/>
      <dgm:t>
        <a:bodyPr/>
        <a:lstStyle/>
        <a:p>
          <a:endParaRPr lang="en-US"/>
        </a:p>
      </dgm:t>
    </dgm:pt>
    <dgm:pt modelId="{E8252964-D658-4834-9F37-B2B56A94CD63}" type="sibTrans" cxnId="{42F24431-6895-43D4-BD8C-1589337781CF}">
      <dgm:prSet/>
      <dgm:spPr/>
      <dgm:t>
        <a:bodyPr/>
        <a:lstStyle/>
        <a:p>
          <a:endParaRPr lang="en-US"/>
        </a:p>
      </dgm:t>
    </dgm:pt>
    <dgm:pt modelId="{80082085-7F57-44B9-8D14-1EF3C7AEA284}">
      <dgm:prSet/>
      <dgm:spPr/>
      <dgm:t>
        <a:bodyPr/>
        <a:lstStyle/>
        <a:p>
          <a:r>
            <a:rPr lang="en-IN" dirty="0"/>
            <a:t>Finding errors vs fixing systematic problems</a:t>
          </a:r>
          <a:endParaRPr lang="en-US" dirty="0"/>
        </a:p>
      </dgm:t>
    </dgm:pt>
    <dgm:pt modelId="{2A790DBD-D904-489F-B1E2-D5605F516CCE}" type="parTrans" cxnId="{8B15F96D-190E-4900-8B05-AE6EFF689B88}">
      <dgm:prSet/>
      <dgm:spPr/>
      <dgm:t>
        <a:bodyPr/>
        <a:lstStyle/>
        <a:p>
          <a:endParaRPr lang="en-US"/>
        </a:p>
      </dgm:t>
    </dgm:pt>
    <dgm:pt modelId="{64F51723-2177-46EA-9CF0-32B56884F431}" type="sibTrans" cxnId="{8B15F96D-190E-4900-8B05-AE6EFF689B88}">
      <dgm:prSet/>
      <dgm:spPr/>
      <dgm:t>
        <a:bodyPr/>
        <a:lstStyle/>
        <a:p>
          <a:endParaRPr lang="en-US"/>
        </a:p>
      </dgm:t>
    </dgm:pt>
    <dgm:pt modelId="{DAD8A07E-E435-432C-8394-F3BD2939E733}">
      <dgm:prSet/>
      <dgm:spPr/>
      <dgm:t>
        <a:bodyPr/>
        <a:lstStyle/>
        <a:p>
          <a:r>
            <a:rPr lang="en-IN"/>
            <a:t>Static rules vs dynamic rules</a:t>
          </a:r>
          <a:endParaRPr lang="en-US"/>
        </a:p>
      </dgm:t>
    </dgm:pt>
    <dgm:pt modelId="{D44FB583-282E-46CC-B6BF-D743E02257DE}" type="parTrans" cxnId="{249D177D-6B45-419B-9141-A4170E264AAF}">
      <dgm:prSet/>
      <dgm:spPr/>
      <dgm:t>
        <a:bodyPr/>
        <a:lstStyle/>
        <a:p>
          <a:endParaRPr lang="en-US"/>
        </a:p>
      </dgm:t>
    </dgm:pt>
    <dgm:pt modelId="{FD278593-B467-442A-9223-4B1B629C392E}" type="sibTrans" cxnId="{249D177D-6B45-419B-9141-A4170E264AAF}">
      <dgm:prSet/>
      <dgm:spPr/>
      <dgm:t>
        <a:bodyPr/>
        <a:lstStyle/>
        <a:p>
          <a:endParaRPr lang="en-US"/>
        </a:p>
      </dgm:t>
    </dgm:pt>
    <dgm:pt modelId="{EBC5EBE7-F464-45DF-9964-E40D04F816A1}">
      <dgm:prSet/>
      <dgm:spPr/>
      <dgm:t>
        <a:bodyPr/>
        <a:lstStyle/>
        <a:p>
          <a:r>
            <a:rPr lang="en-IN"/>
            <a:t>Data issues vs finding root causes of data issues</a:t>
          </a:r>
          <a:endParaRPr lang="en-US"/>
        </a:p>
      </dgm:t>
    </dgm:pt>
    <dgm:pt modelId="{9FBA124B-92FC-480F-A553-E496893F6FAA}" type="parTrans" cxnId="{4CBA5549-FB76-4EEF-B49D-6DCF3C3E58CC}">
      <dgm:prSet/>
      <dgm:spPr/>
      <dgm:t>
        <a:bodyPr/>
        <a:lstStyle/>
        <a:p>
          <a:endParaRPr lang="en-US"/>
        </a:p>
      </dgm:t>
    </dgm:pt>
    <dgm:pt modelId="{98A324D3-A901-461A-ADF0-B8BF7A344A26}" type="sibTrans" cxnId="{4CBA5549-FB76-4EEF-B49D-6DCF3C3E58CC}">
      <dgm:prSet/>
      <dgm:spPr/>
      <dgm:t>
        <a:bodyPr/>
        <a:lstStyle/>
        <a:p>
          <a:endParaRPr lang="en-US"/>
        </a:p>
      </dgm:t>
    </dgm:pt>
    <dgm:pt modelId="{F9614F31-E7DD-40B7-A78B-A6364F290697}" type="pres">
      <dgm:prSet presAssocID="{8C5370E4-19DF-4685-91DF-13DF709074A8}" presName="matrix" presStyleCnt="0">
        <dgm:presLayoutVars>
          <dgm:chMax val="1"/>
          <dgm:dir/>
          <dgm:resizeHandles val="exact"/>
        </dgm:presLayoutVars>
      </dgm:prSet>
      <dgm:spPr/>
    </dgm:pt>
    <dgm:pt modelId="{BE00A6F7-A815-4CFE-9511-74973A1E58E6}" type="pres">
      <dgm:prSet presAssocID="{8C5370E4-19DF-4685-91DF-13DF709074A8}" presName="diamond" presStyleLbl="bgShp" presStyleIdx="0" presStyleCnt="1"/>
      <dgm:spPr/>
    </dgm:pt>
    <dgm:pt modelId="{C8885826-B73C-4022-8EFC-BA3062E7149A}" type="pres">
      <dgm:prSet presAssocID="{8C5370E4-19DF-4685-91DF-13DF709074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267C31-7C74-4F6D-B009-A22B38E5664A}" type="pres">
      <dgm:prSet presAssocID="{8C5370E4-19DF-4685-91DF-13DF709074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C1FC49-3C5F-4C42-8B63-EAD5B7A3F4DB}" type="pres">
      <dgm:prSet presAssocID="{8C5370E4-19DF-4685-91DF-13DF709074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27D13F-6072-4149-ACF0-63EEBDB45CEB}" type="pres">
      <dgm:prSet presAssocID="{8C5370E4-19DF-4685-91DF-13DF709074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0F081D-E1CD-4E7D-A401-071CDE89C20D}" type="presOf" srcId="{8C5370E4-19DF-4685-91DF-13DF709074A8}" destId="{F9614F31-E7DD-40B7-A78B-A6364F290697}" srcOrd="0" destOrd="0" presId="urn:microsoft.com/office/officeart/2005/8/layout/matrix3"/>
    <dgm:cxn modelId="{42F24431-6895-43D4-BD8C-1589337781CF}" srcId="{8C5370E4-19DF-4685-91DF-13DF709074A8}" destId="{65B7D0B1-9050-41F3-ADA6-5D53956CCE53}" srcOrd="0" destOrd="0" parTransId="{57120D7E-6D51-4536-A795-377DE1A48236}" sibTransId="{E8252964-D658-4834-9F37-B2B56A94CD63}"/>
    <dgm:cxn modelId="{4CBA5549-FB76-4EEF-B49D-6DCF3C3E58CC}" srcId="{8C5370E4-19DF-4685-91DF-13DF709074A8}" destId="{EBC5EBE7-F464-45DF-9964-E40D04F816A1}" srcOrd="3" destOrd="0" parTransId="{9FBA124B-92FC-480F-A553-E496893F6FAA}" sibTransId="{98A324D3-A901-461A-ADF0-B8BF7A344A26}"/>
    <dgm:cxn modelId="{8B15F96D-190E-4900-8B05-AE6EFF689B88}" srcId="{8C5370E4-19DF-4685-91DF-13DF709074A8}" destId="{80082085-7F57-44B9-8D14-1EF3C7AEA284}" srcOrd="1" destOrd="0" parTransId="{2A790DBD-D904-489F-B1E2-D5605F516CCE}" sibTransId="{64F51723-2177-46EA-9CF0-32B56884F431}"/>
    <dgm:cxn modelId="{249D177D-6B45-419B-9141-A4170E264AAF}" srcId="{8C5370E4-19DF-4685-91DF-13DF709074A8}" destId="{DAD8A07E-E435-432C-8394-F3BD2939E733}" srcOrd="2" destOrd="0" parTransId="{D44FB583-282E-46CC-B6BF-D743E02257DE}" sibTransId="{FD278593-B467-442A-9223-4B1B629C392E}"/>
    <dgm:cxn modelId="{2E700681-7F4E-4985-A637-368291ACA0E2}" type="presOf" srcId="{DAD8A07E-E435-432C-8394-F3BD2939E733}" destId="{85C1FC49-3C5F-4C42-8B63-EAD5B7A3F4DB}" srcOrd="0" destOrd="0" presId="urn:microsoft.com/office/officeart/2005/8/layout/matrix3"/>
    <dgm:cxn modelId="{BB2CEC9F-FFED-45A7-89A7-25FD739268B4}" type="presOf" srcId="{EBC5EBE7-F464-45DF-9964-E40D04F816A1}" destId="{6427D13F-6072-4149-ACF0-63EEBDB45CEB}" srcOrd="0" destOrd="0" presId="urn:microsoft.com/office/officeart/2005/8/layout/matrix3"/>
    <dgm:cxn modelId="{A48CB6BA-1916-4500-A24E-ED9C1B431765}" type="presOf" srcId="{65B7D0B1-9050-41F3-ADA6-5D53956CCE53}" destId="{C8885826-B73C-4022-8EFC-BA3062E7149A}" srcOrd="0" destOrd="0" presId="urn:microsoft.com/office/officeart/2005/8/layout/matrix3"/>
    <dgm:cxn modelId="{01BA65D9-0CA5-4C87-B31A-637E69B160AA}" type="presOf" srcId="{80082085-7F57-44B9-8D14-1EF3C7AEA284}" destId="{0C267C31-7C74-4F6D-B009-A22B38E5664A}" srcOrd="0" destOrd="0" presId="urn:microsoft.com/office/officeart/2005/8/layout/matrix3"/>
    <dgm:cxn modelId="{5EBE3A8F-F6B8-48FE-B4AA-DA2874D96834}" type="presParOf" srcId="{F9614F31-E7DD-40B7-A78B-A6364F290697}" destId="{BE00A6F7-A815-4CFE-9511-74973A1E58E6}" srcOrd="0" destOrd="0" presId="urn:microsoft.com/office/officeart/2005/8/layout/matrix3"/>
    <dgm:cxn modelId="{660880E7-DEBD-4850-B0ED-4E56A6B5CE2F}" type="presParOf" srcId="{F9614F31-E7DD-40B7-A78B-A6364F290697}" destId="{C8885826-B73C-4022-8EFC-BA3062E7149A}" srcOrd="1" destOrd="0" presId="urn:microsoft.com/office/officeart/2005/8/layout/matrix3"/>
    <dgm:cxn modelId="{5AE69283-C286-4F54-B18D-6C0E73A1B06C}" type="presParOf" srcId="{F9614F31-E7DD-40B7-A78B-A6364F290697}" destId="{0C267C31-7C74-4F6D-B009-A22B38E5664A}" srcOrd="2" destOrd="0" presId="urn:microsoft.com/office/officeart/2005/8/layout/matrix3"/>
    <dgm:cxn modelId="{B85F748B-37C0-4FD0-A010-07AF9F192A01}" type="presParOf" srcId="{F9614F31-E7DD-40B7-A78B-A6364F290697}" destId="{85C1FC49-3C5F-4C42-8B63-EAD5B7A3F4DB}" srcOrd="3" destOrd="0" presId="urn:microsoft.com/office/officeart/2005/8/layout/matrix3"/>
    <dgm:cxn modelId="{04CDF74E-45DC-4EC1-9F09-2F37B2B4F90C}" type="presParOf" srcId="{F9614F31-E7DD-40B7-A78B-A6364F290697}" destId="{6427D13F-6072-4149-ACF0-63EEBDB45CE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F0996-FD30-42AB-ADC9-D6F241415308}">
      <dsp:nvSpPr>
        <dsp:cNvPr id="0" name=""/>
        <dsp:cNvSpPr/>
      </dsp:nvSpPr>
      <dsp:spPr>
        <a:xfrm>
          <a:off x="0" y="1356"/>
          <a:ext cx="5458837" cy="577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9D0D-4199-447C-AB70-8D36D4EB1E07}">
      <dsp:nvSpPr>
        <dsp:cNvPr id="0" name=""/>
        <dsp:cNvSpPr/>
      </dsp:nvSpPr>
      <dsp:spPr>
        <a:xfrm>
          <a:off x="174816" y="131384"/>
          <a:ext cx="317847" cy="317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576AC-714C-46B1-9E22-099A71AD06A4}">
      <dsp:nvSpPr>
        <dsp:cNvPr id="0" name=""/>
        <dsp:cNvSpPr/>
      </dsp:nvSpPr>
      <dsp:spPr>
        <a:xfrm>
          <a:off x="667479" y="1356"/>
          <a:ext cx="4791358" cy="57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2" tIns="61162" rIns="61162" bIns="61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Accuracy</a:t>
          </a:r>
        </a:p>
      </dsp:txBody>
      <dsp:txXfrm>
        <a:off x="667479" y="1356"/>
        <a:ext cx="4791358" cy="577904"/>
      </dsp:txXfrm>
    </dsp:sp>
    <dsp:sp modelId="{874F70FD-6E81-4529-A53A-0BD55DAE96BF}">
      <dsp:nvSpPr>
        <dsp:cNvPr id="0" name=""/>
        <dsp:cNvSpPr/>
      </dsp:nvSpPr>
      <dsp:spPr>
        <a:xfrm>
          <a:off x="0" y="723736"/>
          <a:ext cx="5458837" cy="577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DC1FF-F41B-40F8-B53C-C5F786663C0C}">
      <dsp:nvSpPr>
        <dsp:cNvPr id="0" name=""/>
        <dsp:cNvSpPr/>
      </dsp:nvSpPr>
      <dsp:spPr>
        <a:xfrm>
          <a:off x="174816" y="853765"/>
          <a:ext cx="317847" cy="317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0B5A3-FA57-4321-BB95-0A4529FB3054}">
      <dsp:nvSpPr>
        <dsp:cNvPr id="0" name=""/>
        <dsp:cNvSpPr/>
      </dsp:nvSpPr>
      <dsp:spPr>
        <a:xfrm>
          <a:off x="667479" y="723736"/>
          <a:ext cx="4791358" cy="57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2" tIns="61162" rIns="61162" bIns="61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Completeness</a:t>
          </a:r>
        </a:p>
      </dsp:txBody>
      <dsp:txXfrm>
        <a:off x="667479" y="723736"/>
        <a:ext cx="4791358" cy="577904"/>
      </dsp:txXfrm>
    </dsp:sp>
    <dsp:sp modelId="{9EC5F898-5CD8-4722-AB31-0F99A98CDED1}">
      <dsp:nvSpPr>
        <dsp:cNvPr id="0" name=""/>
        <dsp:cNvSpPr/>
      </dsp:nvSpPr>
      <dsp:spPr>
        <a:xfrm>
          <a:off x="0" y="1446117"/>
          <a:ext cx="5458837" cy="577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3F54D-B52A-473D-AB08-F35AEFB5A85C}">
      <dsp:nvSpPr>
        <dsp:cNvPr id="0" name=""/>
        <dsp:cNvSpPr/>
      </dsp:nvSpPr>
      <dsp:spPr>
        <a:xfrm>
          <a:off x="174816" y="1576145"/>
          <a:ext cx="317847" cy="317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73E7-4662-480D-95EF-48111EFBD192}">
      <dsp:nvSpPr>
        <dsp:cNvPr id="0" name=""/>
        <dsp:cNvSpPr/>
      </dsp:nvSpPr>
      <dsp:spPr>
        <a:xfrm>
          <a:off x="667479" y="1446117"/>
          <a:ext cx="4791358" cy="57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2" tIns="61162" rIns="61162" bIns="61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Consistency</a:t>
          </a:r>
        </a:p>
      </dsp:txBody>
      <dsp:txXfrm>
        <a:off x="667479" y="1446117"/>
        <a:ext cx="4791358" cy="577904"/>
      </dsp:txXfrm>
    </dsp:sp>
    <dsp:sp modelId="{72DB087A-6A59-451B-B4C7-CAAE2555EA21}">
      <dsp:nvSpPr>
        <dsp:cNvPr id="0" name=""/>
        <dsp:cNvSpPr/>
      </dsp:nvSpPr>
      <dsp:spPr>
        <a:xfrm>
          <a:off x="0" y="2168498"/>
          <a:ext cx="5458837" cy="577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7D75-B49D-41F3-B50F-9E76DA2F10BB}">
      <dsp:nvSpPr>
        <dsp:cNvPr id="0" name=""/>
        <dsp:cNvSpPr/>
      </dsp:nvSpPr>
      <dsp:spPr>
        <a:xfrm>
          <a:off x="174816" y="2298526"/>
          <a:ext cx="317847" cy="317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CE99-B0ED-4701-87D0-6191F94A5212}">
      <dsp:nvSpPr>
        <dsp:cNvPr id="0" name=""/>
        <dsp:cNvSpPr/>
      </dsp:nvSpPr>
      <dsp:spPr>
        <a:xfrm>
          <a:off x="667479" y="2168498"/>
          <a:ext cx="4791358" cy="57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2" tIns="61162" rIns="61162" bIns="61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Timeliness</a:t>
          </a:r>
        </a:p>
      </dsp:txBody>
      <dsp:txXfrm>
        <a:off x="667479" y="2168498"/>
        <a:ext cx="4791358" cy="577904"/>
      </dsp:txXfrm>
    </dsp:sp>
    <dsp:sp modelId="{7E8A332B-5B44-484A-8266-B8BA8770B666}">
      <dsp:nvSpPr>
        <dsp:cNvPr id="0" name=""/>
        <dsp:cNvSpPr/>
      </dsp:nvSpPr>
      <dsp:spPr>
        <a:xfrm>
          <a:off x="0" y="2890878"/>
          <a:ext cx="5458837" cy="577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A0E92-6693-42F5-9C75-F918FE37CB15}">
      <dsp:nvSpPr>
        <dsp:cNvPr id="0" name=""/>
        <dsp:cNvSpPr/>
      </dsp:nvSpPr>
      <dsp:spPr>
        <a:xfrm>
          <a:off x="174816" y="3020907"/>
          <a:ext cx="317847" cy="317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14D09-F590-413B-AD72-12D7614C85E4}">
      <dsp:nvSpPr>
        <dsp:cNvPr id="0" name=""/>
        <dsp:cNvSpPr/>
      </dsp:nvSpPr>
      <dsp:spPr>
        <a:xfrm>
          <a:off x="667479" y="2890878"/>
          <a:ext cx="4791358" cy="57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2" tIns="61162" rIns="61162" bIns="61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Uniqueness</a:t>
          </a:r>
        </a:p>
      </dsp:txBody>
      <dsp:txXfrm>
        <a:off x="667479" y="2890878"/>
        <a:ext cx="4791358" cy="577904"/>
      </dsp:txXfrm>
    </dsp:sp>
    <dsp:sp modelId="{69B69049-E734-4120-A3E3-C0DD927C9669}">
      <dsp:nvSpPr>
        <dsp:cNvPr id="0" name=""/>
        <dsp:cNvSpPr/>
      </dsp:nvSpPr>
      <dsp:spPr>
        <a:xfrm>
          <a:off x="0" y="3613259"/>
          <a:ext cx="5458837" cy="577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25C29-287A-4706-9718-AF2CC3977BC9}">
      <dsp:nvSpPr>
        <dsp:cNvPr id="0" name=""/>
        <dsp:cNvSpPr/>
      </dsp:nvSpPr>
      <dsp:spPr>
        <a:xfrm>
          <a:off x="174816" y="3743287"/>
          <a:ext cx="317847" cy="3178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E27B-64FC-4F95-8DF4-BBE8AD1D3956}">
      <dsp:nvSpPr>
        <dsp:cNvPr id="0" name=""/>
        <dsp:cNvSpPr/>
      </dsp:nvSpPr>
      <dsp:spPr>
        <a:xfrm>
          <a:off x="667479" y="3613259"/>
          <a:ext cx="4791358" cy="577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62" tIns="61162" rIns="61162" bIns="611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Validity</a:t>
          </a:r>
        </a:p>
      </dsp:txBody>
      <dsp:txXfrm>
        <a:off x="667479" y="3613259"/>
        <a:ext cx="4791358" cy="5779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C1E6-FEAD-4C7C-BBDB-95421DC0A9C8}">
      <dsp:nvSpPr>
        <dsp:cNvPr id="0" name=""/>
        <dsp:cNvSpPr/>
      </dsp:nvSpPr>
      <dsp:spPr>
        <a:xfrm>
          <a:off x="1967016" y="0"/>
          <a:ext cx="1510523" cy="1309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C96A8-55AC-4327-874F-C3BC0FAF59D4}">
      <dsp:nvSpPr>
        <dsp:cNvPr id="0" name=""/>
        <dsp:cNvSpPr/>
      </dsp:nvSpPr>
      <dsp:spPr>
        <a:xfrm>
          <a:off x="564387" y="1453375"/>
          <a:ext cx="4315781" cy="56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Enterprise</a:t>
          </a:r>
          <a:endParaRPr lang="en-US" sz="3600" kern="1200"/>
        </a:p>
      </dsp:txBody>
      <dsp:txXfrm>
        <a:off x="564387" y="1453375"/>
        <a:ext cx="4315781" cy="561219"/>
      </dsp:txXfrm>
    </dsp:sp>
    <dsp:sp modelId="{0B9E5C79-4B15-4762-85C7-F191854ED836}">
      <dsp:nvSpPr>
        <dsp:cNvPr id="0" name=""/>
        <dsp:cNvSpPr/>
      </dsp:nvSpPr>
      <dsp:spPr>
        <a:xfrm>
          <a:off x="564387" y="2081508"/>
          <a:ext cx="4315781" cy="177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montecarlo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acceldata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coalesce by dbtlabs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Collibra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Bigeye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DataBuck</a:t>
          </a:r>
          <a:endParaRPr lang="en-US" sz="1700" kern="1200"/>
        </a:p>
      </dsp:txBody>
      <dsp:txXfrm>
        <a:off x="564387" y="2081508"/>
        <a:ext cx="4315781" cy="1777704"/>
      </dsp:txXfrm>
    </dsp:sp>
    <dsp:sp modelId="{33E3578E-AEDB-4BDA-9685-B0BB5ED61256}">
      <dsp:nvSpPr>
        <dsp:cNvPr id="0" name=""/>
        <dsp:cNvSpPr/>
      </dsp:nvSpPr>
      <dsp:spPr>
        <a:xfrm>
          <a:off x="7038059" y="0"/>
          <a:ext cx="1510523" cy="13095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0BDB0-CB28-41E7-9CB1-95874145FE59}">
      <dsp:nvSpPr>
        <dsp:cNvPr id="0" name=""/>
        <dsp:cNvSpPr/>
      </dsp:nvSpPr>
      <dsp:spPr>
        <a:xfrm>
          <a:off x="5635430" y="1453375"/>
          <a:ext cx="4315781" cy="561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Open source</a:t>
          </a:r>
          <a:endParaRPr lang="en-US" sz="3600" kern="1200"/>
        </a:p>
      </dsp:txBody>
      <dsp:txXfrm>
        <a:off x="5635430" y="1453375"/>
        <a:ext cx="4315781" cy="561219"/>
      </dsp:txXfrm>
    </dsp:sp>
    <dsp:sp modelId="{FC60A9AB-FF4C-47AE-B760-9659941CB888}">
      <dsp:nvSpPr>
        <dsp:cNvPr id="0" name=""/>
        <dsp:cNvSpPr/>
      </dsp:nvSpPr>
      <dsp:spPr>
        <a:xfrm>
          <a:off x="5635430" y="2081508"/>
          <a:ext cx="4315781" cy="177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Soda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Great expectations</a:t>
          </a:r>
          <a:endParaRPr lang="en-US" sz="1700" kern="1200"/>
        </a:p>
      </dsp:txBody>
      <dsp:txXfrm>
        <a:off x="5635430" y="2081508"/>
        <a:ext cx="4315781" cy="17777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F4A4-B534-47D1-9773-663296080654}">
      <dsp:nvSpPr>
        <dsp:cNvPr id="0" name=""/>
        <dsp:cNvSpPr/>
      </dsp:nvSpPr>
      <dsp:spPr>
        <a:xfrm>
          <a:off x="0" y="611"/>
          <a:ext cx="5323114" cy="1431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0D3C0-91E3-493D-8B02-EC490D51072A}">
      <dsp:nvSpPr>
        <dsp:cNvPr id="0" name=""/>
        <dsp:cNvSpPr/>
      </dsp:nvSpPr>
      <dsp:spPr>
        <a:xfrm>
          <a:off x="432931" y="322626"/>
          <a:ext cx="787148" cy="787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929ED-2BCE-44F6-BC3A-E98542E02A13}">
      <dsp:nvSpPr>
        <dsp:cNvPr id="0" name=""/>
        <dsp:cNvSpPr/>
      </dsp:nvSpPr>
      <dsp:spPr>
        <a:xfrm>
          <a:off x="1653012" y="611"/>
          <a:ext cx="3670101" cy="143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66" tIns="151466" rIns="151466" bIns="151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collector</a:t>
          </a:r>
          <a:endParaRPr lang="en-US" sz="2500" kern="1200"/>
        </a:p>
      </dsp:txBody>
      <dsp:txXfrm>
        <a:off x="1653012" y="611"/>
        <a:ext cx="3670101" cy="1431179"/>
      </dsp:txXfrm>
    </dsp:sp>
    <dsp:sp modelId="{2B9895F1-0829-41AE-88F1-42A0FB56A9BF}">
      <dsp:nvSpPr>
        <dsp:cNvPr id="0" name=""/>
        <dsp:cNvSpPr/>
      </dsp:nvSpPr>
      <dsp:spPr>
        <a:xfrm>
          <a:off x="0" y="1789585"/>
          <a:ext cx="5323114" cy="1431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3FE01-F45D-4E4B-A068-AC2149336378}">
      <dsp:nvSpPr>
        <dsp:cNvPr id="0" name=""/>
        <dsp:cNvSpPr/>
      </dsp:nvSpPr>
      <dsp:spPr>
        <a:xfrm>
          <a:off x="432931" y="2111601"/>
          <a:ext cx="787148" cy="787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A0A67-F26D-4339-933B-A0EE308CD454}">
      <dsp:nvSpPr>
        <dsp:cNvPr id="0" name=""/>
        <dsp:cNvSpPr/>
      </dsp:nvSpPr>
      <dsp:spPr>
        <a:xfrm>
          <a:off x="1653012" y="1789585"/>
          <a:ext cx="3670101" cy="143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66" tIns="151466" rIns="151466" bIns="151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Monitoring System</a:t>
          </a:r>
          <a:endParaRPr lang="en-US" sz="2500" kern="1200"/>
        </a:p>
      </dsp:txBody>
      <dsp:txXfrm>
        <a:off x="1653012" y="1789585"/>
        <a:ext cx="3670101" cy="1431179"/>
      </dsp:txXfrm>
    </dsp:sp>
    <dsp:sp modelId="{77F89181-0E4C-4385-8026-07F56C9E6E74}">
      <dsp:nvSpPr>
        <dsp:cNvPr id="0" name=""/>
        <dsp:cNvSpPr/>
      </dsp:nvSpPr>
      <dsp:spPr>
        <a:xfrm>
          <a:off x="0" y="3578560"/>
          <a:ext cx="5323114" cy="1431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BFB1F-C026-4636-9CAC-5AEF12F10777}">
      <dsp:nvSpPr>
        <dsp:cNvPr id="0" name=""/>
        <dsp:cNvSpPr/>
      </dsp:nvSpPr>
      <dsp:spPr>
        <a:xfrm>
          <a:off x="432931" y="3900575"/>
          <a:ext cx="787148" cy="787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631CF-B865-40D0-AB63-512784DA2C3A}">
      <dsp:nvSpPr>
        <dsp:cNvPr id="0" name=""/>
        <dsp:cNvSpPr/>
      </dsp:nvSpPr>
      <dsp:spPr>
        <a:xfrm>
          <a:off x="1653012" y="3578560"/>
          <a:ext cx="3670101" cy="143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66" tIns="151466" rIns="151466" bIns="151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Reliability Dashboard</a:t>
          </a:r>
          <a:endParaRPr lang="en-US" sz="2500" kern="1200"/>
        </a:p>
      </dsp:txBody>
      <dsp:txXfrm>
        <a:off x="1653012" y="3578560"/>
        <a:ext cx="3670101" cy="1431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4B3CC-AFEC-4008-91DE-D5753DB1C1F9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694B3-4507-4F20-848A-A7F2576CD5FC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DAAFF-4E1D-4A5E-B8BB-953B5D84CFC8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How many errors</a:t>
          </a:r>
          <a:endParaRPr lang="en-US" sz="2500" kern="1200"/>
        </a:p>
      </dsp:txBody>
      <dsp:txXfrm>
        <a:off x="1926830" y="903636"/>
        <a:ext cx="4376898" cy="1668251"/>
      </dsp:txXfrm>
    </dsp:sp>
    <dsp:sp modelId="{84476C50-56AD-4701-BCB9-0BF8B9A24A0E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5D590-1B3C-4488-BFDA-8DAC446355B8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AD01-E691-4450-944F-01E059D4A605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Compare with reference data</a:t>
          </a:r>
          <a:endParaRPr lang="en-US" sz="2500" kern="1200"/>
        </a:p>
      </dsp:txBody>
      <dsp:txXfrm>
        <a:off x="1926830" y="2988950"/>
        <a:ext cx="4376898" cy="1668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835F-944D-4D30-9E60-46FA50821035}">
      <dsp:nvSpPr>
        <dsp:cNvPr id="0" name=""/>
        <dsp:cNvSpPr/>
      </dsp:nvSpPr>
      <dsp:spPr>
        <a:xfrm>
          <a:off x="768" y="2066458"/>
          <a:ext cx="2795634" cy="13978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All fields are fully filled</a:t>
          </a:r>
          <a:endParaRPr lang="en-US" sz="2400" kern="1200"/>
        </a:p>
      </dsp:txBody>
      <dsp:txXfrm>
        <a:off x="41709" y="2107399"/>
        <a:ext cx="2713752" cy="1315935"/>
      </dsp:txXfrm>
    </dsp:sp>
    <dsp:sp modelId="{86C1D05D-1D14-415B-9397-766ED0DC9092}">
      <dsp:nvSpPr>
        <dsp:cNvPr id="0" name=""/>
        <dsp:cNvSpPr/>
      </dsp:nvSpPr>
      <dsp:spPr>
        <a:xfrm>
          <a:off x="3495311" y="2066458"/>
          <a:ext cx="2795634" cy="1397817"/>
        </a:xfrm>
        <a:prstGeom prst="roundRect">
          <a:avLst>
            <a:gd name="adj" fmla="val 10000"/>
          </a:avLst>
        </a:prstGeom>
        <a:solidFill>
          <a:schemeClr val="accent5">
            <a:hueOff val="1515700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Calculate % of records containing incomplete data</a:t>
          </a:r>
          <a:endParaRPr lang="en-US" sz="2400" kern="1200"/>
        </a:p>
      </dsp:txBody>
      <dsp:txXfrm>
        <a:off x="3536252" y="2107399"/>
        <a:ext cx="2713752" cy="1315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FAE00-DCC3-48EC-86F0-E22701DC0A3A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C522F-1BEC-460C-8517-C6EFF2EB9413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C10E-61E5-4E5C-AD25-36456BEC68D6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Schema should be constant</a:t>
          </a:r>
          <a:endParaRPr lang="en-US" sz="2500" kern="1200"/>
        </a:p>
      </dsp:txBody>
      <dsp:txXfrm>
        <a:off x="1926830" y="903636"/>
        <a:ext cx="4376898" cy="1668251"/>
      </dsp:txXfrm>
    </dsp:sp>
    <dsp:sp modelId="{3D174FEA-5700-4813-BAA4-F048612152EE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B385D-D554-453D-B226-3B1C0A3424BE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3CD7-E95E-4824-9515-4D4C8CC27566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Detect changes in schema</a:t>
          </a:r>
          <a:endParaRPr lang="en-US" sz="2500" kern="1200"/>
        </a:p>
      </dsp:txBody>
      <dsp:txXfrm>
        <a:off x="1926830" y="2988950"/>
        <a:ext cx="4376898" cy="1668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871A3-13EC-4454-B1FB-ECF3DCD8322F}">
      <dsp:nvSpPr>
        <dsp:cNvPr id="0" name=""/>
        <dsp:cNvSpPr/>
      </dsp:nvSpPr>
      <dsp:spPr>
        <a:xfrm>
          <a:off x="5529" y="2104245"/>
          <a:ext cx="3305607" cy="13222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Age of the data</a:t>
          </a:r>
          <a:endParaRPr lang="en-US" sz="2200" kern="1200"/>
        </a:p>
      </dsp:txBody>
      <dsp:txXfrm>
        <a:off x="666651" y="2104245"/>
        <a:ext cx="1983364" cy="1322243"/>
      </dsp:txXfrm>
    </dsp:sp>
    <dsp:sp modelId="{705192A1-7F88-4D0E-97AC-AED65F680FDF}">
      <dsp:nvSpPr>
        <dsp:cNvPr id="0" name=""/>
        <dsp:cNvSpPr/>
      </dsp:nvSpPr>
      <dsp:spPr>
        <a:xfrm>
          <a:off x="2980576" y="2104245"/>
          <a:ext cx="3305607" cy="13222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Recent data tends to be accurate and consistent</a:t>
          </a:r>
          <a:endParaRPr lang="en-US" sz="2200" kern="1200"/>
        </a:p>
      </dsp:txBody>
      <dsp:txXfrm>
        <a:off x="3641698" y="2104245"/>
        <a:ext cx="1983364" cy="13222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5203E-B145-4C3B-8D83-237D6D0E6DA1}">
      <dsp:nvSpPr>
        <dsp:cNvPr id="0" name=""/>
        <dsp:cNvSpPr/>
      </dsp:nvSpPr>
      <dsp:spPr>
        <a:xfrm>
          <a:off x="678" y="1293805"/>
          <a:ext cx="2381627" cy="151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135C-5A1D-4B38-B0BE-6A32A442ED30}">
      <dsp:nvSpPr>
        <dsp:cNvPr id="0" name=""/>
        <dsp:cNvSpPr/>
      </dsp:nvSpPr>
      <dsp:spPr>
        <a:xfrm>
          <a:off x="265303" y="1545199"/>
          <a:ext cx="2381627" cy="1512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Presence of duplicates</a:t>
          </a:r>
          <a:endParaRPr lang="en-US" sz="2400" kern="1200"/>
        </a:p>
      </dsp:txBody>
      <dsp:txXfrm>
        <a:off x="309598" y="1589494"/>
        <a:ext cx="2293037" cy="1423743"/>
      </dsp:txXfrm>
    </dsp:sp>
    <dsp:sp modelId="{380EFA70-971D-4FF6-B529-311EA2E04CC1}">
      <dsp:nvSpPr>
        <dsp:cNvPr id="0" name=""/>
        <dsp:cNvSpPr/>
      </dsp:nvSpPr>
      <dsp:spPr>
        <a:xfrm>
          <a:off x="2911557" y="1293805"/>
          <a:ext cx="2381627" cy="1512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F35D8-6002-43C9-9E1B-AFB472435F55}">
      <dsp:nvSpPr>
        <dsp:cNvPr id="0" name=""/>
        <dsp:cNvSpPr/>
      </dsp:nvSpPr>
      <dsp:spPr>
        <a:xfrm>
          <a:off x="3176182" y="1545199"/>
          <a:ext cx="2381627" cy="1512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Drop or merge duplicate records</a:t>
          </a:r>
          <a:endParaRPr lang="en-US" sz="2400" kern="1200"/>
        </a:p>
      </dsp:txBody>
      <dsp:txXfrm>
        <a:off x="3220477" y="1589494"/>
        <a:ext cx="2293037" cy="14237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4ABE5-348C-490A-BCE2-A4DB6E70DEC7}">
      <dsp:nvSpPr>
        <dsp:cNvPr id="0" name=""/>
        <dsp:cNvSpPr/>
      </dsp:nvSpPr>
      <dsp:spPr>
        <a:xfrm>
          <a:off x="0" y="33849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692A4-686D-430E-AB03-FFD94483150D}">
      <dsp:nvSpPr>
        <dsp:cNvPr id="0" name=""/>
        <dsp:cNvSpPr/>
      </dsp:nvSpPr>
      <dsp:spPr>
        <a:xfrm>
          <a:off x="525780" y="28530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 quality + problem resolution</a:t>
          </a:r>
          <a:endParaRPr lang="en-US" sz="2100" kern="1200"/>
        </a:p>
      </dsp:txBody>
      <dsp:txXfrm>
        <a:off x="556042" y="58792"/>
        <a:ext cx="7300396" cy="559396"/>
      </dsp:txXfrm>
    </dsp:sp>
    <dsp:sp modelId="{A3E3BEA7-CF68-45F8-AFEB-C54451352CE4}">
      <dsp:nvSpPr>
        <dsp:cNvPr id="0" name=""/>
        <dsp:cNvSpPr/>
      </dsp:nvSpPr>
      <dsp:spPr>
        <a:xfrm>
          <a:off x="0" y="129105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0D863-A525-4293-9E47-06A0D153BD52}">
      <dsp:nvSpPr>
        <dsp:cNvPr id="0" name=""/>
        <dsp:cNvSpPr/>
      </dsp:nvSpPr>
      <dsp:spPr>
        <a:xfrm>
          <a:off x="525780" y="981090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Prevents recurrent problems</a:t>
          </a:r>
          <a:endParaRPr lang="en-US" sz="2100" kern="1200"/>
        </a:p>
      </dsp:txBody>
      <dsp:txXfrm>
        <a:off x="556042" y="1011352"/>
        <a:ext cx="7300396" cy="559396"/>
      </dsp:txXfrm>
    </dsp:sp>
    <dsp:sp modelId="{2825D613-F845-4200-AADC-A8FDDBDAF235}">
      <dsp:nvSpPr>
        <dsp:cNvPr id="0" name=""/>
        <dsp:cNvSpPr/>
      </dsp:nvSpPr>
      <dsp:spPr>
        <a:xfrm>
          <a:off x="0" y="2243611"/>
          <a:ext cx="10515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Critical datasets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End users of the data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Problems arising from the data </a:t>
          </a:r>
          <a:endParaRPr lang="en-US" sz="2100" kern="1200"/>
        </a:p>
      </dsp:txBody>
      <dsp:txXfrm>
        <a:off x="0" y="2243611"/>
        <a:ext cx="10515600" cy="1587600"/>
      </dsp:txXfrm>
    </dsp:sp>
    <dsp:sp modelId="{85D32408-29C6-4F49-B796-E34886A11483}">
      <dsp:nvSpPr>
        <dsp:cNvPr id="0" name=""/>
        <dsp:cNvSpPr/>
      </dsp:nvSpPr>
      <dsp:spPr>
        <a:xfrm>
          <a:off x="525780" y="1933650"/>
          <a:ext cx="73609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Organizations can identify:</a:t>
          </a:r>
          <a:endParaRPr lang="en-US" sz="2100" kern="1200"/>
        </a:p>
      </dsp:txBody>
      <dsp:txXfrm>
        <a:off x="556042" y="1963912"/>
        <a:ext cx="730039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4698-28F5-4407-880F-3539E46C784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Freshness: how current is the data</a:t>
          </a:r>
          <a:endParaRPr lang="en-US" sz="3200" kern="1200"/>
        </a:p>
      </dsp:txBody>
      <dsp:txXfrm>
        <a:off x="0" y="39687"/>
        <a:ext cx="3286125" cy="1971675"/>
      </dsp:txXfrm>
    </dsp:sp>
    <dsp:sp modelId="{FEADB731-10AE-4D05-9128-00C79C8E0D0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378925"/>
            <a:satOff val="169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Distribution: acceptable data range</a:t>
          </a:r>
          <a:endParaRPr lang="en-US" sz="3200" kern="1200"/>
        </a:p>
      </dsp:txBody>
      <dsp:txXfrm>
        <a:off x="3614737" y="39687"/>
        <a:ext cx="3286125" cy="1971675"/>
      </dsp:txXfrm>
    </dsp:sp>
    <dsp:sp modelId="{141485DC-CD4E-4C5F-B45C-B5AC9685079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757850"/>
            <a:satOff val="33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Volume: change in volume of the data</a:t>
          </a:r>
          <a:endParaRPr lang="en-US" sz="3200" kern="1200"/>
        </a:p>
      </dsp:txBody>
      <dsp:txXfrm>
        <a:off x="7229475" y="39687"/>
        <a:ext cx="3286125" cy="1971675"/>
      </dsp:txXfrm>
    </dsp:sp>
    <dsp:sp modelId="{0250B466-EE60-4FBF-B57F-2D9E9A6E555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1136775"/>
            <a:satOff val="506"/>
            <a:lumOff val="-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Schema: tracks schema changes</a:t>
          </a:r>
          <a:endParaRPr lang="en-US" sz="3200" kern="1200"/>
        </a:p>
      </dsp:txBody>
      <dsp:txXfrm>
        <a:off x="1807368" y="2339975"/>
        <a:ext cx="3286125" cy="1971675"/>
      </dsp:txXfrm>
    </dsp:sp>
    <dsp:sp modelId="{E33077C4-DA9D-4B66-AE06-8ACF29C84D59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1515700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Lineage: downstream to upstream</a:t>
          </a:r>
          <a:endParaRPr lang="en-US" sz="3200" kern="1200"/>
        </a:p>
      </dsp:txBody>
      <dsp:txXfrm>
        <a:off x="5422106" y="2339975"/>
        <a:ext cx="3286125" cy="1971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0A6F7-A815-4CFE-9511-74973A1E58E6}">
      <dsp:nvSpPr>
        <dsp:cNvPr id="0" name=""/>
        <dsp:cNvSpPr/>
      </dsp:nvSpPr>
      <dsp:spPr>
        <a:xfrm>
          <a:off x="1142087" y="0"/>
          <a:ext cx="4520816" cy="452081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885826-B73C-4022-8EFC-BA3062E7149A}">
      <dsp:nvSpPr>
        <dsp:cNvPr id="0" name=""/>
        <dsp:cNvSpPr/>
      </dsp:nvSpPr>
      <dsp:spPr>
        <a:xfrm>
          <a:off x="1571565" y="429477"/>
          <a:ext cx="1763118" cy="17631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Static data vs data in motion</a:t>
          </a:r>
          <a:endParaRPr lang="en-US" sz="2000" kern="1200"/>
        </a:p>
      </dsp:txBody>
      <dsp:txXfrm>
        <a:off x="1657633" y="515545"/>
        <a:ext cx="1590982" cy="1590982"/>
      </dsp:txXfrm>
    </dsp:sp>
    <dsp:sp modelId="{0C267C31-7C74-4F6D-B009-A22B38E5664A}">
      <dsp:nvSpPr>
        <dsp:cNvPr id="0" name=""/>
        <dsp:cNvSpPr/>
      </dsp:nvSpPr>
      <dsp:spPr>
        <a:xfrm>
          <a:off x="3470307" y="429477"/>
          <a:ext cx="1763118" cy="17631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Finding errors vs fixing systematic problems</a:t>
          </a:r>
          <a:endParaRPr lang="en-US" sz="2000" kern="1200" dirty="0"/>
        </a:p>
      </dsp:txBody>
      <dsp:txXfrm>
        <a:off x="3556375" y="515545"/>
        <a:ext cx="1590982" cy="1590982"/>
      </dsp:txXfrm>
    </dsp:sp>
    <dsp:sp modelId="{85C1FC49-3C5F-4C42-8B63-EAD5B7A3F4DB}">
      <dsp:nvSpPr>
        <dsp:cNvPr id="0" name=""/>
        <dsp:cNvSpPr/>
      </dsp:nvSpPr>
      <dsp:spPr>
        <a:xfrm>
          <a:off x="1571565" y="2328220"/>
          <a:ext cx="1763118" cy="17631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Static rules vs dynamic rules</a:t>
          </a:r>
          <a:endParaRPr lang="en-US" sz="2000" kern="1200"/>
        </a:p>
      </dsp:txBody>
      <dsp:txXfrm>
        <a:off x="1657633" y="2414288"/>
        <a:ext cx="1590982" cy="1590982"/>
      </dsp:txXfrm>
    </dsp:sp>
    <dsp:sp modelId="{6427D13F-6072-4149-ACF0-63EEBDB45CEB}">
      <dsp:nvSpPr>
        <dsp:cNvPr id="0" name=""/>
        <dsp:cNvSpPr/>
      </dsp:nvSpPr>
      <dsp:spPr>
        <a:xfrm>
          <a:off x="3470307" y="2328220"/>
          <a:ext cx="1763118" cy="17631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issues vs finding root causes of data issues</a:t>
          </a:r>
          <a:endParaRPr lang="en-US" sz="2000" kern="1200"/>
        </a:p>
      </dsp:txBody>
      <dsp:txXfrm>
        <a:off x="3556375" y="2414288"/>
        <a:ext cx="1590982" cy="159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4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95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48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7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06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5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5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38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1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uxloZ4Sb_A?feature=oembe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5885-9090-56F2-F869-D83701FF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IN" dirty="0"/>
              <a:t>Data Observability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28E9E-707D-0A1F-1940-BE4FE8F8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831"/>
            <a:ext cx="5850384" cy="3232337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82450-0031-D748-BEB6-A35EEB71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C762-8A40-9138-6D6D-4846601F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Conforms to standard formats</a:t>
            </a:r>
          </a:p>
        </p:txBody>
      </p:sp>
      <p:pic>
        <p:nvPicPr>
          <p:cNvPr id="54" name="Picture 4" descr="Autoradiogram on white paper">
            <a:extLst>
              <a:ext uri="{FF2B5EF4-FFF2-40B4-BE49-F238E27FC236}">
                <a16:creationId xmlns:a16="http://schemas.microsoft.com/office/drawing/2014/main" id="{A2FA08C2-8D8A-76C4-3F21-03BD3DA5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106"/>
            <a:ext cx="5850384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57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E75D0-F47D-AEFA-4CAE-0B9DB272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Observability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1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F26A-8FF5-20A0-D33D-CE085F9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observability</a:t>
            </a:r>
            <a:endParaRPr lang="en-IN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C50EA72-E040-0028-2B87-F2FFD255F8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6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1377C-3464-206D-932C-C52109A3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Five pillars of data observability</a:t>
            </a:r>
          </a:p>
        </p:txBody>
      </p:sp>
      <p:sp>
        <p:nvSpPr>
          <p:cNvPr id="55" name="Rectangle: Rounded Corners 3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66896C4-1FF1-4EC1-C2DC-8341CB13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5501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1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5CCB4-EF7B-90BA-EF4E-ED612E32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/>
              <a:t>Data quality vs Data observability</a:t>
            </a:r>
          </a:p>
        </p:txBody>
      </p:sp>
      <p:sp>
        <p:nvSpPr>
          <p:cNvPr id="60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255239A-8F43-5174-90E4-F8C7A190F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699856"/>
              </p:ext>
            </p:extLst>
          </p:nvPr>
        </p:nvGraphicFramePr>
        <p:xfrm>
          <a:off x="838199" y="1656147"/>
          <a:ext cx="6804991" cy="452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04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3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Arc 3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CCEB2-B609-5C41-67C8-E44C7828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/>
              <a:t>Tools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0493234-0199-84E9-68AB-58B939D04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63528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2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F0B7-9E2B-329A-7FF2-CC08914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 captures of Some of the data observability tools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5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AADC5C2-1E64-0D63-71A2-6810CAFB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67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0DAC1B3-40A1-66A4-FABA-D61EE93B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25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CBA71B-FF25-75C1-380A-D97DEED7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AFC-6C19-FB7C-C24C-0FE638CA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680C-0AAB-C01A-F5E3-0A921FE2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organizations ability to fully understand the health of the data in their system, eliminating downtime</a:t>
            </a:r>
          </a:p>
          <a:p>
            <a:r>
              <a:rPr lang="en-IN" dirty="0"/>
              <a:t>Organizations spend 10 to 30% of their revenue for handling data quality issues</a:t>
            </a:r>
          </a:p>
          <a:p>
            <a:r>
              <a:rPr lang="en-IN" dirty="0"/>
              <a:t>According to </a:t>
            </a:r>
            <a:r>
              <a:rPr lang="en-IN" dirty="0" err="1"/>
              <a:t>Gratner</a:t>
            </a:r>
            <a:r>
              <a:rPr lang="en-IN" dirty="0"/>
              <a:t>, businesses lose $15 million a year due to bad data </a:t>
            </a:r>
          </a:p>
        </p:txBody>
      </p:sp>
    </p:spTree>
    <p:extLst>
      <p:ext uri="{BB962C8B-B14F-4D97-AF65-F5344CB8AC3E}">
        <p14:creationId xmlns:p14="http://schemas.microsoft.com/office/powerpoint/2010/main" val="211300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43C904E-5619-50E6-DDB8-F88DA84C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22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E9ACA-132E-0A52-F982-65300371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86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90FA-8064-6CF2-BC57-1F1C09F3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Parts of the system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73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590F0732-1310-424D-AA1D-6CB7D4862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44CC-4B43-FD61-ADC6-995213D4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73377"/>
            <a:ext cx="3684814" cy="5010352"/>
          </a:xfrm>
        </p:spPr>
        <p:txBody>
          <a:bodyPr>
            <a:normAutofit/>
          </a:bodyPr>
          <a:lstStyle/>
          <a:p>
            <a:r>
              <a:rPr lang="en-IN"/>
              <a:t>Data Observability Platform</a:t>
            </a:r>
            <a:endParaRPr lang="en-IN" dirty="0"/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C735625-AF2A-411F-ACEB-29A708A94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479" y="582920"/>
            <a:ext cx="5950269" cy="5621386"/>
          </a:xfrm>
          <a:prstGeom prst="roundRect">
            <a:avLst>
              <a:gd name="adj" fmla="val 2211"/>
            </a:avLst>
          </a:prstGeom>
          <a:solidFill>
            <a:schemeClr val="accent2"/>
          </a:solidFill>
          <a:ln w="1270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14B693BA-78E9-0719-9406-8911076EC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049"/>
              </p:ext>
            </p:extLst>
          </p:nvPr>
        </p:nvGraphicFramePr>
        <p:xfrm>
          <a:off x="5904056" y="865860"/>
          <a:ext cx="5323114" cy="501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51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DA69B-D958-760B-C504-9342D7E9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11157444" cy="10495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Bigeye Data Observability platform</a:t>
            </a:r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nline Media 3" title="Data Observability - Demo from Bigeye - CDO TechVent">
            <a:hlinkClick r:id="" action="ppaction://media"/>
            <a:extLst>
              <a:ext uri="{FF2B5EF4-FFF2-40B4-BE49-F238E27FC236}">
                <a16:creationId xmlns:a16="http://schemas.microsoft.com/office/drawing/2014/main" id="{5E6DF41C-9CD1-8834-3B14-35966B947C9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34214" y="1829680"/>
            <a:ext cx="7523572" cy="423200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4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Red Question mark">
                <a:extLst>
                  <a:ext uri="{FF2B5EF4-FFF2-40B4-BE49-F238E27FC236}">
                    <a16:creationId xmlns:a16="http://schemas.microsoft.com/office/drawing/2014/main" id="{8B917004-1A1F-1B03-64B0-D88F1B70F0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769473"/>
                  </p:ext>
                </p:extLst>
              </p:nvPr>
            </p:nvGraphicFramePr>
            <p:xfrm>
              <a:off x="4750881" y="1249046"/>
              <a:ext cx="2690235" cy="435990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0235" cy="4359904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5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Red Question mark">
                <a:extLst>
                  <a:ext uri="{FF2B5EF4-FFF2-40B4-BE49-F238E27FC236}">
                    <a16:creationId xmlns:a16="http://schemas.microsoft.com/office/drawing/2014/main" id="{8B917004-1A1F-1B03-64B0-D88F1B70F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881" y="1249046"/>
                <a:ext cx="2690235" cy="435990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54BF27-916A-C763-D7A4-11EFEE8B5C27}"/>
              </a:ext>
            </a:extLst>
          </p:cNvPr>
          <p:cNvSpPr txBox="1"/>
          <p:nvPr/>
        </p:nvSpPr>
        <p:spPr>
          <a:xfrm>
            <a:off x="1278294" y="1249047"/>
            <a:ext cx="269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73B98-0152-313D-D83D-0733E3B9D2AA}"/>
              </a:ext>
            </a:extLst>
          </p:cNvPr>
          <p:cNvSpPr txBox="1"/>
          <p:nvPr/>
        </p:nvSpPr>
        <p:spPr>
          <a:xfrm>
            <a:off x="8071068" y="2735725"/>
            <a:ext cx="269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Platforms to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0CD46-2960-6BDB-FAEB-5957939BA4B4}"/>
              </a:ext>
            </a:extLst>
          </p:cNvPr>
          <p:cNvSpPr txBox="1"/>
          <p:nvPr/>
        </p:nvSpPr>
        <p:spPr>
          <a:xfrm>
            <a:off x="1598734" y="4483659"/>
            <a:ext cx="269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Product or API</a:t>
            </a:r>
          </a:p>
        </p:txBody>
      </p:sp>
    </p:spTree>
    <p:extLst>
      <p:ext uri="{BB962C8B-B14F-4D97-AF65-F5344CB8AC3E}">
        <p14:creationId xmlns:p14="http://schemas.microsoft.com/office/powerpoint/2010/main" val="27434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E75D0-F47D-AEFA-4CAE-0B9DB272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Quality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14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C635B-D8BA-6B67-A4F8-9B38E95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Data Quality</a:t>
            </a: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211DDFE-0DEB-9625-038C-BDE7C05D6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108242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16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C865-F054-F7CC-A839-9E56B261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Accuracy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DBECC11-B481-2792-DCF6-623041ECD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02028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8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4B4-39FE-E6B3-474C-2429F1E4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Completeness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5DCA2FA-9C5B-4CEC-70B4-56EA8E337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40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29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15AD5-CBBF-2B22-9B76-A886FC34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Consistency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4C430C0-4E3E-96AC-7829-553E02220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05329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74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6F4FA-ACFC-8EBA-674C-3AE605F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timeliness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71B52-EE2A-70B4-A582-5D9E450CD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45978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9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1E2E5-EC88-61FB-7F7D-A45E011D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dirty="0"/>
              <a:t>Uniqueness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CFA2339-1C8C-37C5-0BDC-65D8846132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5584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37046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242941"/>
      </a:dk2>
      <a:lt2>
        <a:srgbClr val="E4E8E2"/>
      </a:lt2>
      <a:accent1>
        <a:srgbClr val="9929E7"/>
      </a:accent1>
      <a:accent2>
        <a:srgbClr val="D517D4"/>
      </a:accent2>
      <a:accent3>
        <a:srgbClr val="E72997"/>
      </a:accent3>
      <a:accent4>
        <a:srgbClr val="D51736"/>
      </a:accent4>
      <a:accent5>
        <a:srgbClr val="E75929"/>
      </a:accent5>
      <a:accent6>
        <a:srgbClr val="D59717"/>
      </a:accent6>
      <a:hlink>
        <a:srgbClr val="599230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AAF42C7939348AAE70DABD7169214" ma:contentTypeVersion="12" ma:contentTypeDescription="Create a new document." ma:contentTypeScope="" ma:versionID="e82ed2b0f799acc0d363fe76f0a7dd0d">
  <xsd:schema xmlns:xsd="http://www.w3.org/2001/XMLSchema" xmlns:xs="http://www.w3.org/2001/XMLSchema" xmlns:p="http://schemas.microsoft.com/office/2006/metadata/properties" xmlns:ns2="38664d87-e401-4f2a-bb1b-263f58edd4bb" xmlns:ns3="ac0aa960-6a13-4e79-9271-f0494ab31268" targetNamespace="http://schemas.microsoft.com/office/2006/metadata/properties" ma:root="true" ma:fieldsID="4affc8640cbc0c128210ddc024718413" ns2:_="" ns3:_="">
    <xsd:import namespace="38664d87-e401-4f2a-bb1b-263f58edd4bb"/>
    <xsd:import namespace="ac0aa960-6a13-4e79-9271-f0494ab31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4d87-e401-4f2a-bb1b-263f58edd4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035072c-88c2-4457-9b26-8c54aed0ab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aa960-6a13-4e79-9271-f0494ab312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6ddb35b-75b9-4d74-a7c5-9fec0e45fa6d}" ma:internalName="TaxCatchAll" ma:showField="CatchAllData" ma:web="ac0aa960-6a13-4e79-9271-f0494ab31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0aa960-6a13-4e79-9271-f0494ab31268" xsi:nil="true"/>
    <lcf76f155ced4ddcb4097134ff3c332f xmlns="38664d87-e401-4f2a-bb1b-263f58edd4b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9B063B1-7EE8-4A43-893E-16621CAECDF6}"/>
</file>

<file path=customXml/itemProps2.xml><?xml version="1.0" encoding="utf-8"?>
<ds:datastoreItem xmlns:ds="http://schemas.openxmlformats.org/officeDocument/2006/customXml" ds:itemID="{EAFA83AE-FD00-43A0-B9B0-0A6CC1664ECB}"/>
</file>

<file path=customXml/itemProps3.xml><?xml version="1.0" encoding="utf-8"?>
<ds:datastoreItem xmlns:ds="http://schemas.openxmlformats.org/officeDocument/2006/customXml" ds:itemID="{6ED28EA7-B550-4E46-80DC-72B52A6DDBBA}"/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261</Words>
  <Application>Microsoft Office PowerPoint</Application>
  <PresentationFormat>Widescreen</PresentationFormat>
  <Paragraphs>70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Aharoni</vt:lpstr>
      <vt:lpstr>Arial</vt:lpstr>
      <vt:lpstr>Avenir Next LT Pro</vt:lpstr>
      <vt:lpstr>Calibri</vt:lpstr>
      <vt:lpstr>ShapesVTI</vt:lpstr>
      <vt:lpstr>Data Observability</vt:lpstr>
      <vt:lpstr>Introduction</vt:lpstr>
      <vt:lpstr>Data Quality</vt:lpstr>
      <vt:lpstr>Data Quality</vt:lpstr>
      <vt:lpstr>Accuracy</vt:lpstr>
      <vt:lpstr>Completeness</vt:lpstr>
      <vt:lpstr>Consistency</vt:lpstr>
      <vt:lpstr>timeliness</vt:lpstr>
      <vt:lpstr>Uniqueness</vt:lpstr>
      <vt:lpstr>Validity</vt:lpstr>
      <vt:lpstr>Data Observability</vt:lpstr>
      <vt:lpstr>Data observability</vt:lpstr>
      <vt:lpstr>Five pillars of data observability</vt:lpstr>
      <vt:lpstr>Data quality vs Data observability</vt:lpstr>
      <vt:lpstr>Tools</vt:lpstr>
      <vt:lpstr>Screen captures of Some of the data observability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Parts of the system</vt:lpstr>
      <vt:lpstr>Data Observability Platform</vt:lpstr>
      <vt:lpstr>Bigeye Data Observability 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Observability</dc:title>
  <dc:creator>Dayanand Challa</dc:creator>
  <cp:lastModifiedBy>Dayanand Challa</cp:lastModifiedBy>
  <cp:revision>1</cp:revision>
  <dcterms:created xsi:type="dcterms:W3CDTF">2022-11-27T14:31:54Z</dcterms:created>
  <dcterms:modified xsi:type="dcterms:W3CDTF">2022-11-28T05:48:06Z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0x0101002F0AAF42C7939348AAE70DABD7169214</vt:lpwstr>
  </property>
</Properties>
</file>