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8225"/>
    <a:srgbClr val="FF2549"/>
    <a:srgbClr val="5DD5FF"/>
    <a:srgbClr val="FF0D97"/>
    <a:srgbClr val="0000CC"/>
    <a:srgbClr val="003635"/>
    <a:srgbClr val="9EFF29"/>
    <a:srgbClr val="C80064"/>
    <a:srgbClr val="C33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305" y="2013154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306" y="370184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36444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99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37968"/>
            <a:ext cx="8325464" cy="3340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475" y="458157"/>
            <a:ext cx="617818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99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728" y="1231490"/>
            <a:ext cx="6201697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33063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99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1216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88456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1216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88456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26" y="1710814"/>
            <a:ext cx="8045245" cy="165918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21621"/>
            <a:ext cx="7875639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2018-10-26T12:01:01Z</dcterms:modified>
</cp:coreProperties>
</file>