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79" r:id="rId3"/>
    <p:sldId id="280" r:id="rId4"/>
    <p:sldId id="316" r:id="rId5"/>
    <p:sldId id="284" r:id="rId6"/>
    <p:sldId id="317" r:id="rId7"/>
    <p:sldId id="318" r:id="rId8"/>
    <p:sldId id="286" r:id="rId9"/>
    <p:sldId id="287" r:id="rId10"/>
    <p:sldId id="288" r:id="rId11"/>
    <p:sldId id="289" r:id="rId12"/>
    <p:sldId id="290" r:id="rId13"/>
    <p:sldId id="291" r:id="rId14"/>
    <p:sldId id="292" r:id="rId15"/>
    <p:sldId id="293" r:id="rId16"/>
    <p:sldId id="294" r:id="rId17"/>
    <p:sldId id="295" r:id="rId18"/>
    <p:sldId id="296" r:id="rId19"/>
    <p:sldId id="298" r:id="rId20"/>
    <p:sldId id="297" r:id="rId21"/>
    <p:sldId id="299" r:id="rId22"/>
    <p:sldId id="300"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p:cViewPr varScale="1">
        <p:scale>
          <a:sx n="74" d="100"/>
          <a:sy n="74" d="100"/>
        </p:scale>
        <p:origin x="-12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F23CD-8A98-4E14-83DF-F382D319407C}" type="datetimeFigureOut">
              <a:rPr lang="en-US" smtClean="0"/>
              <a:pPr/>
              <a:t>5/25/2020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88C06-B9CA-418A-9C14-1D658499C9AC}" type="slidenum">
              <a:rPr lang="en-US" smtClean="0"/>
              <a:pPr/>
              <a:t>‹#›</a:t>
            </a:fld>
            <a:endParaRPr lang="en-US"/>
          </a:p>
        </p:txBody>
      </p:sp>
    </p:spTree>
    <p:extLst>
      <p:ext uri="{BB962C8B-B14F-4D97-AF65-F5344CB8AC3E}">
        <p14:creationId xmlns:p14="http://schemas.microsoft.com/office/powerpoint/2010/main" val="175171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B5E79B0-615A-4E39-8A34-085AB939F949}" type="datetime1">
              <a:rPr lang="en-US" smtClean="0"/>
              <a:pPr/>
              <a:t>5/25/2020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998658-D646-48AD-9BC0-B2E57BA6CC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7486F3-7807-4575-AC43-1848EB8EF78C}" type="datetime1">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44880D-A31F-4AAF-B1D3-E5F5C59E0043}" type="datetime1">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81FEEE-DD25-4579-A5E2-6C84B0C4EF38}" type="datetime1">
              <a:rPr lang="en-US" smtClean="0"/>
              <a:pPr/>
              <a:t>5/25/2020</a:t>
            </a:fld>
            <a:endParaRPr lang="en-US"/>
          </a:p>
        </p:txBody>
      </p:sp>
      <p:sp>
        <p:nvSpPr>
          <p:cNvPr id="9" name="Slide Number Placeholder 8"/>
          <p:cNvSpPr>
            <a:spLocks noGrp="1"/>
          </p:cNvSpPr>
          <p:nvPr>
            <p:ph type="sldNum" sz="quarter" idx="15"/>
          </p:nvPr>
        </p:nvSpPr>
        <p:spPr/>
        <p:txBody>
          <a:bodyPr rtlCol="0"/>
          <a:lstStyle/>
          <a:p>
            <a:fld id="{9E998658-D646-48AD-9BC0-B2E57BA6CC0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9444893-6E48-43E9-A368-AE6DB1193DE2}" type="datetime1">
              <a:rPr lang="en-US" smtClean="0"/>
              <a:pPr/>
              <a:t>5/25/2020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E998658-D646-48AD-9BC0-B2E57BA6CC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480E3FE-5550-454C-90DC-C9F89E3006C8}" type="datetime1">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98658-D646-48AD-9BC0-B2E57BA6CC0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E172186-05AC-470F-A87F-923516C0B491}" type="datetime1">
              <a:rPr lang="en-US" smtClean="0"/>
              <a:pPr/>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98658-D646-48AD-9BC0-B2E57BA6CC0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207703-FBD1-4668-B5CB-5140791206E0}" type="datetime1">
              <a:rPr lang="en-US" smtClean="0"/>
              <a:pPr/>
              <a:t>5/25/2020</a:t>
            </a:fld>
            <a:endParaRPr lang="en-US"/>
          </a:p>
        </p:txBody>
      </p:sp>
      <p:sp>
        <p:nvSpPr>
          <p:cNvPr id="7" name="Slide Number Placeholder 6"/>
          <p:cNvSpPr>
            <a:spLocks noGrp="1"/>
          </p:cNvSpPr>
          <p:nvPr>
            <p:ph type="sldNum" sz="quarter" idx="11"/>
          </p:nvPr>
        </p:nvSpPr>
        <p:spPr/>
        <p:txBody>
          <a:bodyPr rtlCol="0"/>
          <a:lstStyle/>
          <a:p>
            <a:fld id="{9E998658-D646-48AD-9BC0-B2E57BA6CC0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10E14-0421-4389-A8F5-420AE84BADE3}" type="datetime1">
              <a:rPr lang="en-US" smtClean="0"/>
              <a:pPr/>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28FE65-B56E-4D7A-BE3B-387DF5087115}" type="datetime1">
              <a:rPr lang="en-US" smtClean="0"/>
              <a:pPr/>
              <a:t>5/25/2020</a:t>
            </a:fld>
            <a:endParaRPr lang="en-US"/>
          </a:p>
        </p:txBody>
      </p:sp>
      <p:sp>
        <p:nvSpPr>
          <p:cNvPr id="22" name="Slide Number Placeholder 21"/>
          <p:cNvSpPr>
            <a:spLocks noGrp="1"/>
          </p:cNvSpPr>
          <p:nvPr>
            <p:ph type="sldNum" sz="quarter" idx="15"/>
          </p:nvPr>
        </p:nvSpPr>
        <p:spPr/>
        <p:txBody>
          <a:bodyPr rtlCol="0"/>
          <a:lstStyle/>
          <a:p>
            <a:fld id="{9E998658-D646-48AD-9BC0-B2E57BA6CC0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B1C2DC-9097-4BB4-AAB0-1EA0737F2DE9}" type="datetime1">
              <a:rPr lang="en-US" smtClean="0"/>
              <a:pPr/>
              <a:t>5/25/2020</a:t>
            </a:fld>
            <a:endParaRPr lang="en-US"/>
          </a:p>
        </p:txBody>
      </p:sp>
      <p:sp>
        <p:nvSpPr>
          <p:cNvPr id="18" name="Slide Number Placeholder 17"/>
          <p:cNvSpPr>
            <a:spLocks noGrp="1"/>
          </p:cNvSpPr>
          <p:nvPr>
            <p:ph type="sldNum" sz="quarter" idx="11"/>
          </p:nvPr>
        </p:nvSpPr>
        <p:spPr/>
        <p:txBody>
          <a:bodyPr rtlCol="0"/>
          <a:lstStyle/>
          <a:p>
            <a:fld id="{9E998658-D646-48AD-9BC0-B2E57BA6CC0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4FE471-E8B5-4CBA-9FF9-5107A389F9C2}" type="datetime1">
              <a:rPr lang="en-US" smtClean="0"/>
              <a:pPr/>
              <a:t>5/25/2020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998658-D646-48AD-9BC0-B2E57BA6CC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emf"/></Relationships>
</file>

<file path=ppt/slides/_rels/slide2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emf"/></Relationships>
</file>

<file path=ppt/slides/_rels/slide2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emf"/><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2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2.xml"/><Relationship Id="rId4" Type="http://schemas.openxmlformats.org/officeDocument/2006/relationships/image" Target="../media/image67.emf"/></Relationships>
</file>

<file path=ppt/slides/_rels/slide31.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32.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33.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34.xml.rels><?xml version="1.0" encoding="UTF-8" standalone="yes"?>
<Relationships xmlns="http://schemas.openxmlformats.org/package/2006/relationships"><Relationship Id="rId3" Type="http://schemas.openxmlformats.org/officeDocument/2006/relationships/image" Target="../media/image80.emf"/><Relationship Id="rId7" Type="http://schemas.openxmlformats.org/officeDocument/2006/relationships/image" Target="../media/image84.emf"/><Relationship Id="rId2" Type="http://schemas.openxmlformats.org/officeDocument/2006/relationships/image" Target="../media/image79.emf"/><Relationship Id="rId1" Type="http://schemas.openxmlformats.org/officeDocument/2006/relationships/slideLayout" Target="../slideLayouts/slideLayout2.xml"/><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emf"/></Relationships>
</file>

<file path=ppt/slides/_rels/slide35.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748" y="1544577"/>
            <a:ext cx="6172200" cy="1894362"/>
          </a:xfrm>
        </p:spPr>
        <p:txBody>
          <a:bodyPr/>
          <a:lstStyle/>
          <a:p>
            <a:r>
              <a:rPr lang="en-US" dirty="0"/>
              <a:t>Wireless Networks and MOBILE Computing </a:t>
            </a:r>
          </a:p>
        </p:txBody>
      </p:sp>
      <p:sp>
        <p:nvSpPr>
          <p:cNvPr id="3" name="Subtitle 2"/>
          <p:cNvSpPr>
            <a:spLocks noGrp="1"/>
          </p:cNvSpPr>
          <p:nvPr>
            <p:ph type="subTitle" idx="1"/>
          </p:nvPr>
        </p:nvSpPr>
        <p:spPr/>
        <p:txBody>
          <a:bodyPr>
            <a:normAutofit lnSpcReduction="10000"/>
          </a:bodyPr>
          <a:lstStyle/>
          <a:p>
            <a:r>
              <a:rPr lang="en-US" dirty="0"/>
              <a:t>BY Mr. VALENS NSENGIYUMVA</a:t>
            </a:r>
          </a:p>
          <a:p>
            <a:r>
              <a:rPr lang="en-US" dirty="0"/>
              <a:t>Communication Systems Engineer, Sweden</a:t>
            </a:r>
          </a:p>
          <a:p>
            <a:r>
              <a:rPr lang="en-US" dirty="0"/>
              <a:t>Telephone: 0787288628</a:t>
            </a:r>
          </a:p>
          <a:p>
            <a:r>
              <a:rPr lang="en-US" dirty="0"/>
              <a:t>Email: </a:t>
            </a:r>
            <a:r>
              <a:rPr lang="en-US" dirty="0" smtClean="0"/>
              <a:t>vnsengiyumva@uok.ac.rw</a:t>
            </a:r>
            <a:endParaRPr lang="en-US" dirty="0"/>
          </a:p>
        </p:txBody>
      </p:sp>
      <p:sp>
        <p:nvSpPr>
          <p:cNvPr id="4" name="Slide Number Placeholder 3"/>
          <p:cNvSpPr>
            <a:spLocks noGrp="1"/>
          </p:cNvSpPr>
          <p:nvPr>
            <p:ph type="sldNum" sz="quarter" idx="12"/>
          </p:nvPr>
        </p:nvSpPr>
        <p:spPr/>
        <p:txBody>
          <a:bodyPr/>
          <a:lstStyle/>
          <a:p>
            <a:fld id="{9E998658-D646-48AD-9BC0-B2E57BA6CC03}" type="slidenum">
              <a:rPr lang="en-US" smtClean="0"/>
              <a:pPr/>
              <a:t>1</a:t>
            </a:fld>
            <a:endParaRPr lang="en-US"/>
          </a:p>
        </p:txBody>
      </p:sp>
      <p:pic>
        <p:nvPicPr>
          <p:cNvPr id="5" name="Picture 3" descr="C:\Users\fkitema\Desktop\KU NEW LOGO 4.jpg">
            <a:extLst>
              <a:ext uri="{FF2B5EF4-FFF2-40B4-BE49-F238E27FC236}">
                <a16:creationId xmlns:a16="http://schemas.microsoft.com/office/drawing/2014/main" xmlns="" id="{6FBB7148-5803-4E6B-87EF-3FDC555AE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01F1C-8C9D-47F7-BC32-642CF6BCF150}"/>
              </a:ext>
            </a:extLst>
          </p:cNvPr>
          <p:cNvSpPr>
            <a:spLocks noGrp="1"/>
          </p:cNvSpPr>
          <p:nvPr>
            <p:ph type="title"/>
          </p:nvPr>
        </p:nvSpPr>
        <p:spPr/>
        <p:txBody>
          <a:bodyPr/>
          <a:lstStyle/>
          <a:p>
            <a:r>
              <a:rPr lang="en-US" dirty="0"/>
              <a:t>1.2.</a:t>
            </a:r>
          </a:p>
        </p:txBody>
      </p:sp>
      <p:pic>
        <p:nvPicPr>
          <p:cNvPr id="5" name="Content Placeholder 4">
            <a:extLst>
              <a:ext uri="{FF2B5EF4-FFF2-40B4-BE49-F238E27FC236}">
                <a16:creationId xmlns:a16="http://schemas.microsoft.com/office/drawing/2014/main" xmlns="" id="{E5F0D280-B992-4894-AB2D-666FCA0325C6}"/>
              </a:ext>
            </a:extLst>
          </p:cNvPr>
          <p:cNvPicPr>
            <a:picLocks noGrp="1" noChangeAspect="1"/>
          </p:cNvPicPr>
          <p:nvPr>
            <p:ph sz="quarter" idx="1"/>
          </p:nvPr>
        </p:nvPicPr>
        <p:blipFill>
          <a:blip r:embed="rId2"/>
          <a:stretch>
            <a:fillRect/>
          </a:stretch>
        </p:blipFill>
        <p:spPr>
          <a:xfrm>
            <a:off x="228600" y="1905001"/>
            <a:ext cx="8229600" cy="2971800"/>
          </a:xfrm>
          <a:prstGeom prst="rect">
            <a:avLst/>
          </a:prstGeom>
        </p:spPr>
      </p:pic>
      <p:sp>
        <p:nvSpPr>
          <p:cNvPr id="4" name="Slide Number Placeholder 3">
            <a:extLst>
              <a:ext uri="{FF2B5EF4-FFF2-40B4-BE49-F238E27FC236}">
                <a16:creationId xmlns:a16="http://schemas.microsoft.com/office/drawing/2014/main" xmlns="" id="{50DA676E-67BD-4D41-A0F8-3996176CF3BA}"/>
              </a:ext>
            </a:extLst>
          </p:cNvPr>
          <p:cNvSpPr>
            <a:spLocks noGrp="1"/>
          </p:cNvSpPr>
          <p:nvPr>
            <p:ph type="sldNum" sz="quarter" idx="15"/>
          </p:nvPr>
        </p:nvSpPr>
        <p:spPr/>
        <p:txBody>
          <a:bodyPr/>
          <a:lstStyle/>
          <a:p>
            <a:fld id="{9E998658-D646-48AD-9BC0-B2E57BA6CC03}" type="slidenum">
              <a:rPr lang="en-US" smtClean="0"/>
              <a:pPr/>
              <a:t>10</a:t>
            </a:fld>
            <a:endParaRPr lang="en-US"/>
          </a:p>
        </p:txBody>
      </p:sp>
    </p:spTree>
    <p:extLst>
      <p:ext uri="{BB962C8B-B14F-4D97-AF65-F5344CB8AC3E}">
        <p14:creationId xmlns:p14="http://schemas.microsoft.com/office/powerpoint/2010/main" val="851680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B9AB0-6683-49AB-AAD9-5250C4E123D8}"/>
              </a:ext>
            </a:extLst>
          </p:cNvPr>
          <p:cNvSpPr>
            <a:spLocks noGrp="1"/>
          </p:cNvSpPr>
          <p:nvPr>
            <p:ph type="title"/>
          </p:nvPr>
        </p:nvSpPr>
        <p:spPr/>
        <p:txBody>
          <a:bodyPr/>
          <a:lstStyle/>
          <a:p>
            <a:r>
              <a:rPr lang="en-US" dirty="0"/>
              <a:t>1.4. Cellular RADIO</a:t>
            </a:r>
          </a:p>
        </p:txBody>
      </p:sp>
      <p:pic>
        <p:nvPicPr>
          <p:cNvPr id="5" name="Content Placeholder 4">
            <a:extLst>
              <a:ext uri="{FF2B5EF4-FFF2-40B4-BE49-F238E27FC236}">
                <a16:creationId xmlns:a16="http://schemas.microsoft.com/office/drawing/2014/main" xmlns="" id="{F27CE821-A929-4631-9206-07E76ADD4D6C}"/>
              </a:ext>
            </a:extLst>
          </p:cNvPr>
          <p:cNvPicPr>
            <a:picLocks noGrp="1" noChangeAspect="1"/>
          </p:cNvPicPr>
          <p:nvPr>
            <p:ph sz="quarter" idx="1"/>
          </p:nvPr>
        </p:nvPicPr>
        <p:blipFill>
          <a:blip r:embed="rId2"/>
          <a:stretch>
            <a:fillRect/>
          </a:stretch>
        </p:blipFill>
        <p:spPr>
          <a:xfrm>
            <a:off x="381001" y="1981200"/>
            <a:ext cx="7924800" cy="1752600"/>
          </a:xfrm>
          <a:prstGeom prst="rect">
            <a:avLst/>
          </a:prstGeom>
        </p:spPr>
      </p:pic>
      <p:sp>
        <p:nvSpPr>
          <p:cNvPr id="4" name="Slide Number Placeholder 3">
            <a:extLst>
              <a:ext uri="{FF2B5EF4-FFF2-40B4-BE49-F238E27FC236}">
                <a16:creationId xmlns:a16="http://schemas.microsoft.com/office/drawing/2014/main" xmlns="" id="{543F012B-35AC-4B93-94BE-8EA4DE231A0D}"/>
              </a:ext>
            </a:extLst>
          </p:cNvPr>
          <p:cNvSpPr>
            <a:spLocks noGrp="1"/>
          </p:cNvSpPr>
          <p:nvPr>
            <p:ph type="sldNum" sz="quarter" idx="15"/>
          </p:nvPr>
        </p:nvSpPr>
        <p:spPr/>
        <p:txBody>
          <a:bodyPr/>
          <a:lstStyle/>
          <a:p>
            <a:fld id="{9E998658-D646-48AD-9BC0-B2E57BA6CC03}" type="slidenum">
              <a:rPr lang="en-US" smtClean="0"/>
              <a:pPr/>
              <a:t>11</a:t>
            </a:fld>
            <a:endParaRPr lang="en-US"/>
          </a:p>
        </p:txBody>
      </p:sp>
      <p:pic>
        <p:nvPicPr>
          <p:cNvPr id="6" name="Picture 5">
            <a:extLst>
              <a:ext uri="{FF2B5EF4-FFF2-40B4-BE49-F238E27FC236}">
                <a16:creationId xmlns:a16="http://schemas.microsoft.com/office/drawing/2014/main" xmlns="" id="{6F7C6ACD-386A-42C3-B08D-0C666424308B}"/>
              </a:ext>
            </a:extLst>
          </p:cNvPr>
          <p:cNvPicPr>
            <a:picLocks noChangeAspect="1"/>
          </p:cNvPicPr>
          <p:nvPr/>
        </p:nvPicPr>
        <p:blipFill>
          <a:blip r:embed="rId3"/>
          <a:stretch>
            <a:fillRect/>
          </a:stretch>
        </p:blipFill>
        <p:spPr>
          <a:xfrm>
            <a:off x="457200" y="3733800"/>
            <a:ext cx="7467600" cy="2133600"/>
          </a:xfrm>
          <a:prstGeom prst="rect">
            <a:avLst/>
          </a:prstGeom>
        </p:spPr>
      </p:pic>
    </p:spTree>
    <p:extLst>
      <p:ext uri="{BB962C8B-B14F-4D97-AF65-F5344CB8AC3E}">
        <p14:creationId xmlns:p14="http://schemas.microsoft.com/office/powerpoint/2010/main" val="25905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C2604-AF47-4BF0-AB0C-7D21F0B2BED8}"/>
              </a:ext>
            </a:extLst>
          </p:cNvPr>
          <p:cNvSpPr>
            <a:spLocks noGrp="1"/>
          </p:cNvSpPr>
          <p:nvPr>
            <p:ph type="title"/>
          </p:nvPr>
        </p:nvSpPr>
        <p:spPr/>
        <p:txBody>
          <a:bodyPr/>
          <a:lstStyle/>
          <a:p>
            <a:r>
              <a:rPr lang="en-US" dirty="0"/>
              <a:t>2. FREQUENCY REUSE</a:t>
            </a:r>
          </a:p>
        </p:txBody>
      </p:sp>
      <p:sp>
        <p:nvSpPr>
          <p:cNvPr id="3" name="Content Placeholder 2">
            <a:extLst>
              <a:ext uri="{FF2B5EF4-FFF2-40B4-BE49-F238E27FC236}">
                <a16:creationId xmlns:a16="http://schemas.microsoft.com/office/drawing/2014/main" xmlns="" id="{F9415005-9DF7-4BCC-873F-AAE67057E4A8}"/>
              </a:ext>
            </a:extLst>
          </p:cNvPr>
          <p:cNvSpPr>
            <a:spLocks noGrp="1"/>
          </p:cNvSpPr>
          <p:nvPr>
            <p:ph sz="quarter" idx="1"/>
          </p:nvPr>
        </p:nvSpPr>
        <p:spPr/>
        <p:txBody>
          <a:bodyPr/>
          <a:lstStyle/>
          <a:p>
            <a:r>
              <a:rPr lang="en-US" dirty="0"/>
              <a:t>2.1. Cellular Geometry</a:t>
            </a:r>
          </a:p>
        </p:txBody>
      </p:sp>
      <p:sp>
        <p:nvSpPr>
          <p:cNvPr id="4" name="Slide Number Placeholder 3">
            <a:extLst>
              <a:ext uri="{FF2B5EF4-FFF2-40B4-BE49-F238E27FC236}">
                <a16:creationId xmlns:a16="http://schemas.microsoft.com/office/drawing/2014/main" xmlns="" id="{8DC9B527-EC06-4D20-858C-578E720B45C3}"/>
              </a:ext>
            </a:extLst>
          </p:cNvPr>
          <p:cNvSpPr>
            <a:spLocks noGrp="1"/>
          </p:cNvSpPr>
          <p:nvPr>
            <p:ph type="sldNum" sz="quarter" idx="15"/>
          </p:nvPr>
        </p:nvSpPr>
        <p:spPr/>
        <p:txBody>
          <a:bodyPr/>
          <a:lstStyle/>
          <a:p>
            <a:fld id="{9E998658-D646-48AD-9BC0-B2E57BA6CC03}" type="slidenum">
              <a:rPr lang="en-US" smtClean="0"/>
              <a:pPr/>
              <a:t>12</a:t>
            </a:fld>
            <a:endParaRPr lang="en-US"/>
          </a:p>
        </p:txBody>
      </p:sp>
      <p:pic>
        <p:nvPicPr>
          <p:cNvPr id="6" name="Picture 5">
            <a:extLst>
              <a:ext uri="{FF2B5EF4-FFF2-40B4-BE49-F238E27FC236}">
                <a16:creationId xmlns:a16="http://schemas.microsoft.com/office/drawing/2014/main" xmlns="" id="{46106C36-6D11-4EC4-AA13-E0243CFA1D26}"/>
              </a:ext>
            </a:extLst>
          </p:cNvPr>
          <p:cNvPicPr>
            <a:picLocks noChangeAspect="1"/>
          </p:cNvPicPr>
          <p:nvPr/>
        </p:nvPicPr>
        <p:blipFill>
          <a:blip r:embed="rId2"/>
          <a:stretch>
            <a:fillRect/>
          </a:stretch>
        </p:blipFill>
        <p:spPr>
          <a:xfrm>
            <a:off x="457200" y="2514601"/>
            <a:ext cx="7848600" cy="695707"/>
          </a:xfrm>
          <a:prstGeom prst="rect">
            <a:avLst/>
          </a:prstGeom>
        </p:spPr>
      </p:pic>
      <p:pic>
        <p:nvPicPr>
          <p:cNvPr id="7" name="Picture 6">
            <a:extLst>
              <a:ext uri="{FF2B5EF4-FFF2-40B4-BE49-F238E27FC236}">
                <a16:creationId xmlns:a16="http://schemas.microsoft.com/office/drawing/2014/main" xmlns="" id="{BAF1774B-3A6D-482A-92DA-A464B5A24DC3}"/>
              </a:ext>
            </a:extLst>
          </p:cNvPr>
          <p:cNvPicPr>
            <a:picLocks noChangeAspect="1"/>
          </p:cNvPicPr>
          <p:nvPr/>
        </p:nvPicPr>
        <p:blipFill>
          <a:blip r:embed="rId3"/>
          <a:stretch>
            <a:fillRect/>
          </a:stretch>
        </p:blipFill>
        <p:spPr>
          <a:xfrm>
            <a:off x="457200" y="3429001"/>
            <a:ext cx="7848600" cy="2826258"/>
          </a:xfrm>
          <a:prstGeom prst="rect">
            <a:avLst/>
          </a:prstGeom>
        </p:spPr>
      </p:pic>
      <p:sp>
        <p:nvSpPr>
          <p:cNvPr id="5" name="Rectangle 4"/>
          <p:cNvSpPr/>
          <p:nvPr/>
        </p:nvSpPr>
        <p:spPr>
          <a:xfrm>
            <a:off x="1981200" y="4519625"/>
            <a:ext cx="2743200" cy="369332"/>
          </a:xfrm>
          <a:prstGeom prst="rect">
            <a:avLst/>
          </a:prstGeom>
        </p:spPr>
        <p:txBody>
          <a:bodyPr wrap="square">
            <a:spAutoFit/>
          </a:bodyPr>
          <a:lstStyle/>
          <a:p>
            <a:r>
              <a:rPr lang="en-US" dirty="0" smtClean="0"/>
              <a:t>n: Path </a:t>
            </a:r>
            <a:r>
              <a:rPr lang="en-US" dirty="0"/>
              <a:t>loss exponent</a:t>
            </a:r>
          </a:p>
        </p:txBody>
      </p:sp>
    </p:spTree>
    <p:extLst>
      <p:ext uri="{BB962C8B-B14F-4D97-AF65-F5344CB8AC3E}">
        <p14:creationId xmlns:p14="http://schemas.microsoft.com/office/powerpoint/2010/main" val="151859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CB0C-9EFD-4F0F-A5E8-6781314E3729}"/>
              </a:ext>
            </a:extLst>
          </p:cNvPr>
          <p:cNvSpPr>
            <a:spLocks noGrp="1"/>
          </p:cNvSpPr>
          <p:nvPr>
            <p:ph type="title"/>
          </p:nvPr>
        </p:nvSpPr>
        <p:spPr/>
        <p:txBody>
          <a:bodyPr/>
          <a:lstStyle/>
          <a:p>
            <a:r>
              <a:rPr lang="en-US" dirty="0"/>
              <a:t>2.1.</a:t>
            </a:r>
          </a:p>
        </p:txBody>
      </p:sp>
      <p:pic>
        <p:nvPicPr>
          <p:cNvPr id="5" name="Content Placeholder 4">
            <a:extLst>
              <a:ext uri="{FF2B5EF4-FFF2-40B4-BE49-F238E27FC236}">
                <a16:creationId xmlns:a16="http://schemas.microsoft.com/office/drawing/2014/main" xmlns="" id="{B6067E1F-43C6-49BE-AEDC-99A024033505}"/>
              </a:ext>
            </a:extLst>
          </p:cNvPr>
          <p:cNvPicPr>
            <a:picLocks noGrp="1" noChangeAspect="1"/>
          </p:cNvPicPr>
          <p:nvPr>
            <p:ph sz="quarter" idx="1"/>
          </p:nvPr>
        </p:nvPicPr>
        <p:blipFill>
          <a:blip r:embed="rId2"/>
          <a:stretch>
            <a:fillRect/>
          </a:stretch>
        </p:blipFill>
        <p:spPr>
          <a:xfrm>
            <a:off x="457200" y="1828800"/>
            <a:ext cx="7832263" cy="2362200"/>
          </a:xfrm>
          <a:prstGeom prst="rect">
            <a:avLst/>
          </a:prstGeom>
        </p:spPr>
      </p:pic>
      <p:sp>
        <p:nvSpPr>
          <p:cNvPr id="4" name="Slide Number Placeholder 3">
            <a:extLst>
              <a:ext uri="{FF2B5EF4-FFF2-40B4-BE49-F238E27FC236}">
                <a16:creationId xmlns:a16="http://schemas.microsoft.com/office/drawing/2014/main" xmlns="" id="{B0376693-66BE-47A6-A635-B241A99F9055}"/>
              </a:ext>
            </a:extLst>
          </p:cNvPr>
          <p:cNvSpPr>
            <a:spLocks noGrp="1"/>
          </p:cNvSpPr>
          <p:nvPr>
            <p:ph type="sldNum" sz="quarter" idx="15"/>
          </p:nvPr>
        </p:nvSpPr>
        <p:spPr/>
        <p:txBody>
          <a:bodyPr/>
          <a:lstStyle/>
          <a:p>
            <a:fld id="{9E998658-D646-48AD-9BC0-B2E57BA6CC03}" type="slidenum">
              <a:rPr lang="en-US" smtClean="0"/>
              <a:pPr/>
              <a:t>13</a:t>
            </a:fld>
            <a:endParaRPr lang="en-US"/>
          </a:p>
        </p:txBody>
      </p:sp>
    </p:spTree>
    <p:extLst>
      <p:ext uri="{BB962C8B-B14F-4D97-AF65-F5344CB8AC3E}">
        <p14:creationId xmlns:p14="http://schemas.microsoft.com/office/powerpoint/2010/main" val="329006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62789-3ED2-4110-8438-75C777A37D53}"/>
              </a:ext>
            </a:extLst>
          </p:cNvPr>
          <p:cNvSpPr>
            <a:spLocks noGrp="1"/>
          </p:cNvSpPr>
          <p:nvPr>
            <p:ph type="title"/>
          </p:nvPr>
        </p:nvSpPr>
        <p:spPr/>
        <p:txBody>
          <a:bodyPr/>
          <a:lstStyle/>
          <a:p>
            <a:r>
              <a:rPr lang="en-US" dirty="0"/>
              <a:t>2.1.</a:t>
            </a:r>
          </a:p>
        </p:txBody>
      </p:sp>
      <p:pic>
        <p:nvPicPr>
          <p:cNvPr id="5" name="Content Placeholder 4">
            <a:extLst>
              <a:ext uri="{FF2B5EF4-FFF2-40B4-BE49-F238E27FC236}">
                <a16:creationId xmlns:a16="http://schemas.microsoft.com/office/drawing/2014/main" xmlns="" id="{E2B206A4-7F6C-40C7-9D67-BB63E7CEC1A3}"/>
              </a:ext>
            </a:extLst>
          </p:cNvPr>
          <p:cNvPicPr>
            <a:picLocks noGrp="1" noChangeAspect="1"/>
          </p:cNvPicPr>
          <p:nvPr>
            <p:ph sz="quarter" idx="1"/>
          </p:nvPr>
        </p:nvPicPr>
        <p:blipFill>
          <a:blip r:embed="rId2"/>
          <a:stretch>
            <a:fillRect/>
          </a:stretch>
        </p:blipFill>
        <p:spPr>
          <a:xfrm>
            <a:off x="417443" y="2209801"/>
            <a:ext cx="8077200" cy="1981200"/>
          </a:xfrm>
          <a:prstGeom prst="rect">
            <a:avLst/>
          </a:prstGeom>
        </p:spPr>
      </p:pic>
      <p:sp>
        <p:nvSpPr>
          <p:cNvPr id="4" name="Slide Number Placeholder 3">
            <a:extLst>
              <a:ext uri="{FF2B5EF4-FFF2-40B4-BE49-F238E27FC236}">
                <a16:creationId xmlns:a16="http://schemas.microsoft.com/office/drawing/2014/main" xmlns="" id="{3616CC2B-3C60-495B-B45E-4FB31C9702EC}"/>
              </a:ext>
            </a:extLst>
          </p:cNvPr>
          <p:cNvSpPr>
            <a:spLocks noGrp="1"/>
          </p:cNvSpPr>
          <p:nvPr>
            <p:ph type="sldNum" sz="quarter" idx="15"/>
          </p:nvPr>
        </p:nvSpPr>
        <p:spPr/>
        <p:txBody>
          <a:bodyPr/>
          <a:lstStyle/>
          <a:p>
            <a:fld id="{9E998658-D646-48AD-9BC0-B2E57BA6CC03}" type="slidenum">
              <a:rPr lang="en-US" smtClean="0"/>
              <a:pPr/>
              <a:t>14</a:t>
            </a:fld>
            <a:endParaRPr lang="en-US"/>
          </a:p>
        </p:txBody>
      </p:sp>
      <p:pic>
        <p:nvPicPr>
          <p:cNvPr id="6" name="Picture 5">
            <a:extLst>
              <a:ext uri="{FF2B5EF4-FFF2-40B4-BE49-F238E27FC236}">
                <a16:creationId xmlns:a16="http://schemas.microsoft.com/office/drawing/2014/main" xmlns="" id="{299AA33A-A5CA-4854-BE70-B5448161469B}"/>
              </a:ext>
            </a:extLst>
          </p:cNvPr>
          <p:cNvPicPr>
            <a:picLocks noChangeAspect="1"/>
          </p:cNvPicPr>
          <p:nvPr/>
        </p:nvPicPr>
        <p:blipFill>
          <a:blip r:embed="rId3"/>
          <a:stretch>
            <a:fillRect/>
          </a:stretch>
        </p:blipFill>
        <p:spPr>
          <a:xfrm>
            <a:off x="685801" y="4328283"/>
            <a:ext cx="7443216" cy="356358"/>
          </a:xfrm>
          <a:prstGeom prst="rect">
            <a:avLst/>
          </a:prstGeom>
        </p:spPr>
      </p:pic>
      <p:pic>
        <p:nvPicPr>
          <p:cNvPr id="7" name="Picture 6">
            <a:extLst>
              <a:ext uri="{FF2B5EF4-FFF2-40B4-BE49-F238E27FC236}">
                <a16:creationId xmlns:a16="http://schemas.microsoft.com/office/drawing/2014/main" xmlns="" id="{C212640B-8908-423A-9A68-B772F5FA190D}"/>
              </a:ext>
            </a:extLst>
          </p:cNvPr>
          <p:cNvPicPr>
            <a:picLocks noChangeAspect="1"/>
          </p:cNvPicPr>
          <p:nvPr/>
        </p:nvPicPr>
        <p:blipFill>
          <a:blip r:embed="rId4"/>
          <a:stretch>
            <a:fillRect/>
          </a:stretch>
        </p:blipFill>
        <p:spPr>
          <a:xfrm>
            <a:off x="609600" y="4684641"/>
            <a:ext cx="7696200" cy="1335159"/>
          </a:xfrm>
          <a:prstGeom prst="rect">
            <a:avLst/>
          </a:prstGeom>
        </p:spPr>
      </p:pic>
    </p:spTree>
    <p:extLst>
      <p:ext uri="{BB962C8B-B14F-4D97-AF65-F5344CB8AC3E}">
        <p14:creationId xmlns:p14="http://schemas.microsoft.com/office/powerpoint/2010/main" val="2029272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31358-8A48-456A-9657-DBC8A20F1A23}"/>
              </a:ext>
            </a:extLst>
          </p:cNvPr>
          <p:cNvSpPr>
            <a:spLocks noGrp="1"/>
          </p:cNvSpPr>
          <p:nvPr>
            <p:ph type="title"/>
          </p:nvPr>
        </p:nvSpPr>
        <p:spPr/>
        <p:txBody>
          <a:bodyPr/>
          <a:lstStyle/>
          <a:p>
            <a:r>
              <a:rPr lang="en-US" dirty="0"/>
              <a:t>2.1.1. Channel ASSIGNEMENT WITH GROUPS</a:t>
            </a:r>
          </a:p>
        </p:txBody>
      </p:sp>
      <p:pic>
        <p:nvPicPr>
          <p:cNvPr id="5" name="Content Placeholder 4">
            <a:extLst>
              <a:ext uri="{FF2B5EF4-FFF2-40B4-BE49-F238E27FC236}">
                <a16:creationId xmlns:a16="http://schemas.microsoft.com/office/drawing/2014/main" xmlns="" id="{3141C338-7BB4-4CAC-B673-0FCF9C30A661}"/>
              </a:ext>
            </a:extLst>
          </p:cNvPr>
          <p:cNvPicPr>
            <a:picLocks noGrp="1" noChangeAspect="1"/>
          </p:cNvPicPr>
          <p:nvPr>
            <p:ph sz="quarter" idx="1"/>
          </p:nvPr>
        </p:nvPicPr>
        <p:blipFill>
          <a:blip r:embed="rId2"/>
          <a:stretch>
            <a:fillRect/>
          </a:stretch>
        </p:blipFill>
        <p:spPr>
          <a:xfrm>
            <a:off x="457200" y="1828800"/>
            <a:ext cx="7671816" cy="331628"/>
          </a:xfrm>
          <a:prstGeom prst="rect">
            <a:avLst/>
          </a:prstGeom>
        </p:spPr>
      </p:pic>
      <p:sp>
        <p:nvSpPr>
          <p:cNvPr id="4" name="Slide Number Placeholder 3">
            <a:extLst>
              <a:ext uri="{FF2B5EF4-FFF2-40B4-BE49-F238E27FC236}">
                <a16:creationId xmlns:a16="http://schemas.microsoft.com/office/drawing/2014/main" xmlns="" id="{826573A3-0A08-46B6-9A0D-C3FAC705584E}"/>
              </a:ext>
            </a:extLst>
          </p:cNvPr>
          <p:cNvSpPr>
            <a:spLocks noGrp="1"/>
          </p:cNvSpPr>
          <p:nvPr>
            <p:ph type="sldNum" sz="quarter" idx="15"/>
          </p:nvPr>
        </p:nvSpPr>
        <p:spPr/>
        <p:txBody>
          <a:bodyPr/>
          <a:lstStyle/>
          <a:p>
            <a:fld id="{9E998658-D646-48AD-9BC0-B2E57BA6CC03}" type="slidenum">
              <a:rPr lang="en-US" smtClean="0"/>
              <a:pPr/>
              <a:t>15</a:t>
            </a:fld>
            <a:endParaRPr lang="en-US"/>
          </a:p>
        </p:txBody>
      </p:sp>
      <p:pic>
        <p:nvPicPr>
          <p:cNvPr id="6" name="Picture 5">
            <a:extLst>
              <a:ext uri="{FF2B5EF4-FFF2-40B4-BE49-F238E27FC236}">
                <a16:creationId xmlns:a16="http://schemas.microsoft.com/office/drawing/2014/main" xmlns="" id="{08FDCBE6-1058-4653-81D7-BA392F064FFB}"/>
              </a:ext>
            </a:extLst>
          </p:cNvPr>
          <p:cNvPicPr>
            <a:picLocks noChangeAspect="1"/>
          </p:cNvPicPr>
          <p:nvPr/>
        </p:nvPicPr>
        <p:blipFill>
          <a:blip r:embed="rId3"/>
          <a:stretch>
            <a:fillRect/>
          </a:stretch>
        </p:blipFill>
        <p:spPr>
          <a:xfrm>
            <a:off x="457200" y="2232960"/>
            <a:ext cx="7848600" cy="521208"/>
          </a:xfrm>
          <a:prstGeom prst="rect">
            <a:avLst/>
          </a:prstGeom>
        </p:spPr>
      </p:pic>
      <p:pic>
        <p:nvPicPr>
          <p:cNvPr id="7" name="Picture 6">
            <a:extLst>
              <a:ext uri="{FF2B5EF4-FFF2-40B4-BE49-F238E27FC236}">
                <a16:creationId xmlns:a16="http://schemas.microsoft.com/office/drawing/2014/main" xmlns="" id="{70988D64-C5EE-4EE9-A265-B7BB741DD773}"/>
              </a:ext>
            </a:extLst>
          </p:cNvPr>
          <p:cNvPicPr>
            <a:picLocks noChangeAspect="1"/>
          </p:cNvPicPr>
          <p:nvPr/>
        </p:nvPicPr>
        <p:blipFill>
          <a:blip r:embed="rId4"/>
          <a:stretch>
            <a:fillRect/>
          </a:stretch>
        </p:blipFill>
        <p:spPr>
          <a:xfrm>
            <a:off x="533400" y="2971801"/>
            <a:ext cx="7562486" cy="1918124"/>
          </a:xfrm>
          <a:prstGeom prst="rect">
            <a:avLst/>
          </a:prstGeom>
        </p:spPr>
      </p:pic>
    </p:spTree>
    <p:extLst>
      <p:ext uri="{BB962C8B-B14F-4D97-AF65-F5344CB8AC3E}">
        <p14:creationId xmlns:p14="http://schemas.microsoft.com/office/powerpoint/2010/main" val="104981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0EFA0-AABD-48CD-97A4-0A9BBC058584}"/>
              </a:ext>
            </a:extLst>
          </p:cNvPr>
          <p:cNvSpPr>
            <a:spLocks noGrp="1"/>
          </p:cNvSpPr>
          <p:nvPr>
            <p:ph type="title"/>
          </p:nvPr>
        </p:nvSpPr>
        <p:spPr/>
        <p:txBody>
          <a:bodyPr/>
          <a:lstStyle/>
          <a:p>
            <a:r>
              <a:rPr lang="en-US" dirty="0"/>
              <a:t>2.1.1</a:t>
            </a:r>
          </a:p>
        </p:txBody>
      </p:sp>
      <p:pic>
        <p:nvPicPr>
          <p:cNvPr id="5" name="Content Placeholder 4">
            <a:extLst>
              <a:ext uri="{FF2B5EF4-FFF2-40B4-BE49-F238E27FC236}">
                <a16:creationId xmlns:a16="http://schemas.microsoft.com/office/drawing/2014/main" xmlns="" id="{EE2CD750-AD68-42B1-A117-58CFB76270CE}"/>
              </a:ext>
            </a:extLst>
          </p:cNvPr>
          <p:cNvPicPr>
            <a:picLocks noGrp="1" noChangeAspect="1"/>
          </p:cNvPicPr>
          <p:nvPr>
            <p:ph sz="quarter" idx="1"/>
          </p:nvPr>
        </p:nvPicPr>
        <p:blipFill>
          <a:blip r:embed="rId2"/>
          <a:stretch>
            <a:fillRect/>
          </a:stretch>
        </p:blipFill>
        <p:spPr>
          <a:xfrm>
            <a:off x="457200" y="1828800"/>
            <a:ext cx="7620000" cy="3352800"/>
          </a:xfrm>
          <a:prstGeom prst="rect">
            <a:avLst/>
          </a:prstGeom>
        </p:spPr>
      </p:pic>
      <p:sp>
        <p:nvSpPr>
          <p:cNvPr id="4" name="Slide Number Placeholder 3">
            <a:extLst>
              <a:ext uri="{FF2B5EF4-FFF2-40B4-BE49-F238E27FC236}">
                <a16:creationId xmlns:a16="http://schemas.microsoft.com/office/drawing/2014/main" xmlns="" id="{BAF76B79-C100-4D50-B5E4-D850E982F747}"/>
              </a:ext>
            </a:extLst>
          </p:cNvPr>
          <p:cNvSpPr>
            <a:spLocks noGrp="1"/>
          </p:cNvSpPr>
          <p:nvPr>
            <p:ph type="sldNum" sz="quarter" idx="15"/>
          </p:nvPr>
        </p:nvSpPr>
        <p:spPr/>
        <p:txBody>
          <a:bodyPr/>
          <a:lstStyle/>
          <a:p>
            <a:fld id="{9E998658-D646-48AD-9BC0-B2E57BA6CC03}" type="slidenum">
              <a:rPr lang="en-US" smtClean="0"/>
              <a:pPr/>
              <a:t>16</a:t>
            </a:fld>
            <a:endParaRPr lang="en-US"/>
          </a:p>
        </p:txBody>
      </p:sp>
    </p:spTree>
    <p:extLst>
      <p:ext uri="{BB962C8B-B14F-4D97-AF65-F5344CB8AC3E}">
        <p14:creationId xmlns:p14="http://schemas.microsoft.com/office/powerpoint/2010/main" val="4178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C0130-F52A-411B-8FDF-51B1C65512A3}"/>
              </a:ext>
            </a:extLst>
          </p:cNvPr>
          <p:cNvSpPr>
            <a:spLocks noGrp="1"/>
          </p:cNvSpPr>
          <p:nvPr>
            <p:ph type="title"/>
          </p:nvPr>
        </p:nvSpPr>
        <p:spPr/>
        <p:txBody>
          <a:bodyPr/>
          <a:lstStyle/>
          <a:p>
            <a:r>
              <a:rPr lang="en-US" dirty="0"/>
              <a:t>2.1.1.</a:t>
            </a:r>
          </a:p>
        </p:txBody>
      </p:sp>
      <p:pic>
        <p:nvPicPr>
          <p:cNvPr id="5" name="Content Placeholder 4">
            <a:extLst>
              <a:ext uri="{FF2B5EF4-FFF2-40B4-BE49-F238E27FC236}">
                <a16:creationId xmlns:a16="http://schemas.microsoft.com/office/drawing/2014/main" xmlns="" id="{ED83F4B4-D46F-440A-811A-E6EBD90CB133}"/>
              </a:ext>
            </a:extLst>
          </p:cNvPr>
          <p:cNvPicPr>
            <a:picLocks noGrp="1" noChangeAspect="1"/>
          </p:cNvPicPr>
          <p:nvPr>
            <p:ph sz="quarter" idx="1"/>
          </p:nvPr>
        </p:nvPicPr>
        <p:blipFill>
          <a:blip r:embed="rId2"/>
          <a:stretch>
            <a:fillRect/>
          </a:stretch>
        </p:blipFill>
        <p:spPr>
          <a:xfrm>
            <a:off x="517207" y="1524000"/>
            <a:ext cx="7611809" cy="4876800"/>
          </a:xfrm>
          <a:prstGeom prst="rect">
            <a:avLst/>
          </a:prstGeom>
        </p:spPr>
      </p:pic>
      <p:sp>
        <p:nvSpPr>
          <p:cNvPr id="4" name="Slide Number Placeholder 3">
            <a:extLst>
              <a:ext uri="{FF2B5EF4-FFF2-40B4-BE49-F238E27FC236}">
                <a16:creationId xmlns:a16="http://schemas.microsoft.com/office/drawing/2014/main" xmlns="" id="{6A77C0ED-93B5-4003-9317-C5CD12F9E118}"/>
              </a:ext>
            </a:extLst>
          </p:cNvPr>
          <p:cNvSpPr>
            <a:spLocks noGrp="1"/>
          </p:cNvSpPr>
          <p:nvPr>
            <p:ph type="sldNum" sz="quarter" idx="15"/>
          </p:nvPr>
        </p:nvSpPr>
        <p:spPr/>
        <p:txBody>
          <a:bodyPr/>
          <a:lstStyle/>
          <a:p>
            <a:fld id="{9E998658-D646-48AD-9BC0-B2E57BA6CC03}" type="slidenum">
              <a:rPr lang="en-US" smtClean="0"/>
              <a:pPr/>
              <a:t>17</a:t>
            </a:fld>
            <a:endParaRPr lang="en-US"/>
          </a:p>
        </p:txBody>
      </p:sp>
    </p:spTree>
    <p:extLst>
      <p:ext uri="{BB962C8B-B14F-4D97-AF65-F5344CB8AC3E}">
        <p14:creationId xmlns:p14="http://schemas.microsoft.com/office/powerpoint/2010/main" val="1872526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D784F-80DE-4631-95C0-93666156AC32}"/>
              </a:ext>
            </a:extLst>
          </p:cNvPr>
          <p:cNvSpPr>
            <a:spLocks noGrp="1"/>
          </p:cNvSpPr>
          <p:nvPr>
            <p:ph type="title"/>
          </p:nvPr>
        </p:nvSpPr>
        <p:spPr/>
        <p:txBody>
          <a:bodyPr/>
          <a:lstStyle/>
          <a:p>
            <a:r>
              <a:rPr lang="en-US" dirty="0"/>
              <a:t>2.1.1</a:t>
            </a:r>
          </a:p>
        </p:txBody>
      </p:sp>
      <p:pic>
        <p:nvPicPr>
          <p:cNvPr id="5" name="Content Placeholder 4">
            <a:extLst>
              <a:ext uri="{FF2B5EF4-FFF2-40B4-BE49-F238E27FC236}">
                <a16:creationId xmlns:a16="http://schemas.microsoft.com/office/drawing/2014/main" xmlns="" id="{F5CF6AAA-B2A3-404B-9063-5FFFE4160AC7}"/>
              </a:ext>
            </a:extLst>
          </p:cNvPr>
          <p:cNvPicPr>
            <a:picLocks noGrp="1" noChangeAspect="1"/>
          </p:cNvPicPr>
          <p:nvPr>
            <p:ph sz="quarter" idx="1"/>
          </p:nvPr>
        </p:nvPicPr>
        <p:blipFill>
          <a:blip r:embed="rId2"/>
          <a:stretch>
            <a:fillRect/>
          </a:stretch>
        </p:blipFill>
        <p:spPr>
          <a:xfrm>
            <a:off x="152400" y="1676400"/>
            <a:ext cx="7555620" cy="685800"/>
          </a:xfrm>
          <a:prstGeom prst="rect">
            <a:avLst/>
          </a:prstGeom>
        </p:spPr>
      </p:pic>
      <p:sp>
        <p:nvSpPr>
          <p:cNvPr id="4" name="Slide Number Placeholder 3">
            <a:extLst>
              <a:ext uri="{FF2B5EF4-FFF2-40B4-BE49-F238E27FC236}">
                <a16:creationId xmlns:a16="http://schemas.microsoft.com/office/drawing/2014/main" xmlns="" id="{7B29E22E-AC86-4538-9E5E-C75EF514FDD1}"/>
              </a:ext>
            </a:extLst>
          </p:cNvPr>
          <p:cNvSpPr>
            <a:spLocks noGrp="1"/>
          </p:cNvSpPr>
          <p:nvPr>
            <p:ph type="sldNum" sz="quarter" idx="15"/>
          </p:nvPr>
        </p:nvSpPr>
        <p:spPr/>
        <p:txBody>
          <a:bodyPr/>
          <a:lstStyle/>
          <a:p>
            <a:fld id="{9E998658-D646-48AD-9BC0-B2E57BA6CC03}" type="slidenum">
              <a:rPr lang="en-US" smtClean="0"/>
              <a:pPr/>
              <a:t>18</a:t>
            </a:fld>
            <a:endParaRPr lang="en-US"/>
          </a:p>
        </p:txBody>
      </p:sp>
      <p:pic>
        <p:nvPicPr>
          <p:cNvPr id="6" name="Picture 5">
            <a:extLst>
              <a:ext uri="{FF2B5EF4-FFF2-40B4-BE49-F238E27FC236}">
                <a16:creationId xmlns:a16="http://schemas.microsoft.com/office/drawing/2014/main" xmlns="" id="{8A0C9E77-5000-463A-9161-DD9A79104D38}"/>
              </a:ext>
            </a:extLst>
          </p:cNvPr>
          <p:cNvPicPr>
            <a:picLocks noChangeAspect="1"/>
          </p:cNvPicPr>
          <p:nvPr/>
        </p:nvPicPr>
        <p:blipFill>
          <a:blip r:embed="rId3"/>
          <a:stretch>
            <a:fillRect/>
          </a:stretch>
        </p:blipFill>
        <p:spPr>
          <a:xfrm>
            <a:off x="369180" y="2133600"/>
            <a:ext cx="7555620" cy="2049968"/>
          </a:xfrm>
          <a:prstGeom prst="rect">
            <a:avLst/>
          </a:prstGeom>
        </p:spPr>
      </p:pic>
      <p:pic>
        <p:nvPicPr>
          <p:cNvPr id="7" name="Content Placeholder 4">
            <a:extLst>
              <a:ext uri="{FF2B5EF4-FFF2-40B4-BE49-F238E27FC236}">
                <a16:creationId xmlns:a16="http://schemas.microsoft.com/office/drawing/2014/main" xmlns="" id="{4E4F70DF-0D31-439E-9F65-83A25476E73B}"/>
              </a:ext>
            </a:extLst>
          </p:cNvPr>
          <p:cNvPicPr>
            <a:picLocks noChangeAspect="1"/>
          </p:cNvPicPr>
          <p:nvPr/>
        </p:nvPicPr>
        <p:blipFill>
          <a:blip r:embed="rId4"/>
          <a:stretch>
            <a:fillRect/>
          </a:stretch>
        </p:blipFill>
        <p:spPr>
          <a:xfrm>
            <a:off x="507310" y="4183568"/>
            <a:ext cx="7417490" cy="1226632"/>
          </a:xfrm>
          <a:prstGeom prst="rect">
            <a:avLst/>
          </a:prstGeom>
        </p:spPr>
      </p:pic>
      <p:pic>
        <p:nvPicPr>
          <p:cNvPr id="8" name="Picture 7">
            <a:extLst>
              <a:ext uri="{FF2B5EF4-FFF2-40B4-BE49-F238E27FC236}">
                <a16:creationId xmlns:a16="http://schemas.microsoft.com/office/drawing/2014/main" xmlns="" id="{189E4E41-C30B-4562-85FA-FC84C59CCDAE}"/>
              </a:ext>
            </a:extLst>
          </p:cNvPr>
          <p:cNvPicPr>
            <a:picLocks noChangeAspect="1"/>
          </p:cNvPicPr>
          <p:nvPr/>
        </p:nvPicPr>
        <p:blipFill>
          <a:blip r:embed="rId5"/>
          <a:stretch>
            <a:fillRect/>
          </a:stretch>
        </p:blipFill>
        <p:spPr>
          <a:xfrm>
            <a:off x="632757" y="5565820"/>
            <a:ext cx="7075263" cy="609600"/>
          </a:xfrm>
          <a:prstGeom prst="rect">
            <a:avLst/>
          </a:prstGeom>
        </p:spPr>
      </p:pic>
    </p:spTree>
    <p:extLst>
      <p:ext uri="{BB962C8B-B14F-4D97-AF65-F5344CB8AC3E}">
        <p14:creationId xmlns:p14="http://schemas.microsoft.com/office/powerpoint/2010/main" val="350237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AF36274-D876-44C0-9863-C3A237194E6F}"/>
              </a:ext>
            </a:extLst>
          </p:cNvPr>
          <p:cNvSpPr>
            <a:spLocks noGrp="1"/>
          </p:cNvSpPr>
          <p:nvPr>
            <p:ph type="sldNum" sz="quarter" idx="15"/>
          </p:nvPr>
        </p:nvSpPr>
        <p:spPr/>
        <p:txBody>
          <a:bodyPr/>
          <a:lstStyle/>
          <a:p>
            <a:fld id="{9E998658-D646-48AD-9BC0-B2E57BA6CC03}" type="slidenum">
              <a:rPr lang="en-US" smtClean="0"/>
              <a:pPr/>
              <a:t>19</a:t>
            </a:fld>
            <a:endParaRPr lang="en-US"/>
          </a:p>
        </p:txBody>
      </p:sp>
      <p:pic>
        <p:nvPicPr>
          <p:cNvPr id="9" name="Content Placeholder 8">
            <a:extLst>
              <a:ext uri="{FF2B5EF4-FFF2-40B4-BE49-F238E27FC236}">
                <a16:creationId xmlns:a16="http://schemas.microsoft.com/office/drawing/2014/main" xmlns="" id="{0063F01A-475B-4D2B-AA19-C33875FF8D2F}"/>
              </a:ext>
            </a:extLst>
          </p:cNvPr>
          <p:cNvPicPr>
            <a:picLocks noGrp="1" noChangeAspect="1"/>
          </p:cNvPicPr>
          <p:nvPr>
            <p:ph sz="quarter" idx="1"/>
          </p:nvPr>
        </p:nvPicPr>
        <p:blipFill>
          <a:blip r:embed="rId2"/>
          <a:stretch>
            <a:fillRect/>
          </a:stretch>
        </p:blipFill>
        <p:spPr>
          <a:xfrm>
            <a:off x="480391" y="1905000"/>
            <a:ext cx="7648625" cy="304800"/>
          </a:xfrm>
          <a:prstGeom prst="rect">
            <a:avLst/>
          </a:prstGeom>
        </p:spPr>
      </p:pic>
      <p:sp>
        <p:nvSpPr>
          <p:cNvPr id="8" name="Title 7">
            <a:extLst>
              <a:ext uri="{FF2B5EF4-FFF2-40B4-BE49-F238E27FC236}">
                <a16:creationId xmlns:a16="http://schemas.microsoft.com/office/drawing/2014/main" xmlns="" id="{7D41FE64-A329-439E-A54D-576E0050F74F}"/>
              </a:ext>
            </a:extLst>
          </p:cNvPr>
          <p:cNvSpPr>
            <a:spLocks noGrp="1"/>
          </p:cNvSpPr>
          <p:nvPr>
            <p:ph type="title"/>
          </p:nvPr>
        </p:nvSpPr>
        <p:spPr/>
        <p:txBody>
          <a:bodyPr/>
          <a:lstStyle/>
          <a:p>
            <a:r>
              <a:rPr lang="en-US" dirty="0"/>
              <a:t>2.2.Handoff </a:t>
            </a:r>
          </a:p>
        </p:txBody>
      </p:sp>
      <p:pic>
        <p:nvPicPr>
          <p:cNvPr id="10" name="Picture 9">
            <a:extLst>
              <a:ext uri="{FF2B5EF4-FFF2-40B4-BE49-F238E27FC236}">
                <a16:creationId xmlns:a16="http://schemas.microsoft.com/office/drawing/2014/main" xmlns="" id="{D0B75CBD-058E-456F-8D6C-A3AAA3375197}"/>
              </a:ext>
            </a:extLst>
          </p:cNvPr>
          <p:cNvPicPr>
            <a:picLocks noChangeAspect="1"/>
          </p:cNvPicPr>
          <p:nvPr/>
        </p:nvPicPr>
        <p:blipFill>
          <a:blip r:embed="rId3"/>
          <a:stretch>
            <a:fillRect/>
          </a:stretch>
        </p:blipFill>
        <p:spPr>
          <a:xfrm>
            <a:off x="434009" y="2196548"/>
            <a:ext cx="7763005" cy="1828800"/>
          </a:xfrm>
          <a:prstGeom prst="rect">
            <a:avLst/>
          </a:prstGeom>
        </p:spPr>
      </p:pic>
      <p:pic>
        <p:nvPicPr>
          <p:cNvPr id="11" name="Picture 10">
            <a:extLst>
              <a:ext uri="{FF2B5EF4-FFF2-40B4-BE49-F238E27FC236}">
                <a16:creationId xmlns:a16="http://schemas.microsoft.com/office/drawing/2014/main" xmlns="" id="{7231D774-1D57-4B21-8ECD-8068438FFBE9}"/>
              </a:ext>
            </a:extLst>
          </p:cNvPr>
          <p:cNvPicPr>
            <a:picLocks noChangeAspect="1"/>
          </p:cNvPicPr>
          <p:nvPr/>
        </p:nvPicPr>
        <p:blipFill>
          <a:blip r:embed="rId4"/>
          <a:stretch>
            <a:fillRect/>
          </a:stretch>
        </p:blipFill>
        <p:spPr>
          <a:xfrm>
            <a:off x="414131" y="4122667"/>
            <a:ext cx="7714885" cy="1135133"/>
          </a:xfrm>
          <a:prstGeom prst="rect">
            <a:avLst/>
          </a:prstGeom>
        </p:spPr>
      </p:pic>
      <p:pic>
        <p:nvPicPr>
          <p:cNvPr id="12" name="Picture 11">
            <a:extLst>
              <a:ext uri="{FF2B5EF4-FFF2-40B4-BE49-F238E27FC236}">
                <a16:creationId xmlns:a16="http://schemas.microsoft.com/office/drawing/2014/main" xmlns="" id="{13AE7AA8-C8FE-4188-A1C1-5463A4ED4D9F}"/>
              </a:ext>
            </a:extLst>
          </p:cNvPr>
          <p:cNvPicPr>
            <a:picLocks noChangeAspect="1"/>
          </p:cNvPicPr>
          <p:nvPr/>
        </p:nvPicPr>
        <p:blipFill>
          <a:blip r:embed="rId5"/>
          <a:stretch>
            <a:fillRect/>
          </a:stretch>
        </p:blipFill>
        <p:spPr>
          <a:xfrm>
            <a:off x="2362200" y="5569284"/>
            <a:ext cx="4114800" cy="521208"/>
          </a:xfrm>
          <a:prstGeom prst="rect">
            <a:avLst/>
          </a:prstGeom>
        </p:spPr>
      </p:pic>
    </p:spTree>
    <p:extLst>
      <p:ext uri="{BB962C8B-B14F-4D97-AF65-F5344CB8AC3E}">
        <p14:creationId xmlns:p14="http://schemas.microsoft.com/office/powerpoint/2010/main" val="182288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DAY 1: </a:t>
            </a:r>
            <a:r>
              <a:rPr lang="en-US" b="1" dirty="0"/>
              <a:t>Introduction to Cellular systems, Frequency Reuse, Trunking </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dirty="0"/>
          </a:p>
          <a:p>
            <a:pPr lvl="0"/>
            <a:r>
              <a:rPr lang="en-US" dirty="0"/>
              <a:t>Cellular, Keys terms, The cellular Radio</a:t>
            </a:r>
          </a:p>
          <a:p>
            <a:pPr lvl="0"/>
            <a:r>
              <a:rPr lang="en-US" dirty="0"/>
              <a:t>Cellular Geometry, Handoff, Co-Channel Interference</a:t>
            </a:r>
          </a:p>
          <a:p>
            <a:pPr lvl="0"/>
            <a:r>
              <a:rPr lang="en-US" dirty="0"/>
              <a:t>Adjacent Channel Interference</a:t>
            </a:r>
          </a:p>
          <a:p>
            <a:pPr lvl="0"/>
            <a:r>
              <a:rPr lang="en-US" dirty="0"/>
              <a:t>Blocked calls cleared, Blocked calls delayed and Discussion</a:t>
            </a:r>
          </a:p>
          <a:p>
            <a:endParaRPr lang="en-US" dirty="0"/>
          </a:p>
          <a:p>
            <a:endParaRPr lang="en-US" b="1" cap="all" dirty="0"/>
          </a:p>
        </p:txBody>
      </p:sp>
      <p:sp>
        <p:nvSpPr>
          <p:cNvPr id="4" name="Slide Number Placeholder 3"/>
          <p:cNvSpPr>
            <a:spLocks noGrp="1"/>
          </p:cNvSpPr>
          <p:nvPr>
            <p:ph type="sldNum" sz="quarter" idx="15"/>
          </p:nvPr>
        </p:nvSpPr>
        <p:spPr/>
        <p:txBody>
          <a:bodyPr/>
          <a:lstStyle/>
          <a:p>
            <a:fld id="{9E998658-D646-48AD-9BC0-B2E57BA6CC0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6C491-5204-483B-8377-AE8EC54E62CB}"/>
              </a:ext>
            </a:extLst>
          </p:cNvPr>
          <p:cNvSpPr>
            <a:spLocks noGrp="1"/>
          </p:cNvSpPr>
          <p:nvPr>
            <p:ph type="title"/>
          </p:nvPr>
        </p:nvSpPr>
        <p:spPr/>
        <p:txBody>
          <a:bodyPr/>
          <a:lstStyle/>
          <a:p>
            <a:r>
              <a:rPr lang="en-US" dirty="0"/>
              <a:t>2.2.</a:t>
            </a:r>
          </a:p>
        </p:txBody>
      </p:sp>
      <p:pic>
        <p:nvPicPr>
          <p:cNvPr id="5" name="Content Placeholder 4">
            <a:extLst>
              <a:ext uri="{FF2B5EF4-FFF2-40B4-BE49-F238E27FC236}">
                <a16:creationId xmlns:a16="http://schemas.microsoft.com/office/drawing/2014/main" xmlns="" id="{8BE14F51-159D-497E-891F-C41BC8EF2EC1}"/>
              </a:ext>
            </a:extLst>
          </p:cNvPr>
          <p:cNvPicPr>
            <a:picLocks noGrp="1" noChangeAspect="1"/>
          </p:cNvPicPr>
          <p:nvPr>
            <p:ph sz="quarter" idx="1"/>
          </p:nvPr>
        </p:nvPicPr>
        <p:blipFill>
          <a:blip r:embed="rId2"/>
          <a:stretch>
            <a:fillRect/>
          </a:stretch>
        </p:blipFill>
        <p:spPr>
          <a:xfrm>
            <a:off x="519112" y="1676400"/>
            <a:ext cx="7343775" cy="479288"/>
          </a:xfrm>
          <a:prstGeom prst="rect">
            <a:avLst/>
          </a:prstGeom>
        </p:spPr>
      </p:pic>
      <p:sp>
        <p:nvSpPr>
          <p:cNvPr id="4" name="Slide Number Placeholder 3">
            <a:extLst>
              <a:ext uri="{FF2B5EF4-FFF2-40B4-BE49-F238E27FC236}">
                <a16:creationId xmlns:a16="http://schemas.microsoft.com/office/drawing/2014/main" xmlns="" id="{00ECA827-21A8-4CF5-B6BB-BEFC2E9E8B1F}"/>
              </a:ext>
            </a:extLst>
          </p:cNvPr>
          <p:cNvSpPr>
            <a:spLocks noGrp="1"/>
          </p:cNvSpPr>
          <p:nvPr>
            <p:ph type="sldNum" sz="quarter" idx="15"/>
          </p:nvPr>
        </p:nvSpPr>
        <p:spPr/>
        <p:txBody>
          <a:bodyPr/>
          <a:lstStyle/>
          <a:p>
            <a:fld id="{9E998658-D646-48AD-9BC0-B2E57BA6CC03}" type="slidenum">
              <a:rPr lang="en-US" smtClean="0"/>
              <a:pPr/>
              <a:t>20</a:t>
            </a:fld>
            <a:endParaRPr lang="en-US"/>
          </a:p>
        </p:txBody>
      </p:sp>
      <p:pic>
        <p:nvPicPr>
          <p:cNvPr id="6" name="Picture 5">
            <a:extLst>
              <a:ext uri="{FF2B5EF4-FFF2-40B4-BE49-F238E27FC236}">
                <a16:creationId xmlns:a16="http://schemas.microsoft.com/office/drawing/2014/main" xmlns="" id="{97CA2340-855F-4049-8C5C-807B483FF60A}"/>
              </a:ext>
            </a:extLst>
          </p:cNvPr>
          <p:cNvPicPr>
            <a:picLocks noChangeAspect="1"/>
          </p:cNvPicPr>
          <p:nvPr/>
        </p:nvPicPr>
        <p:blipFill>
          <a:blip r:embed="rId3"/>
          <a:stretch>
            <a:fillRect/>
          </a:stretch>
        </p:blipFill>
        <p:spPr>
          <a:xfrm>
            <a:off x="457200" y="2268537"/>
            <a:ext cx="7753350" cy="1476375"/>
          </a:xfrm>
          <a:prstGeom prst="rect">
            <a:avLst/>
          </a:prstGeom>
        </p:spPr>
      </p:pic>
      <p:pic>
        <p:nvPicPr>
          <p:cNvPr id="7" name="Picture 6">
            <a:extLst>
              <a:ext uri="{FF2B5EF4-FFF2-40B4-BE49-F238E27FC236}">
                <a16:creationId xmlns:a16="http://schemas.microsoft.com/office/drawing/2014/main" xmlns="" id="{3C4F5848-48D5-40E6-B3DD-ADC0D6979D83}"/>
              </a:ext>
            </a:extLst>
          </p:cNvPr>
          <p:cNvPicPr>
            <a:picLocks noChangeAspect="1"/>
          </p:cNvPicPr>
          <p:nvPr/>
        </p:nvPicPr>
        <p:blipFill>
          <a:blip r:embed="rId4"/>
          <a:stretch>
            <a:fillRect/>
          </a:stretch>
        </p:blipFill>
        <p:spPr>
          <a:xfrm>
            <a:off x="519112" y="3857761"/>
            <a:ext cx="7609904" cy="1476375"/>
          </a:xfrm>
          <a:prstGeom prst="rect">
            <a:avLst/>
          </a:prstGeom>
        </p:spPr>
      </p:pic>
    </p:spTree>
    <p:extLst>
      <p:ext uri="{BB962C8B-B14F-4D97-AF65-F5344CB8AC3E}">
        <p14:creationId xmlns:p14="http://schemas.microsoft.com/office/powerpoint/2010/main" val="11741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6418A-3A1C-4675-B1DA-F280183C75CE}"/>
              </a:ext>
            </a:extLst>
          </p:cNvPr>
          <p:cNvSpPr>
            <a:spLocks noGrp="1"/>
          </p:cNvSpPr>
          <p:nvPr>
            <p:ph type="title"/>
          </p:nvPr>
        </p:nvSpPr>
        <p:spPr/>
        <p:txBody>
          <a:bodyPr/>
          <a:lstStyle/>
          <a:p>
            <a:r>
              <a:rPr lang="en-US" dirty="0"/>
              <a:t>2.2.</a:t>
            </a:r>
          </a:p>
        </p:txBody>
      </p:sp>
      <p:pic>
        <p:nvPicPr>
          <p:cNvPr id="5" name="Content Placeholder 4">
            <a:extLst>
              <a:ext uri="{FF2B5EF4-FFF2-40B4-BE49-F238E27FC236}">
                <a16:creationId xmlns:a16="http://schemas.microsoft.com/office/drawing/2014/main" xmlns="" id="{DEA28F0C-A893-4BC3-A3AC-CE4F466DD796}"/>
              </a:ext>
            </a:extLst>
          </p:cNvPr>
          <p:cNvPicPr>
            <a:picLocks noGrp="1" noChangeAspect="1"/>
          </p:cNvPicPr>
          <p:nvPr>
            <p:ph sz="quarter" idx="1"/>
          </p:nvPr>
        </p:nvPicPr>
        <p:blipFill>
          <a:blip r:embed="rId2"/>
          <a:stretch>
            <a:fillRect/>
          </a:stretch>
        </p:blipFill>
        <p:spPr>
          <a:xfrm>
            <a:off x="457200" y="1981200"/>
            <a:ext cx="7467600" cy="1447800"/>
          </a:xfrm>
          <a:prstGeom prst="rect">
            <a:avLst/>
          </a:prstGeom>
        </p:spPr>
      </p:pic>
      <p:sp>
        <p:nvSpPr>
          <p:cNvPr id="4" name="Slide Number Placeholder 3">
            <a:extLst>
              <a:ext uri="{FF2B5EF4-FFF2-40B4-BE49-F238E27FC236}">
                <a16:creationId xmlns:a16="http://schemas.microsoft.com/office/drawing/2014/main" xmlns="" id="{976490A6-995A-4161-AB3D-090B6B1836E5}"/>
              </a:ext>
            </a:extLst>
          </p:cNvPr>
          <p:cNvSpPr>
            <a:spLocks noGrp="1"/>
          </p:cNvSpPr>
          <p:nvPr>
            <p:ph type="sldNum" sz="quarter" idx="15"/>
          </p:nvPr>
        </p:nvSpPr>
        <p:spPr/>
        <p:txBody>
          <a:bodyPr/>
          <a:lstStyle/>
          <a:p>
            <a:fld id="{9E998658-D646-48AD-9BC0-B2E57BA6CC03}" type="slidenum">
              <a:rPr lang="en-US" smtClean="0"/>
              <a:pPr/>
              <a:t>21</a:t>
            </a:fld>
            <a:endParaRPr lang="en-US"/>
          </a:p>
        </p:txBody>
      </p:sp>
    </p:spTree>
    <p:extLst>
      <p:ext uri="{BB962C8B-B14F-4D97-AF65-F5344CB8AC3E}">
        <p14:creationId xmlns:p14="http://schemas.microsoft.com/office/powerpoint/2010/main" val="2060667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EA07E3-FDDB-4104-AD81-8F73426AF407}"/>
              </a:ext>
            </a:extLst>
          </p:cNvPr>
          <p:cNvSpPr>
            <a:spLocks noGrp="1"/>
          </p:cNvSpPr>
          <p:nvPr>
            <p:ph type="title"/>
          </p:nvPr>
        </p:nvSpPr>
        <p:spPr/>
        <p:txBody>
          <a:bodyPr/>
          <a:lstStyle/>
          <a:p>
            <a:r>
              <a:rPr lang="en-US" dirty="0"/>
              <a:t>2.2.</a:t>
            </a:r>
          </a:p>
        </p:txBody>
      </p:sp>
      <p:pic>
        <p:nvPicPr>
          <p:cNvPr id="5" name="Content Placeholder 4">
            <a:extLst>
              <a:ext uri="{FF2B5EF4-FFF2-40B4-BE49-F238E27FC236}">
                <a16:creationId xmlns:a16="http://schemas.microsoft.com/office/drawing/2014/main" xmlns="" id="{40D4AC30-DA52-4874-ABAE-8B213459BDE0}"/>
              </a:ext>
            </a:extLst>
          </p:cNvPr>
          <p:cNvPicPr>
            <a:picLocks noGrp="1" noChangeAspect="1"/>
          </p:cNvPicPr>
          <p:nvPr>
            <p:ph sz="quarter" idx="1"/>
          </p:nvPr>
        </p:nvPicPr>
        <p:blipFill>
          <a:blip r:embed="rId2"/>
          <a:stretch>
            <a:fillRect/>
          </a:stretch>
        </p:blipFill>
        <p:spPr>
          <a:xfrm>
            <a:off x="457200" y="1905000"/>
            <a:ext cx="7671816" cy="1524000"/>
          </a:xfrm>
          <a:prstGeom prst="rect">
            <a:avLst/>
          </a:prstGeom>
        </p:spPr>
      </p:pic>
      <p:sp>
        <p:nvSpPr>
          <p:cNvPr id="4" name="Slide Number Placeholder 3">
            <a:extLst>
              <a:ext uri="{FF2B5EF4-FFF2-40B4-BE49-F238E27FC236}">
                <a16:creationId xmlns:a16="http://schemas.microsoft.com/office/drawing/2014/main" xmlns="" id="{5D62867D-C2D8-49A7-9447-5758435CD7F4}"/>
              </a:ext>
            </a:extLst>
          </p:cNvPr>
          <p:cNvSpPr>
            <a:spLocks noGrp="1"/>
          </p:cNvSpPr>
          <p:nvPr>
            <p:ph type="sldNum" sz="quarter" idx="15"/>
          </p:nvPr>
        </p:nvSpPr>
        <p:spPr/>
        <p:txBody>
          <a:bodyPr/>
          <a:lstStyle/>
          <a:p>
            <a:fld id="{9E998658-D646-48AD-9BC0-B2E57BA6CC03}" type="slidenum">
              <a:rPr lang="en-US" smtClean="0"/>
              <a:pPr/>
              <a:t>22</a:t>
            </a:fld>
            <a:endParaRPr lang="en-US"/>
          </a:p>
        </p:txBody>
      </p:sp>
      <p:pic>
        <p:nvPicPr>
          <p:cNvPr id="6" name="Picture 5">
            <a:extLst>
              <a:ext uri="{FF2B5EF4-FFF2-40B4-BE49-F238E27FC236}">
                <a16:creationId xmlns:a16="http://schemas.microsoft.com/office/drawing/2014/main" xmlns="" id="{3BCC3416-6EC3-42A5-8E27-BC671B3003E1}"/>
              </a:ext>
            </a:extLst>
          </p:cNvPr>
          <p:cNvPicPr>
            <a:picLocks noChangeAspect="1"/>
          </p:cNvPicPr>
          <p:nvPr/>
        </p:nvPicPr>
        <p:blipFill>
          <a:blip r:embed="rId3"/>
          <a:stretch>
            <a:fillRect/>
          </a:stretch>
        </p:blipFill>
        <p:spPr>
          <a:xfrm>
            <a:off x="483704" y="3429000"/>
            <a:ext cx="7645312" cy="1828800"/>
          </a:xfrm>
          <a:prstGeom prst="rect">
            <a:avLst/>
          </a:prstGeom>
        </p:spPr>
      </p:pic>
    </p:spTree>
    <p:extLst>
      <p:ext uri="{BB962C8B-B14F-4D97-AF65-F5344CB8AC3E}">
        <p14:creationId xmlns:p14="http://schemas.microsoft.com/office/powerpoint/2010/main" val="346965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8ABB3-EB21-44E5-959A-FB59DFB36770}"/>
              </a:ext>
            </a:extLst>
          </p:cNvPr>
          <p:cNvSpPr>
            <a:spLocks noGrp="1"/>
          </p:cNvSpPr>
          <p:nvPr>
            <p:ph type="title"/>
          </p:nvPr>
        </p:nvSpPr>
        <p:spPr/>
        <p:txBody>
          <a:bodyPr/>
          <a:lstStyle/>
          <a:p>
            <a:r>
              <a:rPr lang="en-US" dirty="0"/>
              <a:t>2.3.CO-channel Interference</a:t>
            </a:r>
          </a:p>
        </p:txBody>
      </p:sp>
      <p:pic>
        <p:nvPicPr>
          <p:cNvPr id="5" name="Content Placeholder 4">
            <a:extLst>
              <a:ext uri="{FF2B5EF4-FFF2-40B4-BE49-F238E27FC236}">
                <a16:creationId xmlns:a16="http://schemas.microsoft.com/office/drawing/2014/main" xmlns="" id="{84F10C9A-4D2C-4FE5-88E7-F587AFAD7DF5}"/>
              </a:ext>
            </a:extLst>
          </p:cNvPr>
          <p:cNvPicPr>
            <a:picLocks noGrp="1" noChangeAspect="1"/>
          </p:cNvPicPr>
          <p:nvPr>
            <p:ph sz="quarter" idx="1"/>
          </p:nvPr>
        </p:nvPicPr>
        <p:blipFill>
          <a:blip r:embed="rId2"/>
          <a:stretch>
            <a:fillRect/>
          </a:stretch>
        </p:blipFill>
        <p:spPr>
          <a:xfrm>
            <a:off x="381000" y="1600200"/>
            <a:ext cx="7924800" cy="2133600"/>
          </a:xfrm>
          <a:prstGeom prst="rect">
            <a:avLst/>
          </a:prstGeom>
        </p:spPr>
      </p:pic>
      <p:sp>
        <p:nvSpPr>
          <p:cNvPr id="4" name="Slide Number Placeholder 3">
            <a:extLst>
              <a:ext uri="{FF2B5EF4-FFF2-40B4-BE49-F238E27FC236}">
                <a16:creationId xmlns:a16="http://schemas.microsoft.com/office/drawing/2014/main" xmlns="" id="{510EA1C2-5B13-4C92-82F5-DA1E499A80E9}"/>
              </a:ext>
            </a:extLst>
          </p:cNvPr>
          <p:cNvSpPr>
            <a:spLocks noGrp="1"/>
          </p:cNvSpPr>
          <p:nvPr>
            <p:ph type="sldNum" sz="quarter" idx="15"/>
          </p:nvPr>
        </p:nvSpPr>
        <p:spPr/>
        <p:txBody>
          <a:bodyPr/>
          <a:lstStyle/>
          <a:p>
            <a:fld id="{9E998658-D646-48AD-9BC0-B2E57BA6CC03}" type="slidenum">
              <a:rPr lang="en-US" smtClean="0"/>
              <a:pPr/>
              <a:t>23</a:t>
            </a:fld>
            <a:endParaRPr lang="en-US"/>
          </a:p>
        </p:txBody>
      </p:sp>
      <p:pic>
        <p:nvPicPr>
          <p:cNvPr id="6" name="Picture 5">
            <a:extLst>
              <a:ext uri="{FF2B5EF4-FFF2-40B4-BE49-F238E27FC236}">
                <a16:creationId xmlns:a16="http://schemas.microsoft.com/office/drawing/2014/main" xmlns="" id="{5147A0E1-965E-46F6-B5AB-F8FE715B675F}"/>
              </a:ext>
            </a:extLst>
          </p:cNvPr>
          <p:cNvPicPr>
            <a:picLocks noChangeAspect="1"/>
          </p:cNvPicPr>
          <p:nvPr/>
        </p:nvPicPr>
        <p:blipFill>
          <a:blip r:embed="rId3"/>
          <a:stretch>
            <a:fillRect/>
          </a:stretch>
        </p:blipFill>
        <p:spPr>
          <a:xfrm>
            <a:off x="487016" y="3810642"/>
            <a:ext cx="7641999" cy="1772068"/>
          </a:xfrm>
          <a:prstGeom prst="rect">
            <a:avLst/>
          </a:prstGeom>
        </p:spPr>
      </p:pic>
      <p:pic>
        <p:nvPicPr>
          <p:cNvPr id="7" name="Picture 6">
            <a:extLst>
              <a:ext uri="{FF2B5EF4-FFF2-40B4-BE49-F238E27FC236}">
                <a16:creationId xmlns:a16="http://schemas.microsoft.com/office/drawing/2014/main" xmlns="" id="{5FE6F90D-2D4F-4A4B-9717-B0C8AA5DB7B0}"/>
              </a:ext>
            </a:extLst>
          </p:cNvPr>
          <p:cNvPicPr>
            <a:picLocks noChangeAspect="1"/>
          </p:cNvPicPr>
          <p:nvPr/>
        </p:nvPicPr>
        <p:blipFill>
          <a:blip r:embed="rId4"/>
          <a:stretch>
            <a:fillRect/>
          </a:stretch>
        </p:blipFill>
        <p:spPr>
          <a:xfrm>
            <a:off x="320305" y="5771560"/>
            <a:ext cx="7741389" cy="588708"/>
          </a:xfrm>
          <a:prstGeom prst="rect">
            <a:avLst/>
          </a:prstGeom>
        </p:spPr>
      </p:pic>
      <p:pic>
        <p:nvPicPr>
          <p:cNvPr id="8" name="Picture 7">
            <a:extLst>
              <a:ext uri="{FF2B5EF4-FFF2-40B4-BE49-F238E27FC236}">
                <a16:creationId xmlns:a16="http://schemas.microsoft.com/office/drawing/2014/main" xmlns="" id="{05158C6A-9B90-488B-A1CB-6926E1376BEC}"/>
              </a:ext>
            </a:extLst>
          </p:cNvPr>
          <p:cNvPicPr>
            <a:picLocks noChangeAspect="1"/>
          </p:cNvPicPr>
          <p:nvPr/>
        </p:nvPicPr>
        <p:blipFill>
          <a:blip r:embed="rId5"/>
          <a:stretch>
            <a:fillRect/>
          </a:stretch>
        </p:blipFill>
        <p:spPr>
          <a:xfrm>
            <a:off x="7224140" y="6283048"/>
            <a:ext cx="904875" cy="323850"/>
          </a:xfrm>
          <a:prstGeom prst="rect">
            <a:avLst/>
          </a:prstGeom>
        </p:spPr>
      </p:pic>
    </p:spTree>
    <p:extLst>
      <p:ext uri="{BB962C8B-B14F-4D97-AF65-F5344CB8AC3E}">
        <p14:creationId xmlns:p14="http://schemas.microsoft.com/office/powerpoint/2010/main" val="422893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E1E39-B10A-4C54-9450-66A722EACE6E}"/>
              </a:ext>
            </a:extLst>
          </p:cNvPr>
          <p:cNvSpPr>
            <a:spLocks noGrp="1"/>
          </p:cNvSpPr>
          <p:nvPr>
            <p:ph type="title"/>
          </p:nvPr>
        </p:nvSpPr>
        <p:spPr/>
        <p:txBody>
          <a:bodyPr/>
          <a:lstStyle/>
          <a:p>
            <a:r>
              <a:rPr lang="en-US" dirty="0"/>
              <a:t>2.3.</a:t>
            </a:r>
          </a:p>
        </p:txBody>
      </p:sp>
      <p:pic>
        <p:nvPicPr>
          <p:cNvPr id="5" name="Content Placeholder 4">
            <a:extLst>
              <a:ext uri="{FF2B5EF4-FFF2-40B4-BE49-F238E27FC236}">
                <a16:creationId xmlns:a16="http://schemas.microsoft.com/office/drawing/2014/main" xmlns="" id="{EFEA8C82-E916-452A-89DB-E27225F6EAD9}"/>
              </a:ext>
            </a:extLst>
          </p:cNvPr>
          <p:cNvPicPr>
            <a:picLocks noGrp="1" noChangeAspect="1"/>
          </p:cNvPicPr>
          <p:nvPr>
            <p:ph sz="quarter" idx="1"/>
          </p:nvPr>
        </p:nvPicPr>
        <p:blipFill>
          <a:blip r:embed="rId2"/>
          <a:stretch>
            <a:fillRect/>
          </a:stretch>
        </p:blipFill>
        <p:spPr>
          <a:xfrm>
            <a:off x="761999" y="1752600"/>
            <a:ext cx="7162801" cy="265310"/>
          </a:xfrm>
          <a:prstGeom prst="rect">
            <a:avLst/>
          </a:prstGeom>
        </p:spPr>
      </p:pic>
      <p:sp>
        <p:nvSpPr>
          <p:cNvPr id="4" name="Slide Number Placeholder 3">
            <a:extLst>
              <a:ext uri="{FF2B5EF4-FFF2-40B4-BE49-F238E27FC236}">
                <a16:creationId xmlns:a16="http://schemas.microsoft.com/office/drawing/2014/main" xmlns="" id="{9E9E0BF8-DC04-46C4-A12E-91DA94282116}"/>
              </a:ext>
            </a:extLst>
          </p:cNvPr>
          <p:cNvSpPr>
            <a:spLocks noGrp="1"/>
          </p:cNvSpPr>
          <p:nvPr>
            <p:ph type="sldNum" sz="quarter" idx="15"/>
          </p:nvPr>
        </p:nvSpPr>
        <p:spPr/>
        <p:txBody>
          <a:bodyPr/>
          <a:lstStyle/>
          <a:p>
            <a:fld id="{9E998658-D646-48AD-9BC0-B2E57BA6CC03}" type="slidenum">
              <a:rPr lang="en-US" smtClean="0"/>
              <a:pPr/>
              <a:t>24</a:t>
            </a:fld>
            <a:endParaRPr lang="en-US"/>
          </a:p>
        </p:txBody>
      </p:sp>
      <p:pic>
        <p:nvPicPr>
          <p:cNvPr id="6" name="Picture 5">
            <a:extLst>
              <a:ext uri="{FF2B5EF4-FFF2-40B4-BE49-F238E27FC236}">
                <a16:creationId xmlns:a16="http://schemas.microsoft.com/office/drawing/2014/main" xmlns="" id="{8DA67A67-01D9-480E-8B39-4DD33C4980AB}"/>
              </a:ext>
            </a:extLst>
          </p:cNvPr>
          <p:cNvPicPr>
            <a:picLocks noChangeAspect="1"/>
          </p:cNvPicPr>
          <p:nvPr/>
        </p:nvPicPr>
        <p:blipFill>
          <a:blip r:embed="rId3"/>
          <a:stretch>
            <a:fillRect/>
          </a:stretch>
        </p:blipFill>
        <p:spPr>
          <a:xfrm>
            <a:off x="470452" y="2054353"/>
            <a:ext cx="7519415" cy="1143001"/>
          </a:xfrm>
          <a:prstGeom prst="rect">
            <a:avLst/>
          </a:prstGeom>
        </p:spPr>
      </p:pic>
      <p:pic>
        <p:nvPicPr>
          <p:cNvPr id="7" name="Picture 6">
            <a:extLst>
              <a:ext uri="{FF2B5EF4-FFF2-40B4-BE49-F238E27FC236}">
                <a16:creationId xmlns:a16="http://schemas.microsoft.com/office/drawing/2014/main" xmlns="" id="{70AA665A-55A0-433C-9332-F7A940ADEB92}"/>
              </a:ext>
            </a:extLst>
          </p:cNvPr>
          <p:cNvPicPr>
            <a:picLocks noChangeAspect="1"/>
          </p:cNvPicPr>
          <p:nvPr/>
        </p:nvPicPr>
        <p:blipFill>
          <a:blip r:embed="rId4"/>
          <a:stretch>
            <a:fillRect/>
          </a:stretch>
        </p:blipFill>
        <p:spPr>
          <a:xfrm>
            <a:off x="761999" y="3305287"/>
            <a:ext cx="6964086" cy="733313"/>
          </a:xfrm>
          <a:prstGeom prst="rect">
            <a:avLst/>
          </a:prstGeom>
        </p:spPr>
      </p:pic>
      <p:pic>
        <p:nvPicPr>
          <p:cNvPr id="8" name="Picture 7">
            <a:extLst>
              <a:ext uri="{FF2B5EF4-FFF2-40B4-BE49-F238E27FC236}">
                <a16:creationId xmlns:a16="http://schemas.microsoft.com/office/drawing/2014/main" xmlns="" id="{CDA8407A-0BF7-4134-92E0-5B5819A36BED}"/>
              </a:ext>
            </a:extLst>
          </p:cNvPr>
          <p:cNvPicPr>
            <a:picLocks noChangeAspect="1"/>
          </p:cNvPicPr>
          <p:nvPr/>
        </p:nvPicPr>
        <p:blipFill>
          <a:blip r:embed="rId5"/>
          <a:stretch>
            <a:fillRect/>
          </a:stretch>
        </p:blipFill>
        <p:spPr>
          <a:xfrm>
            <a:off x="470452" y="4267200"/>
            <a:ext cx="7519415" cy="1295400"/>
          </a:xfrm>
          <a:prstGeom prst="rect">
            <a:avLst/>
          </a:prstGeom>
        </p:spPr>
      </p:pic>
    </p:spTree>
    <p:extLst>
      <p:ext uri="{BB962C8B-B14F-4D97-AF65-F5344CB8AC3E}">
        <p14:creationId xmlns:p14="http://schemas.microsoft.com/office/powerpoint/2010/main" val="3349892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6486DC-6DA2-4964-A964-5D6B6032DEF5}"/>
              </a:ext>
            </a:extLst>
          </p:cNvPr>
          <p:cNvSpPr>
            <a:spLocks noGrp="1"/>
          </p:cNvSpPr>
          <p:nvPr>
            <p:ph type="title"/>
          </p:nvPr>
        </p:nvSpPr>
        <p:spPr/>
        <p:txBody>
          <a:bodyPr/>
          <a:lstStyle/>
          <a:p>
            <a:r>
              <a:rPr lang="en-US" dirty="0"/>
              <a:t>2..3</a:t>
            </a:r>
          </a:p>
        </p:txBody>
      </p:sp>
      <p:pic>
        <p:nvPicPr>
          <p:cNvPr id="5" name="Content Placeholder 4">
            <a:extLst>
              <a:ext uri="{FF2B5EF4-FFF2-40B4-BE49-F238E27FC236}">
                <a16:creationId xmlns:a16="http://schemas.microsoft.com/office/drawing/2014/main" xmlns="" id="{4FD86B85-AB8D-45BD-A976-43B51C1F1F6B}"/>
              </a:ext>
            </a:extLst>
          </p:cNvPr>
          <p:cNvPicPr>
            <a:picLocks noGrp="1" noChangeAspect="1"/>
          </p:cNvPicPr>
          <p:nvPr>
            <p:ph sz="quarter" idx="1"/>
          </p:nvPr>
        </p:nvPicPr>
        <p:blipFill>
          <a:blip r:embed="rId2"/>
          <a:stretch>
            <a:fillRect/>
          </a:stretch>
        </p:blipFill>
        <p:spPr>
          <a:xfrm>
            <a:off x="457200" y="1981200"/>
            <a:ext cx="7671816" cy="3124200"/>
          </a:xfrm>
          <a:prstGeom prst="rect">
            <a:avLst/>
          </a:prstGeom>
        </p:spPr>
      </p:pic>
      <p:sp>
        <p:nvSpPr>
          <p:cNvPr id="4" name="Slide Number Placeholder 3">
            <a:extLst>
              <a:ext uri="{FF2B5EF4-FFF2-40B4-BE49-F238E27FC236}">
                <a16:creationId xmlns:a16="http://schemas.microsoft.com/office/drawing/2014/main" xmlns="" id="{6381E72A-7575-4863-A5E5-4B336DB19A54}"/>
              </a:ext>
            </a:extLst>
          </p:cNvPr>
          <p:cNvSpPr>
            <a:spLocks noGrp="1"/>
          </p:cNvSpPr>
          <p:nvPr>
            <p:ph type="sldNum" sz="quarter" idx="15"/>
          </p:nvPr>
        </p:nvSpPr>
        <p:spPr/>
        <p:txBody>
          <a:bodyPr/>
          <a:lstStyle/>
          <a:p>
            <a:fld id="{9E998658-D646-48AD-9BC0-B2E57BA6CC03}" type="slidenum">
              <a:rPr lang="en-US" smtClean="0"/>
              <a:pPr/>
              <a:t>25</a:t>
            </a:fld>
            <a:endParaRPr lang="en-US"/>
          </a:p>
        </p:txBody>
      </p:sp>
    </p:spTree>
    <p:extLst>
      <p:ext uri="{BB962C8B-B14F-4D97-AF65-F5344CB8AC3E}">
        <p14:creationId xmlns:p14="http://schemas.microsoft.com/office/powerpoint/2010/main" val="867779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EE9B4-FD2A-4C46-8D26-D3C396E35624}"/>
              </a:ext>
            </a:extLst>
          </p:cNvPr>
          <p:cNvSpPr>
            <a:spLocks noGrp="1"/>
          </p:cNvSpPr>
          <p:nvPr>
            <p:ph type="title"/>
          </p:nvPr>
        </p:nvSpPr>
        <p:spPr/>
        <p:txBody>
          <a:bodyPr/>
          <a:lstStyle/>
          <a:p>
            <a:r>
              <a:rPr lang="en-US" dirty="0"/>
              <a:t>2.3.1. </a:t>
            </a:r>
            <a:r>
              <a:rPr lang="en-US" dirty="0" err="1"/>
              <a:t>Downtilt</a:t>
            </a:r>
            <a:endParaRPr lang="en-US" dirty="0"/>
          </a:p>
        </p:txBody>
      </p:sp>
      <p:pic>
        <p:nvPicPr>
          <p:cNvPr id="5" name="Content Placeholder 4">
            <a:extLst>
              <a:ext uri="{FF2B5EF4-FFF2-40B4-BE49-F238E27FC236}">
                <a16:creationId xmlns:a16="http://schemas.microsoft.com/office/drawing/2014/main" xmlns="" id="{FDDDFCA8-C2DF-45B9-BF3F-827DB4684188}"/>
              </a:ext>
            </a:extLst>
          </p:cNvPr>
          <p:cNvPicPr>
            <a:picLocks noGrp="1" noChangeAspect="1"/>
          </p:cNvPicPr>
          <p:nvPr>
            <p:ph sz="quarter" idx="1"/>
          </p:nvPr>
        </p:nvPicPr>
        <p:blipFill>
          <a:blip r:embed="rId2"/>
          <a:stretch>
            <a:fillRect/>
          </a:stretch>
        </p:blipFill>
        <p:spPr>
          <a:xfrm>
            <a:off x="609600" y="1676400"/>
            <a:ext cx="1066800" cy="381000"/>
          </a:xfrm>
          <a:prstGeom prst="rect">
            <a:avLst/>
          </a:prstGeom>
        </p:spPr>
      </p:pic>
      <p:sp>
        <p:nvSpPr>
          <p:cNvPr id="4" name="Slide Number Placeholder 3">
            <a:extLst>
              <a:ext uri="{FF2B5EF4-FFF2-40B4-BE49-F238E27FC236}">
                <a16:creationId xmlns:a16="http://schemas.microsoft.com/office/drawing/2014/main" xmlns="" id="{4521148F-E256-486C-A32D-2F25BD2C7B00}"/>
              </a:ext>
            </a:extLst>
          </p:cNvPr>
          <p:cNvSpPr>
            <a:spLocks noGrp="1"/>
          </p:cNvSpPr>
          <p:nvPr>
            <p:ph type="sldNum" sz="quarter" idx="15"/>
          </p:nvPr>
        </p:nvSpPr>
        <p:spPr/>
        <p:txBody>
          <a:bodyPr/>
          <a:lstStyle/>
          <a:p>
            <a:fld id="{9E998658-D646-48AD-9BC0-B2E57BA6CC03}" type="slidenum">
              <a:rPr lang="en-US" smtClean="0"/>
              <a:pPr/>
              <a:t>26</a:t>
            </a:fld>
            <a:endParaRPr lang="en-US"/>
          </a:p>
        </p:txBody>
      </p:sp>
      <p:pic>
        <p:nvPicPr>
          <p:cNvPr id="6" name="Picture 5">
            <a:extLst>
              <a:ext uri="{FF2B5EF4-FFF2-40B4-BE49-F238E27FC236}">
                <a16:creationId xmlns:a16="http://schemas.microsoft.com/office/drawing/2014/main" xmlns="" id="{B33B4DAA-F8B7-44D2-B2CE-B38432016717}"/>
              </a:ext>
            </a:extLst>
          </p:cNvPr>
          <p:cNvPicPr>
            <a:picLocks noChangeAspect="1"/>
          </p:cNvPicPr>
          <p:nvPr/>
        </p:nvPicPr>
        <p:blipFill>
          <a:blip r:embed="rId3"/>
          <a:stretch>
            <a:fillRect/>
          </a:stretch>
        </p:blipFill>
        <p:spPr>
          <a:xfrm>
            <a:off x="616226" y="2057400"/>
            <a:ext cx="7467600" cy="914400"/>
          </a:xfrm>
          <a:prstGeom prst="rect">
            <a:avLst/>
          </a:prstGeom>
        </p:spPr>
      </p:pic>
      <p:pic>
        <p:nvPicPr>
          <p:cNvPr id="7" name="Picture 6">
            <a:extLst>
              <a:ext uri="{FF2B5EF4-FFF2-40B4-BE49-F238E27FC236}">
                <a16:creationId xmlns:a16="http://schemas.microsoft.com/office/drawing/2014/main" xmlns="" id="{FF9EABE5-D5FC-4329-8EF6-6FE65EC3B0C9}"/>
              </a:ext>
            </a:extLst>
          </p:cNvPr>
          <p:cNvPicPr>
            <a:picLocks noChangeAspect="1"/>
          </p:cNvPicPr>
          <p:nvPr/>
        </p:nvPicPr>
        <p:blipFill>
          <a:blip r:embed="rId4"/>
          <a:stretch>
            <a:fillRect/>
          </a:stretch>
        </p:blipFill>
        <p:spPr>
          <a:xfrm>
            <a:off x="609600" y="3043236"/>
            <a:ext cx="7481887" cy="1147763"/>
          </a:xfrm>
          <a:prstGeom prst="rect">
            <a:avLst/>
          </a:prstGeom>
        </p:spPr>
      </p:pic>
      <p:pic>
        <p:nvPicPr>
          <p:cNvPr id="8" name="Picture 7">
            <a:extLst>
              <a:ext uri="{FF2B5EF4-FFF2-40B4-BE49-F238E27FC236}">
                <a16:creationId xmlns:a16="http://schemas.microsoft.com/office/drawing/2014/main" xmlns="" id="{8E6FDD94-B37D-4B75-89C4-D22B6377EA1C}"/>
              </a:ext>
            </a:extLst>
          </p:cNvPr>
          <p:cNvPicPr>
            <a:picLocks noChangeAspect="1"/>
          </p:cNvPicPr>
          <p:nvPr/>
        </p:nvPicPr>
        <p:blipFill>
          <a:blip r:embed="rId5"/>
          <a:stretch>
            <a:fillRect/>
          </a:stretch>
        </p:blipFill>
        <p:spPr>
          <a:xfrm>
            <a:off x="579783" y="4419600"/>
            <a:ext cx="7549233" cy="1600200"/>
          </a:xfrm>
          <a:prstGeom prst="rect">
            <a:avLst/>
          </a:prstGeom>
        </p:spPr>
      </p:pic>
    </p:spTree>
    <p:extLst>
      <p:ext uri="{BB962C8B-B14F-4D97-AF65-F5344CB8AC3E}">
        <p14:creationId xmlns:p14="http://schemas.microsoft.com/office/powerpoint/2010/main" val="1477505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FEBB7-8BF5-47AE-98BD-55F2D99E481A}"/>
              </a:ext>
            </a:extLst>
          </p:cNvPr>
          <p:cNvSpPr>
            <a:spLocks noGrp="1"/>
          </p:cNvSpPr>
          <p:nvPr>
            <p:ph type="title"/>
          </p:nvPr>
        </p:nvSpPr>
        <p:spPr/>
        <p:txBody>
          <a:bodyPr/>
          <a:lstStyle/>
          <a:p>
            <a:r>
              <a:rPr lang="en-US" dirty="0"/>
              <a:t>2.3.1</a:t>
            </a:r>
          </a:p>
        </p:txBody>
      </p:sp>
      <p:pic>
        <p:nvPicPr>
          <p:cNvPr id="5" name="Content Placeholder 4">
            <a:extLst>
              <a:ext uri="{FF2B5EF4-FFF2-40B4-BE49-F238E27FC236}">
                <a16:creationId xmlns:a16="http://schemas.microsoft.com/office/drawing/2014/main" xmlns="" id="{D4A4412F-38FF-49BE-B87E-C68B5DA871BE}"/>
              </a:ext>
            </a:extLst>
          </p:cNvPr>
          <p:cNvPicPr>
            <a:picLocks noGrp="1" noChangeAspect="1"/>
          </p:cNvPicPr>
          <p:nvPr>
            <p:ph sz="quarter" idx="1"/>
          </p:nvPr>
        </p:nvPicPr>
        <p:blipFill>
          <a:blip r:embed="rId2"/>
          <a:stretch>
            <a:fillRect/>
          </a:stretch>
        </p:blipFill>
        <p:spPr>
          <a:xfrm>
            <a:off x="457201" y="1600200"/>
            <a:ext cx="7848600" cy="3084981"/>
          </a:xfrm>
          <a:prstGeom prst="rect">
            <a:avLst/>
          </a:prstGeom>
        </p:spPr>
      </p:pic>
      <p:sp>
        <p:nvSpPr>
          <p:cNvPr id="4" name="Slide Number Placeholder 3">
            <a:extLst>
              <a:ext uri="{FF2B5EF4-FFF2-40B4-BE49-F238E27FC236}">
                <a16:creationId xmlns:a16="http://schemas.microsoft.com/office/drawing/2014/main" xmlns="" id="{E7CBFB5C-9FF6-4A98-85C9-35D672ECFFE7}"/>
              </a:ext>
            </a:extLst>
          </p:cNvPr>
          <p:cNvSpPr>
            <a:spLocks noGrp="1"/>
          </p:cNvSpPr>
          <p:nvPr>
            <p:ph type="sldNum" sz="quarter" idx="15"/>
          </p:nvPr>
        </p:nvSpPr>
        <p:spPr/>
        <p:txBody>
          <a:bodyPr/>
          <a:lstStyle/>
          <a:p>
            <a:fld id="{9E998658-D646-48AD-9BC0-B2E57BA6CC03}" type="slidenum">
              <a:rPr lang="en-US" smtClean="0"/>
              <a:pPr/>
              <a:t>27</a:t>
            </a:fld>
            <a:endParaRPr lang="en-US"/>
          </a:p>
        </p:txBody>
      </p:sp>
      <p:pic>
        <p:nvPicPr>
          <p:cNvPr id="6" name="Picture 5">
            <a:extLst>
              <a:ext uri="{FF2B5EF4-FFF2-40B4-BE49-F238E27FC236}">
                <a16:creationId xmlns:a16="http://schemas.microsoft.com/office/drawing/2014/main" xmlns="" id="{B55E5CC5-FD13-4550-8A88-56BEC78887C7}"/>
              </a:ext>
            </a:extLst>
          </p:cNvPr>
          <p:cNvPicPr>
            <a:picLocks noChangeAspect="1"/>
          </p:cNvPicPr>
          <p:nvPr/>
        </p:nvPicPr>
        <p:blipFill>
          <a:blip r:embed="rId3"/>
          <a:stretch>
            <a:fillRect/>
          </a:stretch>
        </p:blipFill>
        <p:spPr>
          <a:xfrm>
            <a:off x="838200" y="4468008"/>
            <a:ext cx="7467602" cy="789791"/>
          </a:xfrm>
          <a:prstGeom prst="rect">
            <a:avLst/>
          </a:prstGeom>
        </p:spPr>
      </p:pic>
      <p:pic>
        <p:nvPicPr>
          <p:cNvPr id="7" name="Picture 6">
            <a:extLst>
              <a:ext uri="{FF2B5EF4-FFF2-40B4-BE49-F238E27FC236}">
                <a16:creationId xmlns:a16="http://schemas.microsoft.com/office/drawing/2014/main" xmlns="" id="{9C179DEE-CCD1-4D1E-8F0F-A8097309B8E5}"/>
              </a:ext>
            </a:extLst>
          </p:cNvPr>
          <p:cNvPicPr>
            <a:picLocks noChangeAspect="1"/>
          </p:cNvPicPr>
          <p:nvPr/>
        </p:nvPicPr>
        <p:blipFill>
          <a:blip r:embed="rId4"/>
          <a:stretch>
            <a:fillRect/>
          </a:stretch>
        </p:blipFill>
        <p:spPr>
          <a:xfrm>
            <a:off x="398758" y="5161432"/>
            <a:ext cx="7730258" cy="1143000"/>
          </a:xfrm>
          <a:prstGeom prst="rect">
            <a:avLst/>
          </a:prstGeom>
        </p:spPr>
      </p:pic>
    </p:spTree>
    <p:extLst>
      <p:ext uri="{BB962C8B-B14F-4D97-AF65-F5344CB8AC3E}">
        <p14:creationId xmlns:p14="http://schemas.microsoft.com/office/powerpoint/2010/main" val="2419939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956FB-81DD-4B72-81B7-B9C4AFF27D11}"/>
              </a:ext>
            </a:extLst>
          </p:cNvPr>
          <p:cNvSpPr>
            <a:spLocks noGrp="1"/>
          </p:cNvSpPr>
          <p:nvPr>
            <p:ph type="title"/>
          </p:nvPr>
        </p:nvSpPr>
        <p:spPr/>
        <p:txBody>
          <a:bodyPr/>
          <a:lstStyle/>
          <a:p>
            <a:r>
              <a:rPr lang="en-US" dirty="0"/>
              <a:t>2.4. Adjacent channel interference</a:t>
            </a:r>
          </a:p>
        </p:txBody>
      </p:sp>
      <p:pic>
        <p:nvPicPr>
          <p:cNvPr id="5" name="Content Placeholder 4">
            <a:extLst>
              <a:ext uri="{FF2B5EF4-FFF2-40B4-BE49-F238E27FC236}">
                <a16:creationId xmlns:a16="http://schemas.microsoft.com/office/drawing/2014/main" xmlns="" id="{D67575EC-BB31-4466-A75B-C80F22774449}"/>
              </a:ext>
            </a:extLst>
          </p:cNvPr>
          <p:cNvPicPr>
            <a:picLocks noGrp="1" noChangeAspect="1"/>
          </p:cNvPicPr>
          <p:nvPr>
            <p:ph sz="quarter" idx="1"/>
          </p:nvPr>
        </p:nvPicPr>
        <p:blipFill>
          <a:blip r:embed="rId2"/>
          <a:stretch>
            <a:fillRect/>
          </a:stretch>
        </p:blipFill>
        <p:spPr>
          <a:xfrm>
            <a:off x="420756" y="1752600"/>
            <a:ext cx="7961244" cy="1447800"/>
          </a:xfrm>
          <a:prstGeom prst="rect">
            <a:avLst/>
          </a:prstGeom>
        </p:spPr>
      </p:pic>
      <p:sp>
        <p:nvSpPr>
          <p:cNvPr id="4" name="Slide Number Placeholder 3">
            <a:extLst>
              <a:ext uri="{FF2B5EF4-FFF2-40B4-BE49-F238E27FC236}">
                <a16:creationId xmlns:a16="http://schemas.microsoft.com/office/drawing/2014/main" xmlns="" id="{C147857A-2683-4A64-BDA6-418F66A13CAF}"/>
              </a:ext>
            </a:extLst>
          </p:cNvPr>
          <p:cNvSpPr>
            <a:spLocks noGrp="1"/>
          </p:cNvSpPr>
          <p:nvPr>
            <p:ph type="sldNum" sz="quarter" idx="15"/>
          </p:nvPr>
        </p:nvSpPr>
        <p:spPr/>
        <p:txBody>
          <a:bodyPr/>
          <a:lstStyle/>
          <a:p>
            <a:fld id="{9E998658-D646-48AD-9BC0-B2E57BA6CC03}" type="slidenum">
              <a:rPr lang="en-US" smtClean="0"/>
              <a:pPr/>
              <a:t>28</a:t>
            </a:fld>
            <a:endParaRPr lang="en-US"/>
          </a:p>
        </p:txBody>
      </p:sp>
      <p:pic>
        <p:nvPicPr>
          <p:cNvPr id="6" name="Picture 5">
            <a:extLst>
              <a:ext uri="{FF2B5EF4-FFF2-40B4-BE49-F238E27FC236}">
                <a16:creationId xmlns:a16="http://schemas.microsoft.com/office/drawing/2014/main" xmlns="" id="{A51697F7-5C9B-4345-B8CE-65918BDC1A6F}"/>
              </a:ext>
            </a:extLst>
          </p:cNvPr>
          <p:cNvPicPr>
            <a:picLocks noChangeAspect="1"/>
          </p:cNvPicPr>
          <p:nvPr/>
        </p:nvPicPr>
        <p:blipFill>
          <a:blip r:embed="rId3"/>
          <a:stretch>
            <a:fillRect/>
          </a:stretch>
        </p:blipFill>
        <p:spPr>
          <a:xfrm>
            <a:off x="420756" y="3200400"/>
            <a:ext cx="7504044" cy="1295400"/>
          </a:xfrm>
          <a:prstGeom prst="rect">
            <a:avLst/>
          </a:prstGeom>
        </p:spPr>
      </p:pic>
      <p:pic>
        <p:nvPicPr>
          <p:cNvPr id="7" name="Picture 6">
            <a:extLst>
              <a:ext uri="{FF2B5EF4-FFF2-40B4-BE49-F238E27FC236}">
                <a16:creationId xmlns:a16="http://schemas.microsoft.com/office/drawing/2014/main" xmlns="" id="{B7593B90-6873-4B9F-A75E-B9E71F51131D}"/>
              </a:ext>
            </a:extLst>
          </p:cNvPr>
          <p:cNvPicPr>
            <a:picLocks noChangeAspect="1"/>
          </p:cNvPicPr>
          <p:nvPr/>
        </p:nvPicPr>
        <p:blipFill>
          <a:blip r:embed="rId4"/>
          <a:stretch>
            <a:fillRect/>
          </a:stretch>
        </p:blipFill>
        <p:spPr>
          <a:xfrm>
            <a:off x="407504" y="4648200"/>
            <a:ext cx="7721512" cy="1085850"/>
          </a:xfrm>
          <a:prstGeom prst="rect">
            <a:avLst/>
          </a:prstGeom>
        </p:spPr>
      </p:pic>
    </p:spTree>
    <p:extLst>
      <p:ext uri="{BB962C8B-B14F-4D97-AF65-F5344CB8AC3E}">
        <p14:creationId xmlns:p14="http://schemas.microsoft.com/office/powerpoint/2010/main" val="506080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7A7A0-DCA9-43A9-806F-1FDB08D556D2}"/>
              </a:ext>
            </a:extLst>
          </p:cNvPr>
          <p:cNvSpPr>
            <a:spLocks noGrp="1"/>
          </p:cNvSpPr>
          <p:nvPr>
            <p:ph type="title"/>
          </p:nvPr>
        </p:nvSpPr>
        <p:spPr/>
        <p:txBody>
          <a:bodyPr/>
          <a:lstStyle/>
          <a:p>
            <a:r>
              <a:rPr lang="en-US" dirty="0"/>
              <a:t>2.4.</a:t>
            </a:r>
          </a:p>
        </p:txBody>
      </p:sp>
      <p:pic>
        <p:nvPicPr>
          <p:cNvPr id="5" name="Content Placeholder 4">
            <a:extLst>
              <a:ext uri="{FF2B5EF4-FFF2-40B4-BE49-F238E27FC236}">
                <a16:creationId xmlns:a16="http://schemas.microsoft.com/office/drawing/2014/main" xmlns="" id="{626406D6-D1FB-4165-8108-C9384E480556}"/>
              </a:ext>
            </a:extLst>
          </p:cNvPr>
          <p:cNvPicPr>
            <a:picLocks noGrp="1" noChangeAspect="1"/>
          </p:cNvPicPr>
          <p:nvPr>
            <p:ph sz="quarter" idx="1"/>
          </p:nvPr>
        </p:nvPicPr>
        <p:blipFill>
          <a:blip r:embed="rId2"/>
          <a:stretch>
            <a:fillRect/>
          </a:stretch>
        </p:blipFill>
        <p:spPr>
          <a:xfrm>
            <a:off x="457200" y="1828800"/>
            <a:ext cx="7467600" cy="1066800"/>
          </a:xfrm>
          <a:prstGeom prst="rect">
            <a:avLst/>
          </a:prstGeom>
        </p:spPr>
      </p:pic>
      <p:sp>
        <p:nvSpPr>
          <p:cNvPr id="4" name="Slide Number Placeholder 3">
            <a:extLst>
              <a:ext uri="{FF2B5EF4-FFF2-40B4-BE49-F238E27FC236}">
                <a16:creationId xmlns:a16="http://schemas.microsoft.com/office/drawing/2014/main" xmlns="" id="{ECD08D8C-8BBA-4415-9805-DD6A64B7201A}"/>
              </a:ext>
            </a:extLst>
          </p:cNvPr>
          <p:cNvSpPr>
            <a:spLocks noGrp="1"/>
          </p:cNvSpPr>
          <p:nvPr>
            <p:ph type="sldNum" sz="quarter" idx="15"/>
          </p:nvPr>
        </p:nvSpPr>
        <p:spPr/>
        <p:txBody>
          <a:bodyPr/>
          <a:lstStyle/>
          <a:p>
            <a:fld id="{9E998658-D646-48AD-9BC0-B2E57BA6CC03}" type="slidenum">
              <a:rPr lang="en-US" smtClean="0"/>
              <a:pPr/>
              <a:t>29</a:t>
            </a:fld>
            <a:endParaRPr lang="en-US"/>
          </a:p>
        </p:txBody>
      </p:sp>
      <p:pic>
        <p:nvPicPr>
          <p:cNvPr id="6" name="Picture 5">
            <a:extLst>
              <a:ext uri="{FF2B5EF4-FFF2-40B4-BE49-F238E27FC236}">
                <a16:creationId xmlns:a16="http://schemas.microsoft.com/office/drawing/2014/main" xmlns="" id="{F3C8B44F-E0E9-4661-8555-2A3B2CBE225B}"/>
              </a:ext>
            </a:extLst>
          </p:cNvPr>
          <p:cNvPicPr>
            <a:picLocks noChangeAspect="1"/>
          </p:cNvPicPr>
          <p:nvPr/>
        </p:nvPicPr>
        <p:blipFill>
          <a:blip r:embed="rId3"/>
          <a:stretch>
            <a:fillRect/>
          </a:stretch>
        </p:blipFill>
        <p:spPr>
          <a:xfrm>
            <a:off x="457200" y="3352800"/>
            <a:ext cx="7467600" cy="1371600"/>
          </a:xfrm>
          <a:prstGeom prst="rect">
            <a:avLst/>
          </a:prstGeom>
        </p:spPr>
      </p:pic>
    </p:spTree>
    <p:extLst>
      <p:ext uri="{BB962C8B-B14F-4D97-AF65-F5344CB8AC3E}">
        <p14:creationId xmlns:p14="http://schemas.microsoft.com/office/powerpoint/2010/main" val="132993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C56D0-E41A-49FB-BB44-A52DC297CE94}"/>
              </a:ext>
            </a:extLst>
          </p:cNvPr>
          <p:cNvSpPr>
            <a:spLocks noGrp="1"/>
          </p:cNvSpPr>
          <p:nvPr>
            <p:ph type="title"/>
          </p:nvPr>
        </p:nvSpPr>
        <p:spPr/>
        <p:txBody>
          <a:bodyPr/>
          <a:lstStyle/>
          <a:p>
            <a:r>
              <a:rPr lang="en-US" dirty="0" smtClean="0"/>
              <a:t>General picture of Wireless Communication</a:t>
            </a:r>
            <a:endParaRPr lang="en-US" dirty="0"/>
          </a:p>
        </p:txBody>
      </p:sp>
      <p:sp>
        <p:nvSpPr>
          <p:cNvPr id="4" name="Slide Number Placeholder 3">
            <a:extLst>
              <a:ext uri="{FF2B5EF4-FFF2-40B4-BE49-F238E27FC236}">
                <a16:creationId xmlns:a16="http://schemas.microsoft.com/office/drawing/2014/main" xmlns="" id="{937EF90A-E763-4D1A-B487-6903D157F35D}"/>
              </a:ext>
            </a:extLst>
          </p:cNvPr>
          <p:cNvSpPr>
            <a:spLocks noGrp="1"/>
          </p:cNvSpPr>
          <p:nvPr>
            <p:ph type="sldNum" sz="quarter" idx="15"/>
          </p:nvPr>
        </p:nvSpPr>
        <p:spPr/>
        <p:txBody>
          <a:bodyPr/>
          <a:lstStyle/>
          <a:p>
            <a:fld id="{9E998658-D646-48AD-9BC0-B2E57BA6CC03}" type="slidenum">
              <a:rPr lang="en-US" smtClean="0"/>
              <a:pPr/>
              <a:t>3</a:t>
            </a:fld>
            <a:endParaRPr lang="en-US"/>
          </a:p>
        </p:txBody>
      </p:sp>
      <p:pic>
        <p:nvPicPr>
          <p:cNvPr id="1026" name="Picture 2" descr="F:\Uok\images.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7723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71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0D6399-ABF6-46BB-A24B-52B39B430711}"/>
              </a:ext>
            </a:extLst>
          </p:cNvPr>
          <p:cNvSpPr>
            <a:spLocks noGrp="1"/>
          </p:cNvSpPr>
          <p:nvPr>
            <p:ph type="title"/>
          </p:nvPr>
        </p:nvSpPr>
        <p:spPr/>
        <p:txBody>
          <a:bodyPr/>
          <a:lstStyle/>
          <a:p>
            <a:r>
              <a:rPr lang="en-US" dirty="0"/>
              <a:t>3. TRUNKING</a:t>
            </a:r>
          </a:p>
        </p:txBody>
      </p:sp>
      <p:pic>
        <p:nvPicPr>
          <p:cNvPr id="5" name="Content Placeholder 4">
            <a:extLst>
              <a:ext uri="{FF2B5EF4-FFF2-40B4-BE49-F238E27FC236}">
                <a16:creationId xmlns:a16="http://schemas.microsoft.com/office/drawing/2014/main" xmlns="" id="{006C895A-A29D-4EBF-B51D-0C4A6EF8E9F1}"/>
              </a:ext>
            </a:extLst>
          </p:cNvPr>
          <p:cNvPicPr>
            <a:picLocks noGrp="1" noChangeAspect="1"/>
          </p:cNvPicPr>
          <p:nvPr>
            <p:ph sz="quarter" idx="1"/>
          </p:nvPr>
        </p:nvPicPr>
        <p:blipFill>
          <a:blip r:embed="rId2"/>
          <a:stretch>
            <a:fillRect/>
          </a:stretch>
        </p:blipFill>
        <p:spPr>
          <a:xfrm>
            <a:off x="258417" y="1446464"/>
            <a:ext cx="7900416" cy="1295400"/>
          </a:xfrm>
          <a:prstGeom prst="rect">
            <a:avLst/>
          </a:prstGeom>
        </p:spPr>
      </p:pic>
      <p:sp>
        <p:nvSpPr>
          <p:cNvPr id="4" name="Slide Number Placeholder 3">
            <a:extLst>
              <a:ext uri="{FF2B5EF4-FFF2-40B4-BE49-F238E27FC236}">
                <a16:creationId xmlns:a16="http://schemas.microsoft.com/office/drawing/2014/main" xmlns="" id="{0C451D56-5540-42F4-89B1-D21830DC4930}"/>
              </a:ext>
            </a:extLst>
          </p:cNvPr>
          <p:cNvSpPr>
            <a:spLocks noGrp="1"/>
          </p:cNvSpPr>
          <p:nvPr>
            <p:ph type="sldNum" sz="quarter" idx="15"/>
          </p:nvPr>
        </p:nvSpPr>
        <p:spPr/>
        <p:txBody>
          <a:bodyPr/>
          <a:lstStyle/>
          <a:p>
            <a:fld id="{9E998658-D646-48AD-9BC0-B2E57BA6CC03}" type="slidenum">
              <a:rPr lang="en-US" smtClean="0"/>
              <a:pPr/>
              <a:t>30</a:t>
            </a:fld>
            <a:endParaRPr lang="en-US"/>
          </a:p>
        </p:txBody>
      </p:sp>
      <p:pic>
        <p:nvPicPr>
          <p:cNvPr id="6" name="Picture 5">
            <a:extLst>
              <a:ext uri="{FF2B5EF4-FFF2-40B4-BE49-F238E27FC236}">
                <a16:creationId xmlns:a16="http://schemas.microsoft.com/office/drawing/2014/main" xmlns="" id="{DC51D790-DDAA-43AB-89FD-77A2C20EACDD}"/>
              </a:ext>
            </a:extLst>
          </p:cNvPr>
          <p:cNvPicPr>
            <a:picLocks noChangeAspect="1"/>
          </p:cNvPicPr>
          <p:nvPr/>
        </p:nvPicPr>
        <p:blipFill>
          <a:blip r:embed="rId3"/>
          <a:stretch>
            <a:fillRect/>
          </a:stretch>
        </p:blipFill>
        <p:spPr>
          <a:xfrm>
            <a:off x="261730" y="2971800"/>
            <a:ext cx="7867286" cy="1676400"/>
          </a:xfrm>
          <a:prstGeom prst="rect">
            <a:avLst/>
          </a:prstGeom>
        </p:spPr>
      </p:pic>
      <p:pic>
        <p:nvPicPr>
          <p:cNvPr id="7" name="Picture 6">
            <a:extLst>
              <a:ext uri="{FF2B5EF4-FFF2-40B4-BE49-F238E27FC236}">
                <a16:creationId xmlns:a16="http://schemas.microsoft.com/office/drawing/2014/main" xmlns="" id="{20E9904E-C54A-4182-B218-5EC1008C62EF}"/>
              </a:ext>
            </a:extLst>
          </p:cNvPr>
          <p:cNvPicPr>
            <a:picLocks noChangeAspect="1"/>
          </p:cNvPicPr>
          <p:nvPr/>
        </p:nvPicPr>
        <p:blipFill>
          <a:blip r:embed="rId4"/>
          <a:stretch>
            <a:fillRect/>
          </a:stretch>
        </p:blipFill>
        <p:spPr>
          <a:xfrm>
            <a:off x="405384" y="4890520"/>
            <a:ext cx="7519416" cy="1042031"/>
          </a:xfrm>
          <a:prstGeom prst="rect">
            <a:avLst/>
          </a:prstGeom>
        </p:spPr>
      </p:pic>
    </p:spTree>
    <p:extLst>
      <p:ext uri="{BB962C8B-B14F-4D97-AF65-F5344CB8AC3E}">
        <p14:creationId xmlns:p14="http://schemas.microsoft.com/office/powerpoint/2010/main" val="3361500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2F585-E911-4C7E-A436-6BAA47B42C2A}"/>
              </a:ext>
            </a:extLst>
          </p:cNvPr>
          <p:cNvSpPr>
            <a:spLocks noGrp="1"/>
          </p:cNvSpPr>
          <p:nvPr>
            <p:ph type="title"/>
          </p:nvPr>
        </p:nvSpPr>
        <p:spPr/>
        <p:txBody>
          <a:bodyPr/>
          <a:lstStyle/>
          <a:p>
            <a:r>
              <a:rPr lang="en-US" dirty="0"/>
              <a:t>3.</a:t>
            </a:r>
          </a:p>
        </p:txBody>
      </p:sp>
      <p:pic>
        <p:nvPicPr>
          <p:cNvPr id="5" name="Content Placeholder 4">
            <a:extLst>
              <a:ext uri="{FF2B5EF4-FFF2-40B4-BE49-F238E27FC236}">
                <a16:creationId xmlns:a16="http://schemas.microsoft.com/office/drawing/2014/main" xmlns="" id="{E6676FDE-7E52-4D9F-A8D6-6F9ABB9303A7}"/>
              </a:ext>
            </a:extLst>
          </p:cNvPr>
          <p:cNvPicPr>
            <a:picLocks noGrp="1" noChangeAspect="1"/>
          </p:cNvPicPr>
          <p:nvPr>
            <p:ph sz="quarter" idx="1"/>
          </p:nvPr>
        </p:nvPicPr>
        <p:blipFill>
          <a:blip r:embed="rId2"/>
          <a:stretch>
            <a:fillRect/>
          </a:stretch>
        </p:blipFill>
        <p:spPr>
          <a:xfrm>
            <a:off x="457200" y="1752599"/>
            <a:ext cx="7671816" cy="1386947"/>
          </a:xfrm>
          <a:prstGeom prst="rect">
            <a:avLst/>
          </a:prstGeom>
        </p:spPr>
      </p:pic>
      <p:sp>
        <p:nvSpPr>
          <p:cNvPr id="4" name="Slide Number Placeholder 3">
            <a:extLst>
              <a:ext uri="{FF2B5EF4-FFF2-40B4-BE49-F238E27FC236}">
                <a16:creationId xmlns:a16="http://schemas.microsoft.com/office/drawing/2014/main" xmlns="" id="{1BBA790A-D49E-4BD9-BD60-CE7210A3C3DD}"/>
              </a:ext>
            </a:extLst>
          </p:cNvPr>
          <p:cNvSpPr>
            <a:spLocks noGrp="1"/>
          </p:cNvSpPr>
          <p:nvPr>
            <p:ph type="sldNum" sz="quarter" idx="15"/>
          </p:nvPr>
        </p:nvSpPr>
        <p:spPr/>
        <p:txBody>
          <a:bodyPr/>
          <a:lstStyle/>
          <a:p>
            <a:fld id="{9E998658-D646-48AD-9BC0-B2E57BA6CC03}" type="slidenum">
              <a:rPr lang="en-US" smtClean="0"/>
              <a:pPr/>
              <a:t>31</a:t>
            </a:fld>
            <a:endParaRPr lang="en-US"/>
          </a:p>
        </p:txBody>
      </p:sp>
      <p:pic>
        <p:nvPicPr>
          <p:cNvPr id="6" name="Picture 5">
            <a:extLst>
              <a:ext uri="{FF2B5EF4-FFF2-40B4-BE49-F238E27FC236}">
                <a16:creationId xmlns:a16="http://schemas.microsoft.com/office/drawing/2014/main" xmlns="" id="{CBCD7372-139E-4ADE-AB4C-51793B73E74E}"/>
              </a:ext>
            </a:extLst>
          </p:cNvPr>
          <p:cNvPicPr>
            <a:picLocks noChangeAspect="1"/>
          </p:cNvPicPr>
          <p:nvPr/>
        </p:nvPicPr>
        <p:blipFill>
          <a:blip r:embed="rId3"/>
          <a:stretch>
            <a:fillRect/>
          </a:stretch>
        </p:blipFill>
        <p:spPr>
          <a:xfrm>
            <a:off x="405022" y="3361520"/>
            <a:ext cx="7519778" cy="822854"/>
          </a:xfrm>
          <a:prstGeom prst="rect">
            <a:avLst/>
          </a:prstGeom>
        </p:spPr>
      </p:pic>
      <p:pic>
        <p:nvPicPr>
          <p:cNvPr id="7" name="Picture 6">
            <a:extLst>
              <a:ext uri="{FF2B5EF4-FFF2-40B4-BE49-F238E27FC236}">
                <a16:creationId xmlns:a16="http://schemas.microsoft.com/office/drawing/2014/main" xmlns="" id="{2AF48E88-14F3-411A-A5C2-B2FF1998F1C5}"/>
              </a:ext>
            </a:extLst>
          </p:cNvPr>
          <p:cNvPicPr>
            <a:picLocks noChangeAspect="1"/>
          </p:cNvPicPr>
          <p:nvPr/>
        </p:nvPicPr>
        <p:blipFill>
          <a:blip r:embed="rId4"/>
          <a:stretch>
            <a:fillRect/>
          </a:stretch>
        </p:blipFill>
        <p:spPr>
          <a:xfrm>
            <a:off x="421587" y="4471390"/>
            <a:ext cx="7671816" cy="1262660"/>
          </a:xfrm>
          <a:prstGeom prst="rect">
            <a:avLst/>
          </a:prstGeom>
        </p:spPr>
      </p:pic>
    </p:spTree>
    <p:extLst>
      <p:ext uri="{BB962C8B-B14F-4D97-AF65-F5344CB8AC3E}">
        <p14:creationId xmlns:p14="http://schemas.microsoft.com/office/powerpoint/2010/main" val="3261620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F5573-EE65-4EE5-B97D-F99695B68489}"/>
              </a:ext>
            </a:extLst>
          </p:cNvPr>
          <p:cNvSpPr>
            <a:spLocks noGrp="1"/>
          </p:cNvSpPr>
          <p:nvPr>
            <p:ph type="title"/>
          </p:nvPr>
        </p:nvSpPr>
        <p:spPr/>
        <p:txBody>
          <a:bodyPr/>
          <a:lstStyle/>
          <a:p>
            <a:r>
              <a:rPr lang="en-US" dirty="0"/>
              <a:t>3.1. Blocked call cleared</a:t>
            </a:r>
          </a:p>
        </p:txBody>
      </p:sp>
      <p:pic>
        <p:nvPicPr>
          <p:cNvPr id="5" name="Content Placeholder 4">
            <a:extLst>
              <a:ext uri="{FF2B5EF4-FFF2-40B4-BE49-F238E27FC236}">
                <a16:creationId xmlns:a16="http://schemas.microsoft.com/office/drawing/2014/main" xmlns="" id="{88D30CBA-A894-4833-9EA1-9D1400BA4FC1}"/>
              </a:ext>
            </a:extLst>
          </p:cNvPr>
          <p:cNvPicPr>
            <a:picLocks noGrp="1" noChangeAspect="1"/>
          </p:cNvPicPr>
          <p:nvPr>
            <p:ph sz="quarter" idx="1"/>
          </p:nvPr>
        </p:nvPicPr>
        <p:blipFill>
          <a:blip r:embed="rId2"/>
          <a:stretch>
            <a:fillRect/>
          </a:stretch>
        </p:blipFill>
        <p:spPr>
          <a:xfrm>
            <a:off x="152400" y="1814688"/>
            <a:ext cx="7976616" cy="1919112"/>
          </a:xfrm>
          <a:prstGeom prst="rect">
            <a:avLst/>
          </a:prstGeom>
        </p:spPr>
      </p:pic>
      <p:sp>
        <p:nvSpPr>
          <p:cNvPr id="4" name="Slide Number Placeholder 3">
            <a:extLst>
              <a:ext uri="{FF2B5EF4-FFF2-40B4-BE49-F238E27FC236}">
                <a16:creationId xmlns:a16="http://schemas.microsoft.com/office/drawing/2014/main" xmlns="" id="{4495F7C4-E659-4C46-9584-FB1D0D6DEE20}"/>
              </a:ext>
            </a:extLst>
          </p:cNvPr>
          <p:cNvSpPr>
            <a:spLocks noGrp="1"/>
          </p:cNvSpPr>
          <p:nvPr>
            <p:ph type="sldNum" sz="quarter" idx="15"/>
          </p:nvPr>
        </p:nvSpPr>
        <p:spPr/>
        <p:txBody>
          <a:bodyPr/>
          <a:lstStyle/>
          <a:p>
            <a:fld id="{9E998658-D646-48AD-9BC0-B2E57BA6CC03}" type="slidenum">
              <a:rPr lang="en-US" smtClean="0"/>
              <a:pPr/>
              <a:t>32</a:t>
            </a:fld>
            <a:endParaRPr lang="en-US"/>
          </a:p>
        </p:txBody>
      </p:sp>
      <p:pic>
        <p:nvPicPr>
          <p:cNvPr id="3" name="Picture 2">
            <a:extLst>
              <a:ext uri="{FF2B5EF4-FFF2-40B4-BE49-F238E27FC236}">
                <a16:creationId xmlns:a16="http://schemas.microsoft.com/office/drawing/2014/main" xmlns="" id="{DC2D64CD-78CE-4FF4-94CD-999F025BFB86}"/>
              </a:ext>
            </a:extLst>
          </p:cNvPr>
          <p:cNvPicPr>
            <a:picLocks noChangeAspect="1"/>
          </p:cNvPicPr>
          <p:nvPr/>
        </p:nvPicPr>
        <p:blipFill>
          <a:blip r:embed="rId3"/>
          <a:stretch>
            <a:fillRect/>
          </a:stretch>
        </p:blipFill>
        <p:spPr>
          <a:xfrm>
            <a:off x="490330" y="3738975"/>
            <a:ext cx="6881640" cy="391875"/>
          </a:xfrm>
          <a:prstGeom prst="rect">
            <a:avLst/>
          </a:prstGeom>
        </p:spPr>
      </p:pic>
      <p:pic>
        <p:nvPicPr>
          <p:cNvPr id="7" name="Picture 6">
            <a:extLst>
              <a:ext uri="{FF2B5EF4-FFF2-40B4-BE49-F238E27FC236}">
                <a16:creationId xmlns:a16="http://schemas.microsoft.com/office/drawing/2014/main" xmlns="" id="{53F2D24D-3D09-4264-B3E6-D883953E0785}"/>
              </a:ext>
            </a:extLst>
          </p:cNvPr>
          <p:cNvPicPr>
            <a:picLocks noChangeAspect="1"/>
          </p:cNvPicPr>
          <p:nvPr/>
        </p:nvPicPr>
        <p:blipFill>
          <a:blip r:embed="rId4"/>
          <a:stretch>
            <a:fillRect/>
          </a:stretch>
        </p:blipFill>
        <p:spPr>
          <a:xfrm>
            <a:off x="2286000" y="4221075"/>
            <a:ext cx="4191000" cy="834225"/>
          </a:xfrm>
          <a:prstGeom prst="rect">
            <a:avLst/>
          </a:prstGeom>
        </p:spPr>
      </p:pic>
      <p:pic>
        <p:nvPicPr>
          <p:cNvPr id="8" name="Picture 7">
            <a:extLst>
              <a:ext uri="{FF2B5EF4-FFF2-40B4-BE49-F238E27FC236}">
                <a16:creationId xmlns:a16="http://schemas.microsoft.com/office/drawing/2014/main" xmlns="" id="{4B6E793C-63E1-4DAD-BB6F-550741290A74}"/>
              </a:ext>
            </a:extLst>
          </p:cNvPr>
          <p:cNvPicPr>
            <a:picLocks noChangeAspect="1"/>
          </p:cNvPicPr>
          <p:nvPr/>
        </p:nvPicPr>
        <p:blipFill>
          <a:blip r:embed="rId5"/>
          <a:stretch>
            <a:fillRect/>
          </a:stretch>
        </p:blipFill>
        <p:spPr>
          <a:xfrm>
            <a:off x="914400" y="5286872"/>
            <a:ext cx="1935461" cy="222656"/>
          </a:xfrm>
          <a:prstGeom prst="rect">
            <a:avLst/>
          </a:prstGeom>
        </p:spPr>
      </p:pic>
      <p:pic>
        <p:nvPicPr>
          <p:cNvPr id="9" name="Picture 8">
            <a:extLst>
              <a:ext uri="{FF2B5EF4-FFF2-40B4-BE49-F238E27FC236}">
                <a16:creationId xmlns:a16="http://schemas.microsoft.com/office/drawing/2014/main" xmlns="" id="{E67DB38A-EAF4-4D2F-B6B8-63A68D093E20}"/>
              </a:ext>
            </a:extLst>
          </p:cNvPr>
          <p:cNvPicPr>
            <a:picLocks noChangeAspect="1"/>
          </p:cNvPicPr>
          <p:nvPr/>
        </p:nvPicPr>
        <p:blipFill>
          <a:blip r:embed="rId6"/>
          <a:stretch>
            <a:fillRect/>
          </a:stretch>
        </p:blipFill>
        <p:spPr>
          <a:xfrm>
            <a:off x="914400" y="5587884"/>
            <a:ext cx="6774115" cy="834224"/>
          </a:xfrm>
          <a:prstGeom prst="rect">
            <a:avLst/>
          </a:prstGeom>
        </p:spPr>
      </p:pic>
    </p:spTree>
    <p:extLst>
      <p:ext uri="{BB962C8B-B14F-4D97-AF65-F5344CB8AC3E}">
        <p14:creationId xmlns:p14="http://schemas.microsoft.com/office/powerpoint/2010/main" val="413431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53795-3958-4690-90CD-4F18B156C88D}"/>
              </a:ext>
            </a:extLst>
          </p:cNvPr>
          <p:cNvSpPr>
            <a:spLocks noGrp="1"/>
          </p:cNvSpPr>
          <p:nvPr>
            <p:ph type="title"/>
          </p:nvPr>
        </p:nvSpPr>
        <p:spPr/>
        <p:txBody>
          <a:bodyPr/>
          <a:lstStyle/>
          <a:p>
            <a:r>
              <a:rPr lang="en-US" dirty="0"/>
              <a:t>3.2. Blocked calls delayed</a:t>
            </a:r>
          </a:p>
        </p:txBody>
      </p:sp>
      <p:pic>
        <p:nvPicPr>
          <p:cNvPr id="5" name="Content Placeholder 4">
            <a:extLst>
              <a:ext uri="{FF2B5EF4-FFF2-40B4-BE49-F238E27FC236}">
                <a16:creationId xmlns:a16="http://schemas.microsoft.com/office/drawing/2014/main" xmlns="" id="{5F6BF9A6-3661-4071-ADA0-2E6D4D6FC360}"/>
              </a:ext>
            </a:extLst>
          </p:cNvPr>
          <p:cNvPicPr>
            <a:picLocks noGrp="1" noChangeAspect="1"/>
          </p:cNvPicPr>
          <p:nvPr>
            <p:ph sz="quarter" idx="1"/>
          </p:nvPr>
        </p:nvPicPr>
        <p:blipFill>
          <a:blip r:embed="rId2"/>
          <a:stretch>
            <a:fillRect/>
          </a:stretch>
        </p:blipFill>
        <p:spPr>
          <a:xfrm>
            <a:off x="381000" y="1676400"/>
            <a:ext cx="7924800" cy="1371600"/>
          </a:xfrm>
          <a:prstGeom prst="rect">
            <a:avLst/>
          </a:prstGeom>
        </p:spPr>
      </p:pic>
      <p:sp>
        <p:nvSpPr>
          <p:cNvPr id="4" name="Slide Number Placeholder 3">
            <a:extLst>
              <a:ext uri="{FF2B5EF4-FFF2-40B4-BE49-F238E27FC236}">
                <a16:creationId xmlns:a16="http://schemas.microsoft.com/office/drawing/2014/main" xmlns="" id="{66A613F5-EFA7-415D-B565-DC047DA3B42C}"/>
              </a:ext>
            </a:extLst>
          </p:cNvPr>
          <p:cNvSpPr>
            <a:spLocks noGrp="1"/>
          </p:cNvSpPr>
          <p:nvPr>
            <p:ph type="sldNum" sz="quarter" idx="15"/>
          </p:nvPr>
        </p:nvSpPr>
        <p:spPr/>
        <p:txBody>
          <a:bodyPr/>
          <a:lstStyle/>
          <a:p>
            <a:fld id="{9E998658-D646-48AD-9BC0-B2E57BA6CC03}" type="slidenum">
              <a:rPr lang="en-US" smtClean="0"/>
              <a:pPr/>
              <a:t>33</a:t>
            </a:fld>
            <a:endParaRPr lang="en-US"/>
          </a:p>
        </p:txBody>
      </p:sp>
      <p:pic>
        <p:nvPicPr>
          <p:cNvPr id="6" name="Picture 5">
            <a:extLst>
              <a:ext uri="{FF2B5EF4-FFF2-40B4-BE49-F238E27FC236}">
                <a16:creationId xmlns:a16="http://schemas.microsoft.com/office/drawing/2014/main" xmlns="" id="{8264AE0C-FA7D-427D-B00F-977A62C2951F}"/>
              </a:ext>
            </a:extLst>
          </p:cNvPr>
          <p:cNvPicPr>
            <a:picLocks noChangeAspect="1"/>
          </p:cNvPicPr>
          <p:nvPr/>
        </p:nvPicPr>
        <p:blipFill>
          <a:blip r:embed="rId3"/>
          <a:stretch>
            <a:fillRect/>
          </a:stretch>
        </p:blipFill>
        <p:spPr>
          <a:xfrm>
            <a:off x="457200" y="3276600"/>
            <a:ext cx="7848600" cy="1524000"/>
          </a:xfrm>
          <a:prstGeom prst="rect">
            <a:avLst/>
          </a:prstGeom>
        </p:spPr>
      </p:pic>
      <p:pic>
        <p:nvPicPr>
          <p:cNvPr id="7" name="Picture 6">
            <a:extLst>
              <a:ext uri="{FF2B5EF4-FFF2-40B4-BE49-F238E27FC236}">
                <a16:creationId xmlns:a16="http://schemas.microsoft.com/office/drawing/2014/main" xmlns="" id="{770180A6-D913-4C03-AB20-30FC0100890D}"/>
              </a:ext>
            </a:extLst>
          </p:cNvPr>
          <p:cNvPicPr>
            <a:picLocks noChangeAspect="1"/>
          </p:cNvPicPr>
          <p:nvPr/>
        </p:nvPicPr>
        <p:blipFill>
          <a:blip r:embed="rId4"/>
          <a:stretch>
            <a:fillRect/>
          </a:stretch>
        </p:blipFill>
        <p:spPr>
          <a:xfrm>
            <a:off x="344556" y="5014954"/>
            <a:ext cx="7848599" cy="928646"/>
          </a:xfrm>
          <a:prstGeom prst="rect">
            <a:avLst/>
          </a:prstGeom>
        </p:spPr>
      </p:pic>
    </p:spTree>
    <p:extLst>
      <p:ext uri="{BB962C8B-B14F-4D97-AF65-F5344CB8AC3E}">
        <p14:creationId xmlns:p14="http://schemas.microsoft.com/office/powerpoint/2010/main" val="2007204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E2CCF-E14F-4624-AEB2-9725A9CBB424}"/>
              </a:ext>
            </a:extLst>
          </p:cNvPr>
          <p:cNvSpPr>
            <a:spLocks noGrp="1"/>
          </p:cNvSpPr>
          <p:nvPr>
            <p:ph type="title"/>
          </p:nvPr>
        </p:nvSpPr>
        <p:spPr/>
        <p:txBody>
          <a:bodyPr/>
          <a:lstStyle/>
          <a:p>
            <a:r>
              <a:rPr lang="en-US" dirty="0"/>
              <a:t>3.2.</a:t>
            </a:r>
          </a:p>
        </p:txBody>
      </p:sp>
      <p:sp>
        <p:nvSpPr>
          <p:cNvPr id="4" name="Slide Number Placeholder 3">
            <a:extLst>
              <a:ext uri="{FF2B5EF4-FFF2-40B4-BE49-F238E27FC236}">
                <a16:creationId xmlns:a16="http://schemas.microsoft.com/office/drawing/2014/main" xmlns="" id="{7CBD52EF-D28E-491C-8C0F-BEEDC5B487B8}"/>
              </a:ext>
            </a:extLst>
          </p:cNvPr>
          <p:cNvSpPr>
            <a:spLocks noGrp="1"/>
          </p:cNvSpPr>
          <p:nvPr>
            <p:ph type="sldNum" sz="quarter" idx="15"/>
          </p:nvPr>
        </p:nvSpPr>
        <p:spPr/>
        <p:txBody>
          <a:bodyPr/>
          <a:lstStyle/>
          <a:p>
            <a:fld id="{9E998658-D646-48AD-9BC0-B2E57BA6CC03}" type="slidenum">
              <a:rPr lang="en-US" smtClean="0"/>
              <a:pPr/>
              <a:t>34</a:t>
            </a:fld>
            <a:endParaRPr lang="en-US"/>
          </a:p>
        </p:txBody>
      </p:sp>
      <p:pic>
        <p:nvPicPr>
          <p:cNvPr id="6" name="Picture 5">
            <a:extLst>
              <a:ext uri="{FF2B5EF4-FFF2-40B4-BE49-F238E27FC236}">
                <a16:creationId xmlns:a16="http://schemas.microsoft.com/office/drawing/2014/main" xmlns="" id="{EA7D42A6-E8ED-4EA4-ABE7-6C557984E7F9}"/>
              </a:ext>
            </a:extLst>
          </p:cNvPr>
          <p:cNvPicPr>
            <a:picLocks noChangeAspect="1"/>
          </p:cNvPicPr>
          <p:nvPr/>
        </p:nvPicPr>
        <p:blipFill>
          <a:blip r:embed="rId2"/>
          <a:stretch>
            <a:fillRect/>
          </a:stretch>
        </p:blipFill>
        <p:spPr>
          <a:xfrm>
            <a:off x="468795" y="4462757"/>
            <a:ext cx="7444409" cy="1792501"/>
          </a:xfrm>
          <a:prstGeom prst="rect">
            <a:avLst/>
          </a:prstGeom>
        </p:spPr>
      </p:pic>
      <p:pic>
        <p:nvPicPr>
          <p:cNvPr id="9" name="Picture 8">
            <a:extLst>
              <a:ext uri="{FF2B5EF4-FFF2-40B4-BE49-F238E27FC236}">
                <a16:creationId xmlns:a16="http://schemas.microsoft.com/office/drawing/2014/main" xmlns="" id="{55B36C5F-9F82-47D7-A25A-9528C5FD14D1}"/>
              </a:ext>
            </a:extLst>
          </p:cNvPr>
          <p:cNvPicPr>
            <a:picLocks noChangeAspect="1"/>
          </p:cNvPicPr>
          <p:nvPr/>
        </p:nvPicPr>
        <p:blipFill>
          <a:blip r:embed="rId3"/>
          <a:stretch>
            <a:fillRect/>
          </a:stretch>
        </p:blipFill>
        <p:spPr>
          <a:xfrm>
            <a:off x="809564" y="2203277"/>
            <a:ext cx="5410200" cy="981404"/>
          </a:xfrm>
          <a:prstGeom prst="rect">
            <a:avLst/>
          </a:prstGeom>
        </p:spPr>
      </p:pic>
      <p:pic>
        <p:nvPicPr>
          <p:cNvPr id="10" name="Picture 9">
            <a:extLst>
              <a:ext uri="{FF2B5EF4-FFF2-40B4-BE49-F238E27FC236}">
                <a16:creationId xmlns:a16="http://schemas.microsoft.com/office/drawing/2014/main" xmlns="" id="{B70FA37E-A43F-49E7-B67D-49D0B85A93A8}"/>
              </a:ext>
            </a:extLst>
          </p:cNvPr>
          <p:cNvPicPr>
            <a:picLocks noChangeAspect="1"/>
          </p:cNvPicPr>
          <p:nvPr/>
        </p:nvPicPr>
        <p:blipFill>
          <a:blip r:embed="rId4"/>
          <a:stretch>
            <a:fillRect/>
          </a:stretch>
        </p:blipFill>
        <p:spPr>
          <a:xfrm>
            <a:off x="990600" y="3265159"/>
            <a:ext cx="2114671" cy="408160"/>
          </a:xfrm>
          <a:prstGeom prst="rect">
            <a:avLst/>
          </a:prstGeom>
        </p:spPr>
      </p:pic>
      <p:pic>
        <p:nvPicPr>
          <p:cNvPr id="11" name="Picture 10">
            <a:extLst>
              <a:ext uri="{FF2B5EF4-FFF2-40B4-BE49-F238E27FC236}">
                <a16:creationId xmlns:a16="http://schemas.microsoft.com/office/drawing/2014/main" xmlns="" id="{4FD72651-28E0-48CC-A961-1726CC649CBB}"/>
              </a:ext>
            </a:extLst>
          </p:cNvPr>
          <p:cNvPicPr>
            <a:picLocks noChangeAspect="1"/>
          </p:cNvPicPr>
          <p:nvPr/>
        </p:nvPicPr>
        <p:blipFill>
          <a:blip r:embed="rId5"/>
          <a:stretch>
            <a:fillRect/>
          </a:stretch>
        </p:blipFill>
        <p:spPr>
          <a:xfrm>
            <a:off x="3037816" y="3218733"/>
            <a:ext cx="4587760" cy="591267"/>
          </a:xfrm>
          <a:prstGeom prst="rect">
            <a:avLst/>
          </a:prstGeom>
        </p:spPr>
      </p:pic>
      <p:pic>
        <p:nvPicPr>
          <p:cNvPr id="17" name="Content Placeholder 16">
            <a:extLst>
              <a:ext uri="{FF2B5EF4-FFF2-40B4-BE49-F238E27FC236}">
                <a16:creationId xmlns:a16="http://schemas.microsoft.com/office/drawing/2014/main" xmlns="" id="{E5A7AC2E-B09E-4998-8BDC-3BFD679A6859}"/>
              </a:ext>
            </a:extLst>
          </p:cNvPr>
          <p:cNvPicPr>
            <a:picLocks noGrp="1" noChangeAspect="1"/>
          </p:cNvPicPr>
          <p:nvPr>
            <p:ph sz="quarter" idx="1"/>
          </p:nvPr>
        </p:nvPicPr>
        <p:blipFill>
          <a:blip r:embed="rId6"/>
          <a:stretch>
            <a:fillRect/>
          </a:stretch>
        </p:blipFill>
        <p:spPr>
          <a:xfrm>
            <a:off x="516833" y="1587801"/>
            <a:ext cx="7255567" cy="661901"/>
          </a:xfrm>
          <a:prstGeom prst="rect">
            <a:avLst/>
          </a:prstGeom>
        </p:spPr>
      </p:pic>
      <p:pic>
        <p:nvPicPr>
          <p:cNvPr id="18" name="Picture 17">
            <a:extLst>
              <a:ext uri="{FF2B5EF4-FFF2-40B4-BE49-F238E27FC236}">
                <a16:creationId xmlns:a16="http://schemas.microsoft.com/office/drawing/2014/main" xmlns="" id="{99534CD4-2788-4CAC-9161-B109BC15A11B}"/>
              </a:ext>
            </a:extLst>
          </p:cNvPr>
          <p:cNvPicPr>
            <a:picLocks noChangeAspect="1"/>
          </p:cNvPicPr>
          <p:nvPr/>
        </p:nvPicPr>
        <p:blipFill>
          <a:blip r:embed="rId7"/>
          <a:stretch>
            <a:fillRect/>
          </a:stretch>
        </p:blipFill>
        <p:spPr>
          <a:xfrm>
            <a:off x="2286000" y="3893672"/>
            <a:ext cx="4800600" cy="885359"/>
          </a:xfrm>
          <a:prstGeom prst="rect">
            <a:avLst/>
          </a:prstGeom>
        </p:spPr>
      </p:pic>
    </p:spTree>
    <p:extLst>
      <p:ext uri="{BB962C8B-B14F-4D97-AF65-F5344CB8AC3E}">
        <p14:creationId xmlns:p14="http://schemas.microsoft.com/office/powerpoint/2010/main" val="2634945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CCE50-022F-47B4-92F7-87E833E8610B}"/>
              </a:ext>
            </a:extLst>
          </p:cNvPr>
          <p:cNvSpPr>
            <a:spLocks noGrp="1"/>
          </p:cNvSpPr>
          <p:nvPr>
            <p:ph type="title"/>
          </p:nvPr>
        </p:nvSpPr>
        <p:spPr/>
        <p:txBody>
          <a:bodyPr/>
          <a:lstStyle/>
          <a:p>
            <a:r>
              <a:rPr lang="en-US" dirty="0"/>
              <a:t>3.2.</a:t>
            </a:r>
          </a:p>
        </p:txBody>
      </p:sp>
      <p:sp>
        <p:nvSpPr>
          <p:cNvPr id="4" name="Slide Number Placeholder 3">
            <a:extLst>
              <a:ext uri="{FF2B5EF4-FFF2-40B4-BE49-F238E27FC236}">
                <a16:creationId xmlns:a16="http://schemas.microsoft.com/office/drawing/2014/main" xmlns="" id="{6E5FE286-6243-4532-B2A6-3908CC75ED75}"/>
              </a:ext>
            </a:extLst>
          </p:cNvPr>
          <p:cNvSpPr>
            <a:spLocks noGrp="1"/>
          </p:cNvSpPr>
          <p:nvPr>
            <p:ph type="sldNum" sz="quarter" idx="15"/>
          </p:nvPr>
        </p:nvSpPr>
        <p:spPr/>
        <p:txBody>
          <a:bodyPr/>
          <a:lstStyle/>
          <a:p>
            <a:fld id="{9E998658-D646-48AD-9BC0-B2E57BA6CC03}" type="slidenum">
              <a:rPr lang="en-US" smtClean="0"/>
              <a:pPr/>
              <a:t>35</a:t>
            </a:fld>
            <a:endParaRPr lang="en-US"/>
          </a:p>
        </p:txBody>
      </p:sp>
      <p:pic>
        <p:nvPicPr>
          <p:cNvPr id="7" name="Content Placeholder 6">
            <a:extLst>
              <a:ext uri="{FF2B5EF4-FFF2-40B4-BE49-F238E27FC236}">
                <a16:creationId xmlns:a16="http://schemas.microsoft.com/office/drawing/2014/main" xmlns="" id="{3E74A197-CA39-4DAF-98DD-A40533EDAC85}"/>
              </a:ext>
            </a:extLst>
          </p:cNvPr>
          <p:cNvPicPr>
            <a:picLocks noGrp="1" noChangeAspect="1"/>
          </p:cNvPicPr>
          <p:nvPr>
            <p:ph sz="quarter" idx="1"/>
          </p:nvPr>
        </p:nvPicPr>
        <p:blipFill>
          <a:blip r:embed="rId2"/>
          <a:stretch>
            <a:fillRect/>
          </a:stretch>
        </p:blipFill>
        <p:spPr>
          <a:xfrm>
            <a:off x="655381" y="1929675"/>
            <a:ext cx="7269419" cy="1246875"/>
          </a:xfrm>
          <a:prstGeom prst="rect">
            <a:avLst/>
          </a:prstGeom>
        </p:spPr>
      </p:pic>
      <p:pic>
        <p:nvPicPr>
          <p:cNvPr id="8" name="Picture 7">
            <a:extLst>
              <a:ext uri="{FF2B5EF4-FFF2-40B4-BE49-F238E27FC236}">
                <a16:creationId xmlns:a16="http://schemas.microsoft.com/office/drawing/2014/main" xmlns="" id="{69910CA0-2002-4C5E-A76E-CA7C147A0FDD}"/>
              </a:ext>
            </a:extLst>
          </p:cNvPr>
          <p:cNvPicPr>
            <a:picLocks noChangeAspect="1"/>
          </p:cNvPicPr>
          <p:nvPr/>
        </p:nvPicPr>
        <p:blipFill>
          <a:blip r:embed="rId3"/>
          <a:stretch>
            <a:fillRect/>
          </a:stretch>
        </p:blipFill>
        <p:spPr>
          <a:xfrm>
            <a:off x="609600" y="3581400"/>
            <a:ext cx="7162800" cy="1905000"/>
          </a:xfrm>
          <a:prstGeom prst="rect">
            <a:avLst/>
          </a:prstGeom>
        </p:spPr>
      </p:pic>
    </p:spTree>
    <p:extLst>
      <p:ext uri="{BB962C8B-B14F-4D97-AF65-F5344CB8AC3E}">
        <p14:creationId xmlns:p14="http://schemas.microsoft.com/office/powerpoint/2010/main" val="3705930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C705F-935F-4E0D-9496-D2C9F9CF05E8}"/>
              </a:ext>
            </a:extLst>
          </p:cNvPr>
          <p:cNvSpPr>
            <a:spLocks noGrp="1"/>
          </p:cNvSpPr>
          <p:nvPr>
            <p:ph type="title"/>
          </p:nvPr>
        </p:nvSpPr>
        <p:spPr/>
        <p:txBody>
          <a:bodyPr/>
          <a:lstStyle/>
          <a:p>
            <a:r>
              <a:rPr lang="en-US" dirty="0"/>
              <a:t>End of day 1</a:t>
            </a:r>
          </a:p>
        </p:txBody>
      </p:sp>
      <p:sp>
        <p:nvSpPr>
          <p:cNvPr id="3" name="Content Placeholder 2">
            <a:extLst>
              <a:ext uri="{FF2B5EF4-FFF2-40B4-BE49-F238E27FC236}">
                <a16:creationId xmlns:a16="http://schemas.microsoft.com/office/drawing/2014/main" xmlns="" id="{8D81BFFB-FF76-4F85-8697-6984E3DB835C}"/>
              </a:ext>
            </a:extLst>
          </p:cNvPr>
          <p:cNvSpPr>
            <a:spLocks noGrp="1"/>
          </p:cNvSpPr>
          <p:nvPr>
            <p:ph sz="quarter" idx="1"/>
          </p:nvPr>
        </p:nvSpPr>
        <p:spPr>
          <a:xfrm>
            <a:off x="762000" y="2958627"/>
            <a:ext cx="6629400" cy="3654552"/>
          </a:xfrm>
        </p:spPr>
        <p:txBody>
          <a:bodyPr/>
          <a:lstStyle/>
          <a:p>
            <a:pPr marL="0" indent="0" algn="ctr">
              <a:buNone/>
            </a:pPr>
            <a:r>
              <a:rPr lang="en-US" dirty="0"/>
              <a:t>THANK YOU </a:t>
            </a:r>
          </a:p>
        </p:txBody>
      </p:sp>
      <p:sp>
        <p:nvSpPr>
          <p:cNvPr id="4" name="Slide Number Placeholder 3">
            <a:extLst>
              <a:ext uri="{FF2B5EF4-FFF2-40B4-BE49-F238E27FC236}">
                <a16:creationId xmlns:a16="http://schemas.microsoft.com/office/drawing/2014/main" xmlns="" id="{812DA532-21DC-400A-B18B-F130C7739A84}"/>
              </a:ext>
            </a:extLst>
          </p:cNvPr>
          <p:cNvSpPr>
            <a:spLocks noGrp="1"/>
          </p:cNvSpPr>
          <p:nvPr>
            <p:ph type="sldNum" sz="quarter" idx="15"/>
          </p:nvPr>
        </p:nvSpPr>
        <p:spPr/>
        <p:txBody>
          <a:bodyPr/>
          <a:lstStyle/>
          <a:p>
            <a:fld id="{9E998658-D646-48AD-9BC0-B2E57BA6CC03}" type="slidenum">
              <a:rPr lang="en-US" smtClean="0"/>
              <a:pPr/>
              <a:t>36</a:t>
            </a:fld>
            <a:endParaRPr lang="en-US"/>
          </a:p>
        </p:txBody>
      </p:sp>
    </p:spTree>
    <p:extLst>
      <p:ext uri="{BB962C8B-B14F-4D97-AF65-F5344CB8AC3E}">
        <p14:creationId xmlns:p14="http://schemas.microsoft.com/office/powerpoint/2010/main" val="274584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Cellular</a:t>
            </a:r>
          </a:p>
        </p:txBody>
      </p:sp>
      <p:sp>
        <p:nvSpPr>
          <p:cNvPr id="4" name="Slide Number Placeholder 3"/>
          <p:cNvSpPr>
            <a:spLocks noGrp="1"/>
          </p:cNvSpPr>
          <p:nvPr>
            <p:ph type="sldNum" sz="quarter" idx="15"/>
          </p:nvPr>
        </p:nvSpPr>
        <p:spPr/>
        <p:txBody>
          <a:bodyPr/>
          <a:lstStyle/>
          <a:p>
            <a:fld id="{9E998658-D646-48AD-9BC0-B2E57BA6CC03}" type="slidenum">
              <a:rPr lang="en-US" smtClean="0"/>
              <a:pPr/>
              <a:t>4</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62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27622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634" y="2867025"/>
            <a:ext cx="147161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305577"/>
            <a:ext cx="7620000" cy="73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a:extLst>
              <a:ext uri="{FF2B5EF4-FFF2-40B4-BE49-F238E27FC236}">
                <a16:creationId xmlns:arto="http://schemas.microsoft.com/office/word/2006/arto" xmlns:wp="http://schemas.openxmlformats.org/drawingml/2006/wordprocessingDrawing" xmlns:wp14="http://schemas.microsoft.com/office/word/2010/wordprocessingDrawing" xmlns="" xmlns:a16="http://schemas.microsoft.com/office/drawing/2014/main" xmlns:lc="http://schemas.openxmlformats.org/drawingml/2006/lockedCanvas" id="{DF336A09-1123-4C46-8E44-0BDEF29756FF}"/>
              </a:ext>
            </a:extLst>
          </p:cNvPr>
          <p:cNvPicPr/>
          <p:nvPr/>
        </p:nvPicPr>
        <p:blipFill>
          <a:blip r:embed="rId6"/>
          <a:stretch>
            <a:fillRect/>
          </a:stretch>
        </p:blipFill>
        <p:spPr>
          <a:xfrm>
            <a:off x="457200" y="4114800"/>
            <a:ext cx="7848600" cy="2362200"/>
          </a:xfrm>
          <a:prstGeom prst="rect">
            <a:avLst/>
          </a:prstGeom>
        </p:spPr>
      </p:pic>
    </p:spTree>
    <p:extLst>
      <p:ext uri="{BB962C8B-B14F-4D97-AF65-F5344CB8AC3E}">
        <p14:creationId xmlns:p14="http://schemas.microsoft.com/office/powerpoint/2010/main" val="906318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44A70-0B18-4BCE-ACBB-A4E360285F79}"/>
              </a:ext>
            </a:extLst>
          </p:cNvPr>
          <p:cNvSpPr>
            <a:spLocks noGrp="1"/>
          </p:cNvSpPr>
          <p:nvPr>
            <p:ph type="title"/>
          </p:nvPr>
        </p:nvSpPr>
        <p:spPr/>
        <p:txBody>
          <a:bodyPr/>
          <a:lstStyle/>
          <a:p>
            <a:r>
              <a:rPr lang="en-US" dirty="0"/>
              <a:t>1.2. 	Key Terms</a:t>
            </a:r>
          </a:p>
        </p:txBody>
      </p:sp>
      <p:pic>
        <p:nvPicPr>
          <p:cNvPr id="5" name="Content Placeholder 4">
            <a:extLst>
              <a:ext uri="{FF2B5EF4-FFF2-40B4-BE49-F238E27FC236}">
                <a16:creationId xmlns:a16="http://schemas.microsoft.com/office/drawing/2014/main" xmlns="" id="{524241DD-F330-4019-962D-9550731E35F1}"/>
              </a:ext>
            </a:extLst>
          </p:cNvPr>
          <p:cNvPicPr>
            <a:picLocks noGrp="1" noChangeAspect="1"/>
          </p:cNvPicPr>
          <p:nvPr>
            <p:ph sz="quarter" idx="1"/>
          </p:nvPr>
        </p:nvPicPr>
        <p:blipFill>
          <a:blip r:embed="rId2"/>
          <a:stretch>
            <a:fillRect/>
          </a:stretch>
        </p:blipFill>
        <p:spPr>
          <a:xfrm>
            <a:off x="457200" y="1710094"/>
            <a:ext cx="7848600" cy="2557106"/>
          </a:xfrm>
          <a:prstGeom prst="rect">
            <a:avLst/>
          </a:prstGeom>
        </p:spPr>
      </p:pic>
      <p:sp>
        <p:nvSpPr>
          <p:cNvPr id="4" name="Slide Number Placeholder 3">
            <a:extLst>
              <a:ext uri="{FF2B5EF4-FFF2-40B4-BE49-F238E27FC236}">
                <a16:creationId xmlns:a16="http://schemas.microsoft.com/office/drawing/2014/main" xmlns="" id="{9D03C66A-E247-4A94-9D85-DB6C86828C4A}"/>
              </a:ext>
            </a:extLst>
          </p:cNvPr>
          <p:cNvSpPr>
            <a:spLocks noGrp="1"/>
          </p:cNvSpPr>
          <p:nvPr>
            <p:ph type="sldNum" sz="quarter" idx="15"/>
          </p:nvPr>
        </p:nvSpPr>
        <p:spPr/>
        <p:txBody>
          <a:bodyPr/>
          <a:lstStyle/>
          <a:p>
            <a:fld id="{9E998658-D646-48AD-9BC0-B2E57BA6CC03}" type="slidenum">
              <a:rPr lang="en-US" smtClean="0"/>
              <a:pPr/>
              <a:t>5</a:t>
            </a:fld>
            <a:endParaRPr lang="en-US"/>
          </a:p>
        </p:txBody>
      </p:sp>
      <p:pic>
        <p:nvPicPr>
          <p:cNvPr id="6" name="Picture 5">
            <a:extLst>
              <a:ext uri="{FF2B5EF4-FFF2-40B4-BE49-F238E27FC236}">
                <a16:creationId xmlns:a16="http://schemas.microsoft.com/office/drawing/2014/main" xmlns="" id="{F6E7AFFE-A74A-4B03-98EA-F032975BB82E}"/>
              </a:ext>
            </a:extLst>
          </p:cNvPr>
          <p:cNvPicPr>
            <a:picLocks noChangeAspect="1"/>
          </p:cNvPicPr>
          <p:nvPr/>
        </p:nvPicPr>
        <p:blipFill>
          <a:blip r:embed="rId3"/>
          <a:stretch>
            <a:fillRect/>
          </a:stretch>
        </p:blipFill>
        <p:spPr>
          <a:xfrm>
            <a:off x="756806" y="4267200"/>
            <a:ext cx="7372210" cy="1752600"/>
          </a:xfrm>
          <a:prstGeom prst="rect">
            <a:avLst/>
          </a:prstGeom>
        </p:spPr>
      </p:pic>
    </p:spTree>
    <p:extLst>
      <p:ext uri="{BB962C8B-B14F-4D97-AF65-F5344CB8AC3E}">
        <p14:creationId xmlns:p14="http://schemas.microsoft.com/office/powerpoint/2010/main" val="3602844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696200" cy="6019800"/>
          </a:xfrm>
        </p:spPr>
        <p:txBody>
          <a:bodyPr>
            <a:normAutofit fontScale="85000" lnSpcReduction="10000"/>
          </a:bodyPr>
          <a:lstStyle/>
          <a:p>
            <a:pPr marL="0" indent="0">
              <a:buNone/>
            </a:pPr>
            <a:r>
              <a:rPr lang="en-US" dirty="0" smtClean="0"/>
              <a:t>1.2.</a:t>
            </a:r>
          </a:p>
          <a:p>
            <a:endParaRPr lang="en-US" dirty="0"/>
          </a:p>
          <a:p>
            <a:r>
              <a:rPr lang="en-US" dirty="0" smtClean="0"/>
              <a:t>Simultaneous communication on the many channels needed for many pairs of radios to communicate can be accomplished by one of the following:</a:t>
            </a:r>
          </a:p>
          <a:p>
            <a:r>
              <a:rPr lang="en-US" dirty="0"/>
              <a:t>Time-division multiple access (</a:t>
            </a:r>
            <a:r>
              <a:rPr lang="en-US" b="1" dirty="0"/>
              <a:t>TDMA</a:t>
            </a:r>
            <a:r>
              <a:rPr lang="en-US" dirty="0"/>
              <a:t>) is a channel access method for shared-medium networks. It allows several users to share the same frequency channel by dividing the signal into different time slots. The users transmit in rapid succession, one after the other, each using its own time slot</a:t>
            </a:r>
            <a:r>
              <a:rPr lang="en-US" dirty="0" smtClean="0"/>
              <a:t>.</a:t>
            </a:r>
          </a:p>
          <a:p>
            <a:r>
              <a:rPr lang="en-US" b="1" dirty="0"/>
              <a:t>FDMA</a:t>
            </a:r>
            <a:r>
              <a:rPr lang="en-US" dirty="0"/>
              <a:t> (frequency division multiple access) is the division of the frequency band allocated for wireless cellular telephone communication into 30 channels, each of which can carry a voice conversation or, with digital service, carry digital data</a:t>
            </a:r>
            <a:r>
              <a:rPr lang="en-US" dirty="0" smtClean="0"/>
              <a:t>.</a:t>
            </a:r>
          </a:p>
          <a:p>
            <a:r>
              <a:rPr lang="en-US" dirty="0"/>
              <a:t>Code-division multiple access (</a:t>
            </a:r>
            <a:r>
              <a:rPr lang="en-US" b="1" dirty="0"/>
              <a:t>CDMA</a:t>
            </a:r>
            <a:r>
              <a:rPr lang="en-US" dirty="0"/>
              <a:t>) is a channel access method used by various radio communication technologies. </a:t>
            </a:r>
            <a:r>
              <a:rPr lang="en-US" b="1" dirty="0"/>
              <a:t>CDMA</a:t>
            </a:r>
            <a:r>
              <a:rPr lang="en-US" dirty="0"/>
              <a:t> is an example of multiple access, where several transmitters can send information simultaneously over a single communication channel.</a:t>
            </a:r>
            <a:endParaRPr lang="en-US" dirty="0" smtClean="0"/>
          </a:p>
          <a:p>
            <a:endParaRPr lang="en-US" dirty="0"/>
          </a:p>
          <a:p>
            <a:endParaRPr lang="en-US" dirty="0"/>
          </a:p>
        </p:txBody>
      </p:sp>
      <p:sp>
        <p:nvSpPr>
          <p:cNvPr id="4" name="Slide Number Placeholder 3"/>
          <p:cNvSpPr>
            <a:spLocks noGrp="1"/>
          </p:cNvSpPr>
          <p:nvPr>
            <p:ph type="sldNum" sz="quarter" idx="15"/>
          </p:nvPr>
        </p:nvSpPr>
        <p:spPr/>
        <p:txBody>
          <a:bodyPr/>
          <a:lstStyle/>
          <a:p>
            <a:fld id="{9E998658-D646-48AD-9BC0-B2E57BA6CC03}" type="slidenum">
              <a:rPr lang="en-US" smtClean="0"/>
              <a:pPr/>
              <a:t>6</a:t>
            </a:fld>
            <a:endParaRPr lang="en-US"/>
          </a:p>
        </p:txBody>
      </p:sp>
    </p:spTree>
    <p:extLst>
      <p:ext uri="{BB962C8B-B14F-4D97-AF65-F5344CB8AC3E}">
        <p14:creationId xmlns:p14="http://schemas.microsoft.com/office/powerpoint/2010/main" val="2004849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9E998658-D646-48AD-9BC0-B2E57BA6CC03}" type="slidenum">
              <a:rPr lang="en-US" smtClean="0"/>
              <a:pPr/>
              <a:t>7</a:t>
            </a:fld>
            <a:endParaRPr lang="en-US"/>
          </a:p>
        </p:txBody>
      </p:sp>
      <p:pic>
        <p:nvPicPr>
          <p:cNvPr id="5122" name="Picture 2" descr="C:\Users\VALENS\Downloads\download.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315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80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F97E8-A202-4120-819B-134E00AEAC5D}"/>
              </a:ext>
            </a:extLst>
          </p:cNvPr>
          <p:cNvSpPr>
            <a:spLocks noGrp="1"/>
          </p:cNvSpPr>
          <p:nvPr>
            <p:ph type="title"/>
          </p:nvPr>
        </p:nvSpPr>
        <p:spPr/>
        <p:txBody>
          <a:bodyPr/>
          <a:lstStyle/>
          <a:p>
            <a:r>
              <a:rPr lang="en-US" dirty="0"/>
              <a:t>1.2.</a:t>
            </a:r>
          </a:p>
        </p:txBody>
      </p:sp>
      <p:sp>
        <p:nvSpPr>
          <p:cNvPr id="4" name="Slide Number Placeholder 3">
            <a:extLst>
              <a:ext uri="{FF2B5EF4-FFF2-40B4-BE49-F238E27FC236}">
                <a16:creationId xmlns:a16="http://schemas.microsoft.com/office/drawing/2014/main" xmlns="" id="{C0DD7108-19DB-4BDC-BA9D-921D85D85DAE}"/>
              </a:ext>
            </a:extLst>
          </p:cNvPr>
          <p:cNvSpPr>
            <a:spLocks noGrp="1"/>
          </p:cNvSpPr>
          <p:nvPr>
            <p:ph type="sldNum" sz="quarter" idx="15"/>
          </p:nvPr>
        </p:nvSpPr>
        <p:spPr/>
        <p:txBody>
          <a:bodyPr/>
          <a:lstStyle/>
          <a:p>
            <a:fld id="{9E998658-D646-48AD-9BC0-B2E57BA6CC03}" type="slidenum">
              <a:rPr lang="en-US" smtClean="0"/>
              <a:pPr/>
              <a:t>8</a:t>
            </a:fld>
            <a:endParaRPr lang="en-US"/>
          </a:p>
        </p:txBody>
      </p:sp>
      <p:pic>
        <p:nvPicPr>
          <p:cNvPr id="7" name="Picture 6">
            <a:extLst>
              <a:ext uri="{FF2B5EF4-FFF2-40B4-BE49-F238E27FC236}">
                <a16:creationId xmlns:a16="http://schemas.microsoft.com/office/drawing/2014/main" xmlns="" id="{03F8B825-B786-47CB-9031-953FFCFF04F0}"/>
              </a:ext>
            </a:extLst>
          </p:cNvPr>
          <p:cNvPicPr>
            <a:picLocks noChangeAspect="1"/>
          </p:cNvPicPr>
          <p:nvPr/>
        </p:nvPicPr>
        <p:blipFill>
          <a:blip r:embed="rId2"/>
          <a:stretch>
            <a:fillRect/>
          </a:stretch>
        </p:blipFill>
        <p:spPr>
          <a:xfrm>
            <a:off x="655386" y="3402925"/>
            <a:ext cx="7267575" cy="1371600"/>
          </a:xfrm>
          <a:prstGeom prst="rect">
            <a:avLst/>
          </a:prstGeom>
        </p:spPr>
      </p:pic>
      <p:pic>
        <p:nvPicPr>
          <p:cNvPr id="8" name="Picture 7">
            <a:extLst>
              <a:ext uri="{FF2B5EF4-FFF2-40B4-BE49-F238E27FC236}">
                <a16:creationId xmlns:a16="http://schemas.microsoft.com/office/drawing/2014/main" xmlns="" id="{EA33992D-2142-40DA-9A14-700BA799915A}"/>
              </a:ext>
            </a:extLst>
          </p:cNvPr>
          <p:cNvPicPr>
            <a:picLocks noChangeAspect="1"/>
          </p:cNvPicPr>
          <p:nvPr/>
        </p:nvPicPr>
        <p:blipFill>
          <a:blip r:embed="rId3"/>
          <a:stretch>
            <a:fillRect/>
          </a:stretch>
        </p:blipFill>
        <p:spPr>
          <a:xfrm>
            <a:off x="477078" y="4876800"/>
            <a:ext cx="7624192" cy="1447800"/>
          </a:xfrm>
          <a:prstGeom prst="rect">
            <a:avLst/>
          </a:prstGeom>
        </p:spPr>
      </p:pic>
      <p:sp>
        <p:nvSpPr>
          <p:cNvPr id="9" name="Rectangle 8"/>
          <p:cNvSpPr/>
          <p:nvPr/>
        </p:nvSpPr>
        <p:spPr>
          <a:xfrm>
            <a:off x="834264" y="1371600"/>
            <a:ext cx="7195311" cy="2031325"/>
          </a:xfrm>
          <a:prstGeom prst="rect">
            <a:avLst/>
          </a:prstGeom>
        </p:spPr>
        <p:txBody>
          <a:bodyPr wrap="square">
            <a:spAutoFit/>
          </a:bodyPr>
          <a:lstStyle/>
          <a:p>
            <a:r>
              <a:rPr lang="en-US" dirty="0" smtClean="0"/>
              <a:t> Parts of a cellular system:</a:t>
            </a:r>
          </a:p>
          <a:p>
            <a:endParaRPr lang="en-US" dirty="0"/>
          </a:p>
          <a:p>
            <a:r>
              <a:rPr lang="en-US" dirty="0" smtClean="0"/>
              <a:t>1. PSTN : The </a:t>
            </a:r>
            <a:r>
              <a:rPr lang="en-US" dirty="0"/>
              <a:t>public switched telephone network is the aggregate of the world's circuit-switched telephone networks that are operated by national, regional, or local telephony operators, providing infrastructure and services for public telecommunication</a:t>
            </a:r>
          </a:p>
        </p:txBody>
      </p:sp>
    </p:spTree>
    <p:extLst>
      <p:ext uri="{BB962C8B-B14F-4D97-AF65-F5344CB8AC3E}">
        <p14:creationId xmlns:p14="http://schemas.microsoft.com/office/powerpoint/2010/main" val="3451021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E8F98-076F-469E-BB7A-D9F77F6F92EC}"/>
              </a:ext>
            </a:extLst>
          </p:cNvPr>
          <p:cNvSpPr>
            <a:spLocks noGrp="1"/>
          </p:cNvSpPr>
          <p:nvPr>
            <p:ph type="title"/>
          </p:nvPr>
        </p:nvSpPr>
        <p:spPr/>
        <p:txBody>
          <a:bodyPr/>
          <a:lstStyle/>
          <a:p>
            <a:r>
              <a:rPr lang="en-US" dirty="0"/>
              <a:t>1.2.</a:t>
            </a:r>
          </a:p>
        </p:txBody>
      </p:sp>
      <p:pic>
        <p:nvPicPr>
          <p:cNvPr id="5" name="Content Placeholder 4">
            <a:extLst>
              <a:ext uri="{FF2B5EF4-FFF2-40B4-BE49-F238E27FC236}">
                <a16:creationId xmlns:a16="http://schemas.microsoft.com/office/drawing/2014/main" xmlns="" id="{C5A3B8C0-90D5-444D-8096-2395B3177F35}"/>
              </a:ext>
            </a:extLst>
          </p:cNvPr>
          <p:cNvPicPr>
            <a:picLocks noGrp="1" noChangeAspect="1"/>
          </p:cNvPicPr>
          <p:nvPr>
            <p:ph sz="quarter" idx="1"/>
          </p:nvPr>
        </p:nvPicPr>
        <p:blipFill>
          <a:blip r:embed="rId2"/>
          <a:stretch>
            <a:fillRect/>
          </a:stretch>
        </p:blipFill>
        <p:spPr>
          <a:xfrm>
            <a:off x="381000" y="1828800"/>
            <a:ext cx="8077200" cy="1981200"/>
          </a:xfrm>
          <a:prstGeom prst="rect">
            <a:avLst/>
          </a:prstGeom>
        </p:spPr>
      </p:pic>
      <p:sp>
        <p:nvSpPr>
          <p:cNvPr id="4" name="Slide Number Placeholder 3">
            <a:extLst>
              <a:ext uri="{FF2B5EF4-FFF2-40B4-BE49-F238E27FC236}">
                <a16:creationId xmlns:a16="http://schemas.microsoft.com/office/drawing/2014/main" xmlns="" id="{03EDEF1E-2FC8-4B3F-B593-712BEE470CDE}"/>
              </a:ext>
            </a:extLst>
          </p:cNvPr>
          <p:cNvSpPr>
            <a:spLocks noGrp="1"/>
          </p:cNvSpPr>
          <p:nvPr>
            <p:ph type="sldNum" sz="quarter" idx="15"/>
          </p:nvPr>
        </p:nvSpPr>
        <p:spPr/>
        <p:txBody>
          <a:bodyPr/>
          <a:lstStyle/>
          <a:p>
            <a:fld id="{9E998658-D646-48AD-9BC0-B2E57BA6CC03}" type="slidenum">
              <a:rPr lang="en-US" smtClean="0"/>
              <a:pPr/>
              <a:t>9</a:t>
            </a:fld>
            <a:endParaRPr lang="en-US"/>
          </a:p>
        </p:txBody>
      </p:sp>
      <p:pic>
        <p:nvPicPr>
          <p:cNvPr id="6" name="Picture 5">
            <a:extLst>
              <a:ext uri="{FF2B5EF4-FFF2-40B4-BE49-F238E27FC236}">
                <a16:creationId xmlns:a16="http://schemas.microsoft.com/office/drawing/2014/main" xmlns="" id="{8C291FBC-2496-49E8-A5E5-2123F3165D0F}"/>
              </a:ext>
            </a:extLst>
          </p:cNvPr>
          <p:cNvPicPr>
            <a:picLocks noChangeAspect="1"/>
          </p:cNvPicPr>
          <p:nvPr/>
        </p:nvPicPr>
        <p:blipFill>
          <a:blip r:embed="rId3"/>
          <a:stretch>
            <a:fillRect/>
          </a:stretch>
        </p:blipFill>
        <p:spPr>
          <a:xfrm>
            <a:off x="457200" y="4130774"/>
            <a:ext cx="8001000" cy="2270025"/>
          </a:xfrm>
          <a:prstGeom prst="rect">
            <a:avLst/>
          </a:prstGeom>
        </p:spPr>
      </p:pic>
    </p:spTree>
    <p:extLst>
      <p:ext uri="{BB962C8B-B14F-4D97-AF65-F5344CB8AC3E}">
        <p14:creationId xmlns:p14="http://schemas.microsoft.com/office/powerpoint/2010/main" val="1547890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3228</TotalTime>
  <Words>317</Words>
  <Application>Microsoft Office PowerPoint</Application>
  <PresentationFormat>On-screen Show (4:3)</PresentationFormat>
  <Paragraphs>91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Wireless Networks and MOBILE Computing </vt:lpstr>
      <vt:lpstr>DAY 1: Introduction to Cellular systems, Frequency Reuse, Trunking </vt:lpstr>
      <vt:lpstr>General picture of Wireless Communication</vt:lpstr>
      <vt:lpstr>1.2. Cellular</vt:lpstr>
      <vt:lpstr>1.2.  Key Terms</vt:lpstr>
      <vt:lpstr>PowerPoint Presentation</vt:lpstr>
      <vt:lpstr>PowerPoint Presentation</vt:lpstr>
      <vt:lpstr>1.2.</vt:lpstr>
      <vt:lpstr>1.2.</vt:lpstr>
      <vt:lpstr>1.2.</vt:lpstr>
      <vt:lpstr>1.4. Cellular RADIO</vt:lpstr>
      <vt:lpstr>2. FREQUENCY REUSE</vt:lpstr>
      <vt:lpstr>2.1.</vt:lpstr>
      <vt:lpstr>2.1.</vt:lpstr>
      <vt:lpstr>2.1.1. Channel ASSIGNEMENT WITH GROUPS</vt:lpstr>
      <vt:lpstr>2.1.1</vt:lpstr>
      <vt:lpstr>2.1.1.</vt:lpstr>
      <vt:lpstr>2.1.1</vt:lpstr>
      <vt:lpstr>2.2.Handoff </vt:lpstr>
      <vt:lpstr>2.2.</vt:lpstr>
      <vt:lpstr>2.2.</vt:lpstr>
      <vt:lpstr>2.2.</vt:lpstr>
      <vt:lpstr>2.3.CO-channel Interference</vt:lpstr>
      <vt:lpstr>2.3.</vt:lpstr>
      <vt:lpstr>2..3</vt:lpstr>
      <vt:lpstr>2.3.1. Downtilt</vt:lpstr>
      <vt:lpstr>2.3.1</vt:lpstr>
      <vt:lpstr>2.4. Adjacent channel interference</vt:lpstr>
      <vt:lpstr>2.4.</vt:lpstr>
      <vt:lpstr>3. TRUNKING</vt:lpstr>
      <vt:lpstr>3.</vt:lpstr>
      <vt:lpstr>3.1. Blocked call cleared</vt:lpstr>
      <vt:lpstr>3.2. Blocked calls delayed</vt:lpstr>
      <vt:lpstr>3.2.</vt:lpstr>
      <vt:lpstr>3.2.</vt:lpstr>
      <vt:lpstr>End of day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dc:creator>User</dc:creator>
  <cp:lastModifiedBy>VALENS</cp:lastModifiedBy>
  <cp:revision>69</cp:revision>
  <dcterms:created xsi:type="dcterms:W3CDTF">2015-01-10T17:43:50Z</dcterms:created>
  <dcterms:modified xsi:type="dcterms:W3CDTF">2020-05-25T14:46:48Z</dcterms:modified>
</cp:coreProperties>
</file>