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
  </p:notesMasterIdLst>
  <p:handoutMasterIdLst>
    <p:handoutMasterId r:id="rId7"/>
  </p:handoutMasterIdLst>
  <p:sldIdLst>
    <p:sldId id="509" r:id="rId5"/>
  </p:sldIdLst>
  <p:sldSz cx="9144000" cy="6858000" type="screen4x3"/>
  <p:notesSz cx="6881813" cy="9296400"/>
  <p:custDataLst>
    <p:tags r:id="rId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DD29D8B9-B2E3-4380-8717-3615B53CB212}">
          <p14:sldIdLst>
            <p14:sldId id="509"/>
          </p14:sldIdLst>
        </p14:section>
      </p14:sectionLst>
    </p:ext>
    <p:ext uri="{EFAFB233-063F-42B5-8137-9DF3F51BA10A}">
      <p15:sldGuideLst xmlns:p15="http://schemas.microsoft.com/office/powerpoint/2012/main">
        <p15:guide id="6" orient="horz" pos="4176" userDrawn="1">
          <p15:clr>
            <a:srgbClr val="A4A3A4"/>
          </p15:clr>
        </p15:guide>
        <p15:guide id="8" orient="horz" pos="792" userDrawn="1">
          <p15:clr>
            <a:srgbClr val="A4A3A4"/>
          </p15:clr>
        </p15:guide>
        <p15:guide id="10" pos="288" userDrawn="1">
          <p15:clr>
            <a:srgbClr val="A4A3A4"/>
          </p15:clr>
        </p15:guide>
        <p15:guide id="14" pos="2880" userDrawn="1">
          <p15:clr>
            <a:srgbClr val="A4A3A4"/>
          </p15:clr>
        </p15:guide>
        <p15:guide id="15" pos="5496" userDrawn="1">
          <p15:clr>
            <a:srgbClr val="A4A3A4"/>
          </p15:clr>
        </p15:guide>
        <p15:guide id="23" orient="horz" pos="888" userDrawn="1">
          <p15:clr>
            <a:srgbClr val="A4A3A4"/>
          </p15:clr>
        </p15:guide>
        <p15:guide id="24" orient="horz" pos="3480" userDrawn="1">
          <p15:clr>
            <a:srgbClr val="A4A3A4"/>
          </p15:clr>
        </p15:guide>
        <p15:guide id="25" pos="3000" userDrawn="1">
          <p15:clr>
            <a:srgbClr val="A4A3A4"/>
          </p15:clr>
        </p15:guide>
        <p15:guide id="26" orient="horz" pos="2488">
          <p15:clr>
            <a:srgbClr val="A4A3A4"/>
          </p15:clr>
        </p15:guide>
        <p15:guide id="27" pos="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LO" initials="DLO " lastIdx="23"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3300"/>
    <a:srgbClr val="AA1133"/>
    <a:srgbClr val="E7F1EF"/>
    <a:srgbClr val="F1E7EF"/>
    <a:srgbClr val="E0E0E0"/>
    <a:srgbClr val="DFC747"/>
    <a:srgbClr val="00AA99"/>
    <a:srgbClr val="D3D3D3"/>
    <a:srgbClr val="5D93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00" autoAdjust="0"/>
    <p:restoredTop sz="94966" autoAdjust="0"/>
  </p:normalViewPr>
  <p:slideViewPr>
    <p:cSldViewPr snapToGrid="0" snapToObjects="1" showGuides="1">
      <p:cViewPr varScale="1">
        <p:scale>
          <a:sx n="121" d="100"/>
          <a:sy n="121" d="100"/>
        </p:scale>
        <p:origin x="2128" y="184"/>
      </p:cViewPr>
      <p:guideLst>
        <p:guide orient="horz" pos="4176"/>
        <p:guide orient="horz" pos="792"/>
        <p:guide pos="288"/>
        <p:guide pos="2880"/>
        <p:guide pos="5496"/>
        <p:guide orient="horz" pos="888"/>
        <p:guide orient="horz" pos="3480"/>
        <p:guide pos="3000"/>
        <p:guide orient="horz" pos="2488"/>
        <p:guide pos="16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3" name="Date Placeholder 2"/>
          <p:cNvSpPr>
            <a:spLocks noGrp="1"/>
          </p:cNvSpPr>
          <p:nvPr>
            <p:ph type="dt" sz="quarter" idx="1"/>
          </p:nvPr>
        </p:nvSpPr>
        <p:spPr>
          <a:xfrm>
            <a:off x="3898102" y="0"/>
            <a:ext cx="2982119" cy="464820"/>
          </a:xfrm>
          <a:prstGeom prst="rect">
            <a:avLst/>
          </a:prstGeom>
        </p:spPr>
        <p:txBody>
          <a:bodyPr vert="horz" wrap="square" lIns="92446" tIns="46223" rIns="92446" bIns="46223"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latin typeface="Arial" pitchFamily="34" charset="0"/>
              </a:rPr>
              <a:pPr>
                <a:defRPr/>
              </a:pPr>
              <a:t>4/4/21</a:t>
            </a:fld>
            <a:endParaRPr lang="en-US" dirty="0">
              <a:latin typeface="Arial" pitchFamily="34" charset="0"/>
            </a:endParaRPr>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wrap="square" lIns="92446" tIns="46223" rIns="92446" bIns="46223"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29857231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3" name="Date Placeholder 2"/>
          <p:cNvSpPr>
            <a:spLocks noGrp="1"/>
          </p:cNvSpPr>
          <p:nvPr>
            <p:ph type="dt" idx="1"/>
          </p:nvPr>
        </p:nvSpPr>
        <p:spPr>
          <a:xfrm>
            <a:off x="3898102" y="0"/>
            <a:ext cx="2982119" cy="464820"/>
          </a:xfrm>
          <a:prstGeom prst="rect">
            <a:avLst/>
          </a:prstGeom>
        </p:spPr>
        <p:txBody>
          <a:bodyPr vert="horz" wrap="square" lIns="92446" tIns="46223" rIns="92446" bIns="46223" numCol="1" anchor="t" anchorCtr="0" compatLnSpc="1">
            <a:prstTxWarp prst="textNoShape">
              <a:avLst/>
            </a:prstTxWarp>
          </a:bodyPr>
          <a:lstStyle>
            <a:lvl1pPr algn="r">
              <a:defRPr sz="1200">
                <a:latin typeface="Arial" pitchFamily="34" charset="0"/>
              </a:defRPr>
            </a:lvl1pPr>
          </a:lstStyle>
          <a:p>
            <a:pPr>
              <a:defRPr/>
            </a:pPr>
            <a:fld id="{4612C19A-B064-4A02-B1DD-2674A5B33712}" type="datetime1">
              <a:rPr lang="en-US" smtClean="0"/>
              <a:pPr>
                <a:defRPr/>
              </a:pPr>
              <a:t>4/4/21</a:t>
            </a:fld>
            <a:endParaRPr lang="en-GB"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pPr lvl="0"/>
            <a:endParaRPr lang="en-GB" noProof="0"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wrap="square" lIns="92446" tIns="46223" rIns="92446" bIns="46223" numCol="1" anchor="t" anchorCtr="0" compatLnSpc="1">
            <a:prstTxWarp prst="textNoShape">
              <a:avLst/>
            </a:prstTxWarp>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wrap="square" lIns="92446" tIns="46223" rIns="92446" bIns="46223" numCol="1" anchor="b" anchorCtr="0" compatLnSpc="1">
            <a:prstTxWarp prst="textNoShape">
              <a:avLst/>
            </a:prstTxWarp>
          </a:bodyPr>
          <a:lstStyle>
            <a:lvl1pPr algn="r">
              <a:defRPr sz="1200">
                <a:latin typeface="Arial" pitchFamily="34" charset="0"/>
              </a:defRPr>
            </a:lvl1pPr>
          </a:lstStyle>
          <a:p>
            <a:pPr>
              <a:defRPr/>
            </a:pPr>
            <a:fld id="{2E57817C-C749-40AE-A5FD-F6A74744A7F9}" type="slidenum">
              <a:rPr lang="en-GB" smtClean="0"/>
              <a:pPr>
                <a:defRPr/>
              </a:pPr>
              <a:t>‹#›</a:t>
            </a:fld>
            <a:endParaRPr lang="en-GB" dirty="0"/>
          </a:p>
        </p:txBody>
      </p:sp>
    </p:spTree>
    <p:extLst>
      <p:ext uri="{BB962C8B-B14F-4D97-AF65-F5344CB8AC3E}">
        <p14:creationId xmlns:p14="http://schemas.microsoft.com/office/powerpoint/2010/main" val="17959062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itchFamily="34" charset="0"/>
        <a:ea typeface="Arial" pitchFamily="34" charset="0"/>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Tree>
    <p:extLst>
      <p:ext uri="{BB962C8B-B14F-4D97-AF65-F5344CB8AC3E}">
        <p14:creationId xmlns:p14="http://schemas.microsoft.com/office/powerpoint/2010/main" val="38730571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_Top">
    <p:spTree>
      <p:nvGrpSpPr>
        <p:cNvPr id="1" name=""/>
        <p:cNvGrpSpPr/>
        <p:nvPr/>
      </p:nvGrpSpPr>
      <p:grpSpPr>
        <a:xfrm>
          <a:off x="0" y="0"/>
          <a:ext cx="0" cy="0"/>
          <a:chOff x="0" y="0"/>
          <a:chExt cx="0" cy="0"/>
        </a:xfrm>
      </p:grpSpPr>
      <p:pic>
        <p:nvPicPr>
          <p:cNvPr id="1026" name="Picture 2" descr="\\Dloaudata01\dlohq\StudioJobs\Clients\Presentations\Accenture\Valerie Teo - 15-0965 - Frasers Centrepoint Collateral\Working Files\Final Images\15-0965 Teamwork_portrait_V6.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2998" r="6894" b="1695"/>
          <a:stretch/>
        </p:blipFill>
        <p:spPr bwMode="auto">
          <a:xfrm>
            <a:off x="1" y="0"/>
            <a:ext cx="9144000" cy="6881150"/>
          </a:xfrm>
          <a:prstGeom prst="rect">
            <a:avLst/>
          </a:prstGeom>
          <a:noFill/>
          <a:extLst>
            <a:ext uri="{909E8E84-426E-40DD-AFC4-6F175D3DCCD1}">
              <a14:hiddenFill xmlns:a14="http://schemas.microsoft.com/office/drawing/2010/main">
                <a:solidFill>
                  <a:srgbClr val="FFFFFF"/>
                </a:solidFill>
              </a14:hiddenFill>
            </a:ext>
          </a:extLst>
        </p:spPr>
      </p:pic>
      <p:sp>
        <p:nvSpPr>
          <p:cNvPr id="20" name="Freeform 16"/>
          <p:cNvSpPr>
            <a:spLocks noEditPoints="1"/>
          </p:cNvSpPr>
          <p:nvPr userDrawn="1"/>
        </p:nvSpPr>
        <p:spPr bwMode="auto">
          <a:xfrm>
            <a:off x="4990248" y="880063"/>
            <a:ext cx="3739896" cy="221780"/>
          </a:xfrm>
          <a:custGeom>
            <a:avLst/>
            <a:gdLst>
              <a:gd name="T0" fmla="*/ 27 w 1199"/>
              <a:gd name="T1" fmla="*/ 3 h 71"/>
              <a:gd name="T2" fmla="*/ 1 w 1199"/>
              <a:gd name="T3" fmla="*/ 53 h 71"/>
              <a:gd name="T4" fmla="*/ 41 w 1199"/>
              <a:gd name="T5" fmla="*/ 19 h 71"/>
              <a:gd name="T6" fmla="*/ 51 w 1199"/>
              <a:gd name="T7" fmla="*/ 50 h 71"/>
              <a:gd name="T8" fmla="*/ 79 w 1199"/>
              <a:gd name="T9" fmla="*/ 18 h 71"/>
              <a:gd name="T10" fmla="*/ 91 w 1199"/>
              <a:gd name="T11" fmla="*/ 55 h 71"/>
              <a:gd name="T12" fmla="*/ 107 w 1199"/>
              <a:gd name="T13" fmla="*/ 29 h 71"/>
              <a:gd name="T14" fmla="*/ 99 w 1199"/>
              <a:gd name="T15" fmla="*/ 38 h 71"/>
              <a:gd name="T16" fmla="*/ 121 w 1199"/>
              <a:gd name="T17" fmla="*/ 10 h 71"/>
              <a:gd name="T18" fmla="*/ 135 w 1199"/>
              <a:gd name="T19" fmla="*/ 50 h 71"/>
              <a:gd name="T20" fmla="*/ 145 w 1199"/>
              <a:gd name="T21" fmla="*/ 33 h 71"/>
              <a:gd name="T22" fmla="*/ 160 w 1199"/>
              <a:gd name="T23" fmla="*/ 29 h 71"/>
              <a:gd name="T24" fmla="*/ 193 w 1199"/>
              <a:gd name="T25" fmla="*/ 19 h 71"/>
              <a:gd name="T26" fmla="*/ 193 w 1199"/>
              <a:gd name="T27" fmla="*/ 47 h 71"/>
              <a:gd name="T28" fmla="*/ 204 w 1199"/>
              <a:gd name="T29" fmla="*/ 19 h 71"/>
              <a:gd name="T30" fmla="*/ 259 w 1199"/>
              <a:gd name="T31" fmla="*/ 71 h 71"/>
              <a:gd name="T32" fmla="*/ 326 w 1199"/>
              <a:gd name="T33" fmla="*/ 28 h 71"/>
              <a:gd name="T34" fmla="*/ 302 w 1199"/>
              <a:gd name="T35" fmla="*/ 8 h 71"/>
              <a:gd name="T36" fmla="*/ 334 w 1199"/>
              <a:gd name="T37" fmla="*/ 9 h 71"/>
              <a:gd name="T38" fmla="*/ 361 w 1199"/>
              <a:gd name="T39" fmla="*/ 54 h 71"/>
              <a:gd name="T40" fmla="*/ 361 w 1199"/>
              <a:gd name="T41" fmla="*/ 69 h 71"/>
              <a:gd name="T42" fmla="*/ 355 w 1199"/>
              <a:gd name="T43" fmla="*/ 37 h 71"/>
              <a:gd name="T44" fmla="*/ 387 w 1199"/>
              <a:gd name="T45" fmla="*/ 54 h 71"/>
              <a:gd name="T46" fmla="*/ 406 w 1199"/>
              <a:gd name="T47" fmla="*/ 23 h 71"/>
              <a:gd name="T48" fmla="*/ 421 w 1199"/>
              <a:gd name="T49" fmla="*/ 23 h 71"/>
              <a:gd name="T50" fmla="*/ 445 w 1199"/>
              <a:gd name="T51" fmla="*/ 49 h 71"/>
              <a:gd name="T52" fmla="*/ 438 w 1199"/>
              <a:gd name="T53" fmla="*/ 18 h 71"/>
              <a:gd name="T54" fmla="*/ 445 w 1199"/>
              <a:gd name="T55" fmla="*/ 38 h 71"/>
              <a:gd name="T56" fmla="*/ 498 w 1199"/>
              <a:gd name="T57" fmla="*/ 0 h 71"/>
              <a:gd name="T58" fmla="*/ 556 w 1199"/>
              <a:gd name="T59" fmla="*/ 3 h 71"/>
              <a:gd name="T60" fmla="*/ 571 w 1199"/>
              <a:gd name="T61" fmla="*/ 18 h 71"/>
              <a:gd name="T62" fmla="*/ 578 w 1199"/>
              <a:gd name="T63" fmla="*/ 29 h 71"/>
              <a:gd name="T64" fmla="*/ 616 w 1199"/>
              <a:gd name="T65" fmla="*/ 29 h 71"/>
              <a:gd name="T66" fmla="*/ 643 w 1199"/>
              <a:gd name="T67" fmla="*/ 34 h 71"/>
              <a:gd name="T68" fmla="*/ 628 w 1199"/>
              <a:gd name="T69" fmla="*/ 27 h 71"/>
              <a:gd name="T70" fmla="*/ 664 w 1199"/>
              <a:gd name="T71" fmla="*/ 39 h 71"/>
              <a:gd name="T72" fmla="*/ 684 w 1199"/>
              <a:gd name="T73" fmla="*/ 29 h 71"/>
              <a:gd name="T74" fmla="*/ 716 w 1199"/>
              <a:gd name="T75" fmla="*/ 36 h 71"/>
              <a:gd name="T76" fmla="*/ 735 w 1199"/>
              <a:gd name="T77" fmla="*/ 54 h 71"/>
              <a:gd name="T78" fmla="*/ 759 w 1199"/>
              <a:gd name="T79" fmla="*/ 22 h 71"/>
              <a:gd name="T80" fmla="*/ 791 w 1199"/>
              <a:gd name="T81" fmla="*/ 18 h 71"/>
              <a:gd name="T82" fmla="*/ 781 w 1199"/>
              <a:gd name="T83" fmla="*/ 63 h 71"/>
              <a:gd name="T84" fmla="*/ 801 w 1199"/>
              <a:gd name="T85" fmla="*/ 36 h 71"/>
              <a:gd name="T86" fmla="*/ 842 w 1199"/>
              <a:gd name="T87" fmla="*/ 19 h 71"/>
              <a:gd name="T88" fmla="*/ 899 w 1199"/>
              <a:gd name="T89" fmla="*/ 28 h 71"/>
              <a:gd name="T90" fmla="*/ 917 w 1199"/>
              <a:gd name="T91" fmla="*/ 50 h 71"/>
              <a:gd name="T92" fmla="*/ 970 w 1199"/>
              <a:gd name="T93" fmla="*/ 36 h 71"/>
              <a:gd name="T94" fmla="*/ 949 w 1199"/>
              <a:gd name="T95" fmla="*/ 36 h 71"/>
              <a:gd name="T96" fmla="*/ 1003 w 1199"/>
              <a:gd name="T97" fmla="*/ 33 h 71"/>
              <a:gd name="T98" fmla="*/ 983 w 1199"/>
              <a:gd name="T99" fmla="*/ 29 h 71"/>
              <a:gd name="T100" fmla="*/ 1028 w 1199"/>
              <a:gd name="T101" fmla="*/ 23 h 71"/>
              <a:gd name="T102" fmla="*/ 1031 w 1199"/>
              <a:gd name="T103" fmla="*/ 45 h 71"/>
              <a:gd name="T104" fmla="*/ 1056 w 1199"/>
              <a:gd name="T105" fmla="*/ 54 h 71"/>
              <a:gd name="T106" fmla="*/ 1084 w 1199"/>
              <a:gd name="T107" fmla="*/ 54 h 71"/>
              <a:gd name="T108" fmla="*/ 1075 w 1199"/>
              <a:gd name="T109" fmla="*/ 7 h 71"/>
              <a:gd name="T110" fmla="*/ 1084 w 1199"/>
              <a:gd name="T111" fmla="*/ 54 h 71"/>
              <a:gd name="T112" fmla="*/ 1096 w 1199"/>
              <a:gd name="T113" fmla="*/ 19 h 71"/>
              <a:gd name="T114" fmla="*/ 1129 w 1199"/>
              <a:gd name="T115" fmla="*/ 36 h 71"/>
              <a:gd name="T116" fmla="*/ 1148 w 1199"/>
              <a:gd name="T117" fmla="*/ 39 h 71"/>
              <a:gd name="T118" fmla="*/ 1168 w 1199"/>
              <a:gd name="T119" fmla="*/ 29 h 71"/>
              <a:gd name="T120" fmla="*/ 1176 w 1199"/>
              <a:gd name="T121" fmla="*/ 27 h 71"/>
              <a:gd name="T122" fmla="*/ 1199 w 1199"/>
              <a:gd name="T123" fmla="*/ 4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99" h="71">
                <a:moveTo>
                  <a:pt x="1" y="47"/>
                </a:moveTo>
                <a:cubicBezTo>
                  <a:pt x="5" y="49"/>
                  <a:pt x="9" y="50"/>
                  <a:pt x="13" y="50"/>
                </a:cubicBezTo>
                <a:cubicBezTo>
                  <a:pt x="19" y="50"/>
                  <a:pt x="24" y="47"/>
                  <a:pt x="24" y="41"/>
                </a:cubicBezTo>
                <a:cubicBezTo>
                  <a:pt x="24" y="35"/>
                  <a:pt x="20" y="33"/>
                  <a:pt x="16" y="31"/>
                </a:cubicBezTo>
                <a:cubicBezTo>
                  <a:pt x="11" y="28"/>
                  <a:pt x="11" y="28"/>
                  <a:pt x="11" y="28"/>
                </a:cubicBezTo>
                <a:cubicBezTo>
                  <a:pt x="6" y="25"/>
                  <a:pt x="0" y="22"/>
                  <a:pt x="0" y="15"/>
                </a:cubicBezTo>
                <a:cubicBezTo>
                  <a:pt x="0" y="6"/>
                  <a:pt x="8" y="2"/>
                  <a:pt x="17" y="2"/>
                </a:cubicBezTo>
                <a:cubicBezTo>
                  <a:pt x="20" y="2"/>
                  <a:pt x="24" y="3"/>
                  <a:pt x="27" y="3"/>
                </a:cubicBezTo>
                <a:cubicBezTo>
                  <a:pt x="27" y="9"/>
                  <a:pt x="27" y="9"/>
                  <a:pt x="27" y="9"/>
                </a:cubicBezTo>
                <a:cubicBezTo>
                  <a:pt x="24" y="8"/>
                  <a:pt x="20" y="7"/>
                  <a:pt x="16" y="7"/>
                </a:cubicBezTo>
                <a:cubicBezTo>
                  <a:pt x="11" y="7"/>
                  <a:pt x="7" y="9"/>
                  <a:pt x="7" y="15"/>
                </a:cubicBezTo>
                <a:cubicBezTo>
                  <a:pt x="7" y="19"/>
                  <a:pt x="11" y="22"/>
                  <a:pt x="15" y="24"/>
                </a:cubicBezTo>
                <a:cubicBezTo>
                  <a:pt x="20" y="26"/>
                  <a:pt x="20" y="26"/>
                  <a:pt x="20" y="26"/>
                </a:cubicBezTo>
                <a:cubicBezTo>
                  <a:pt x="26" y="30"/>
                  <a:pt x="31" y="33"/>
                  <a:pt x="31" y="40"/>
                </a:cubicBezTo>
                <a:cubicBezTo>
                  <a:pt x="31" y="51"/>
                  <a:pt x="22" y="55"/>
                  <a:pt x="13" y="55"/>
                </a:cubicBezTo>
                <a:cubicBezTo>
                  <a:pt x="9" y="55"/>
                  <a:pt x="5" y="54"/>
                  <a:pt x="1" y="53"/>
                </a:cubicBezTo>
                <a:lnTo>
                  <a:pt x="1" y="47"/>
                </a:lnTo>
                <a:close/>
                <a:moveTo>
                  <a:pt x="55" y="54"/>
                </a:moveTo>
                <a:cubicBezTo>
                  <a:pt x="53" y="55"/>
                  <a:pt x="52" y="55"/>
                  <a:pt x="50" y="55"/>
                </a:cubicBezTo>
                <a:cubicBezTo>
                  <a:pt x="44" y="55"/>
                  <a:pt x="41" y="52"/>
                  <a:pt x="41" y="46"/>
                </a:cubicBezTo>
                <a:cubicBezTo>
                  <a:pt x="41" y="23"/>
                  <a:pt x="41" y="23"/>
                  <a:pt x="41" y="23"/>
                </a:cubicBezTo>
                <a:cubicBezTo>
                  <a:pt x="35" y="23"/>
                  <a:pt x="35" y="23"/>
                  <a:pt x="35" y="23"/>
                </a:cubicBezTo>
                <a:cubicBezTo>
                  <a:pt x="35" y="19"/>
                  <a:pt x="35" y="19"/>
                  <a:pt x="35" y="19"/>
                </a:cubicBezTo>
                <a:cubicBezTo>
                  <a:pt x="41" y="19"/>
                  <a:pt x="41" y="19"/>
                  <a:pt x="41" y="19"/>
                </a:cubicBezTo>
                <a:cubicBezTo>
                  <a:pt x="41" y="10"/>
                  <a:pt x="41" y="10"/>
                  <a:pt x="41" y="10"/>
                </a:cubicBezTo>
                <a:cubicBezTo>
                  <a:pt x="46" y="7"/>
                  <a:pt x="46" y="7"/>
                  <a:pt x="46" y="7"/>
                </a:cubicBezTo>
                <a:cubicBezTo>
                  <a:pt x="46" y="19"/>
                  <a:pt x="46" y="19"/>
                  <a:pt x="46" y="19"/>
                </a:cubicBezTo>
                <a:cubicBezTo>
                  <a:pt x="55" y="19"/>
                  <a:pt x="55" y="19"/>
                  <a:pt x="55" y="19"/>
                </a:cubicBezTo>
                <a:cubicBezTo>
                  <a:pt x="55" y="23"/>
                  <a:pt x="55" y="23"/>
                  <a:pt x="55" y="23"/>
                </a:cubicBezTo>
                <a:cubicBezTo>
                  <a:pt x="46" y="23"/>
                  <a:pt x="46" y="23"/>
                  <a:pt x="46" y="23"/>
                </a:cubicBezTo>
                <a:cubicBezTo>
                  <a:pt x="46" y="45"/>
                  <a:pt x="46" y="45"/>
                  <a:pt x="46" y="45"/>
                </a:cubicBezTo>
                <a:cubicBezTo>
                  <a:pt x="46" y="48"/>
                  <a:pt x="47" y="50"/>
                  <a:pt x="51" y="50"/>
                </a:cubicBezTo>
                <a:cubicBezTo>
                  <a:pt x="53" y="50"/>
                  <a:pt x="54" y="50"/>
                  <a:pt x="55" y="50"/>
                </a:cubicBezTo>
                <a:lnTo>
                  <a:pt x="55" y="54"/>
                </a:lnTo>
                <a:close/>
                <a:moveTo>
                  <a:pt x="62" y="54"/>
                </a:moveTo>
                <a:cubicBezTo>
                  <a:pt x="62" y="19"/>
                  <a:pt x="62" y="19"/>
                  <a:pt x="62" y="19"/>
                </a:cubicBezTo>
                <a:cubicBezTo>
                  <a:pt x="67" y="19"/>
                  <a:pt x="67" y="19"/>
                  <a:pt x="67" y="19"/>
                </a:cubicBezTo>
                <a:cubicBezTo>
                  <a:pt x="67" y="25"/>
                  <a:pt x="67" y="25"/>
                  <a:pt x="67" y="25"/>
                </a:cubicBezTo>
                <a:cubicBezTo>
                  <a:pt x="67" y="25"/>
                  <a:pt x="67" y="25"/>
                  <a:pt x="67" y="25"/>
                </a:cubicBezTo>
                <a:cubicBezTo>
                  <a:pt x="69" y="20"/>
                  <a:pt x="73" y="18"/>
                  <a:pt x="79" y="18"/>
                </a:cubicBezTo>
                <a:cubicBezTo>
                  <a:pt x="79" y="23"/>
                  <a:pt x="79" y="23"/>
                  <a:pt x="79" y="23"/>
                </a:cubicBezTo>
                <a:cubicBezTo>
                  <a:pt x="70" y="23"/>
                  <a:pt x="67" y="32"/>
                  <a:pt x="67" y="39"/>
                </a:cubicBezTo>
                <a:cubicBezTo>
                  <a:pt x="67" y="54"/>
                  <a:pt x="67" y="54"/>
                  <a:pt x="67" y="54"/>
                </a:cubicBezTo>
                <a:lnTo>
                  <a:pt x="62" y="54"/>
                </a:lnTo>
                <a:close/>
                <a:moveTo>
                  <a:pt x="102" y="54"/>
                </a:moveTo>
                <a:cubicBezTo>
                  <a:pt x="102" y="49"/>
                  <a:pt x="102" y="49"/>
                  <a:pt x="102" y="49"/>
                </a:cubicBezTo>
                <a:cubicBezTo>
                  <a:pt x="102" y="49"/>
                  <a:pt x="102" y="49"/>
                  <a:pt x="102" y="49"/>
                </a:cubicBezTo>
                <a:cubicBezTo>
                  <a:pt x="100" y="53"/>
                  <a:pt x="95" y="55"/>
                  <a:pt x="91" y="55"/>
                </a:cubicBezTo>
                <a:cubicBezTo>
                  <a:pt x="85" y="55"/>
                  <a:pt x="82" y="51"/>
                  <a:pt x="82" y="45"/>
                </a:cubicBezTo>
                <a:cubicBezTo>
                  <a:pt x="82" y="37"/>
                  <a:pt x="91" y="34"/>
                  <a:pt x="102" y="34"/>
                </a:cubicBezTo>
                <a:cubicBezTo>
                  <a:pt x="102" y="33"/>
                  <a:pt x="102" y="33"/>
                  <a:pt x="102" y="33"/>
                </a:cubicBezTo>
                <a:cubicBezTo>
                  <a:pt x="102" y="28"/>
                  <a:pt x="102" y="22"/>
                  <a:pt x="95" y="22"/>
                </a:cubicBezTo>
                <a:cubicBezTo>
                  <a:pt x="91" y="22"/>
                  <a:pt x="89" y="23"/>
                  <a:pt x="88" y="28"/>
                </a:cubicBezTo>
                <a:cubicBezTo>
                  <a:pt x="83" y="28"/>
                  <a:pt x="83" y="28"/>
                  <a:pt x="83" y="28"/>
                </a:cubicBezTo>
                <a:cubicBezTo>
                  <a:pt x="83" y="21"/>
                  <a:pt x="89" y="18"/>
                  <a:pt x="95" y="18"/>
                </a:cubicBezTo>
                <a:cubicBezTo>
                  <a:pt x="103" y="18"/>
                  <a:pt x="107" y="21"/>
                  <a:pt x="107" y="29"/>
                </a:cubicBezTo>
                <a:cubicBezTo>
                  <a:pt x="107" y="54"/>
                  <a:pt x="107" y="54"/>
                  <a:pt x="107" y="54"/>
                </a:cubicBezTo>
                <a:lnTo>
                  <a:pt x="102" y="54"/>
                </a:lnTo>
                <a:close/>
                <a:moveTo>
                  <a:pt x="99" y="38"/>
                </a:moveTo>
                <a:cubicBezTo>
                  <a:pt x="95" y="38"/>
                  <a:pt x="88" y="40"/>
                  <a:pt x="88" y="45"/>
                </a:cubicBezTo>
                <a:cubicBezTo>
                  <a:pt x="88" y="48"/>
                  <a:pt x="90" y="50"/>
                  <a:pt x="93" y="50"/>
                </a:cubicBezTo>
                <a:cubicBezTo>
                  <a:pt x="96" y="50"/>
                  <a:pt x="99" y="48"/>
                  <a:pt x="101" y="45"/>
                </a:cubicBezTo>
                <a:cubicBezTo>
                  <a:pt x="102" y="42"/>
                  <a:pt x="102" y="41"/>
                  <a:pt x="102" y="38"/>
                </a:cubicBezTo>
                <a:lnTo>
                  <a:pt x="99" y="38"/>
                </a:lnTo>
                <a:close/>
                <a:moveTo>
                  <a:pt x="135" y="54"/>
                </a:moveTo>
                <a:cubicBezTo>
                  <a:pt x="133" y="55"/>
                  <a:pt x="132" y="55"/>
                  <a:pt x="130" y="55"/>
                </a:cubicBezTo>
                <a:cubicBezTo>
                  <a:pt x="124" y="55"/>
                  <a:pt x="121" y="52"/>
                  <a:pt x="121" y="46"/>
                </a:cubicBezTo>
                <a:cubicBezTo>
                  <a:pt x="121" y="23"/>
                  <a:pt x="121" y="23"/>
                  <a:pt x="121" y="23"/>
                </a:cubicBezTo>
                <a:cubicBezTo>
                  <a:pt x="115" y="23"/>
                  <a:pt x="115" y="23"/>
                  <a:pt x="115" y="23"/>
                </a:cubicBezTo>
                <a:cubicBezTo>
                  <a:pt x="115" y="19"/>
                  <a:pt x="115" y="19"/>
                  <a:pt x="115" y="19"/>
                </a:cubicBezTo>
                <a:cubicBezTo>
                  <a:pt x="121" y="19"/>
                  <a:pt x="121" y="19"/>
                  <a:pt x="121" y="19"/>
                </a:cubicBezTo>
                <a:cubicBezTo>
                  <a:pt x="121" y="10"/>
                  <a:pt x="121" y="10"/>
                  <a:pt x="121" y="10"/>
                </a:cubicBezTo>
                <a:cubicBezTo>
                  <a:pt x="126" y="7"/>
                  <a:pt x="126" y="7"/>
                  <a:pt x="126" y="7"/>
                </a:cubicBezTo>
                <a:cubicBezTo>
                  <a:pt x="126" y="19"/>
                  <a:pt x="126" y="19"/>
                  <a:pt x="126" y="19"/>
                </a:cubicBezTo>
                <a:cubicBezTo>
                  <a:pt x="135" y="19"/>
                  <a:pt x="135" y="19"/>
                  <a:pt x="135" y="19"/>
                </a:cubicBezTo>
                <a:cubicBezTo>
                  <a:pt x="135" y="23"/>
                  <a:pt x="135" y="23"/>
                  <a:pt x="135" y="23"/>
                </a:cubicBezTo>
                <a:cubicBezTo>
                  <a:pt x="126" y="23"/>
                  <a:pt x="126" y="23"/>
                  <a:pt x="126" y="23"/>
                </a:cubicBezTo>
                <a:cubicBezTo>
                  <a:pt x="126" y="45"/>
                  <a:pt x="126" y="45"/>
                  <a:pt x="126" y="45"/>
                </a:cubicBezTo>
                <a:cubicBezTo>
                  <a:pt x="126" y="48"/>
                  <a:pt x="127" y="50"/>
                  <a:pt x="131" y="50"/>
                </a:cubicBezTo>
                <a:cubicBezTo>
                  <a:pt x="133" y="50"/>
                  <a:pt x="133" y="50"/>
                  <a:pt x="135" y="50"/>
                </a:cubicBezTo>
                <a:lnTo>
                  <a:pt x="135" y="54"/>
                </a:lnTo>
                <a:close/>
                <a:moveTo>
                  <a:pt x="165" y="54"/>
                </a:moveTo>
                <a:cubicBezTo>
                  <a:pt x="162" y="54"/>
                  <a:pt x="160" y="55"/>
                  <a:pt x="157" y="55"/>
                </a:cubicBezTo>
                <a:cubicBezTo>
                  <a:pt x="145" y="55"/>
                  <a:pt x="140" y="47"/>
                  <a:pt x="140" y="35"/>
                </a:cubicBezTo>
                <a:cubicBezTo>
                  <a:pt x="140" y="26"/>
                  <a:pt x="143" y="18"/>
                  <a:pt x="153" y="18"/>
                </a:cubicBezTo>
                <a:cubicBezTo>
                  <a:pt x="162" y="18"/>
                  <a:pt x="166" y="23"/>
                  <a:pt x="166" y="31"/>
                </a:cubicBezTo>
                <a:cubicBezTo>
                  <a:pt x="166" y="33"/>
                  <a:pt x="166" y="33"/>
                  <a:pt x="166" y="33"/>
                </a:cubicBezTo>
                <a:cubicBezTo>
                  <a:pt x="145" y="33"/>
                  <a:pt x="145" y="33"/>
                  <a:pt x="145" y="33"/>
                </a:cubicBezTo>
                <a:cubicBezTo>
                  <a:pt x="145" y="35"/>
                  <a:pt x="145" y="35"/>
                  <a:pt x="145" y="35"/>
                </a:cubicBezTo>
                <a:cubicBezTo>
                  <a:pt x="145" y="43"/>
                  <a:pt x="149" y="50"/>
                  <a:pt x="158" y="50"/>
                </a:cubicBezTo>
                <a:cubicBezTo>
                  <a:pt x="160" y="50"/>
                  <a:pt x="163" y="50"/>
                  <a:pt x="165" y="49"/>
                </a:cubicBezTo>
                <a:lnTo>
                  <a:pt x="165" y="54"/>
                </a:lnTo>
                <a:close/>
                <a:moveTo>
                  <a:pt x="160" y="29"/>
                </a:moveTo>
                <a:cubicBezTo>
                  <a:pt x="160" y="25"/>
                  <a:pt x="157" y="22"/>
                  <a:pt x="153" y="22"/>
                </a:cubicBezTo>
                <a:cubicBezTo>
                  <a:pt x="149" y="22"/>
                  <a:pt x="147" y="25"/>
                  <a:pt x="146" y="29"/>
                </a:cubicBezTo>
                <a:lnTo>
                  <a:pt x="160" y="29"/>
                </a:lnTo>
                <a:close/>
                <a:moveTo>
                  <a:pt x="193" y="47"/>
                </a:moveTo>
                <a:cubicBezTo>
                  <a:pt x="193" y="47"/>
                  <a:pt x="193" y="47"/>
                  <a:pt x="193" y="47"/>
                </a:cubicBezTo>
                <a:cubicBezTo>
                  <a:pt x="191" y="51"/>
                  <a:pt x="188" y="54"/>
                  <a:pt x="183" y="54"/>
                </a:cubicBezTo>
                <a:cubicBezTo>
                  <a:pt x="174" y="54"/>
                  <a:pt x="172" y="44"/>
                  <a:pt x="172" y="36"/>
                </a:cubicBezTo>
                <a:cubicBezTo>
                  <a:pt x="172" y="29"/>
                  <a:pt x="174" y="18"/>
                  <a:pt x="184" y="18"/>
                </a:cubicBezTo>
                <a:cubicBezTo>
                  <a:pt x="188" y="18"/>
                  <a:pt x="192" y="20"/>
                  <a:pt x="193" y="24"/>
                </a:cubicBezTo>
                <a:cubicBezTo>
                  <a:pt x="193" y="24"/>
                  <a:pt x="193" y="24"/>
                  <a:pt x="193" y="24"/>
                </a:cubicBezTo>
                <a:cubicBezTo>
                  <a:pt x="193" y="19"/>
                  <a:pt x="193" y="19"/>
                  <a:pt x="193" y="19"/>
                </a:cubicBezTo>
                <a:cubicBezTo>
                  <a:pt x="198" y="19"/>
                  <a:pt x="198" y="19"/>
                  <a:pt x="198" y="19"/>
                </a:cubicBezTo>
                <a:cubicBezTo>
                  <a:pt x="198" y="54"/>
                  <a:pt x="198" y="54"/>
                  <a:pt x="198" y="54"/>
                </a:cubicBezTo>
                <a:cubicBezTo>
                  <a:pt x="198" y="64"/>
                  <a:pt x="193" y="69"/>
                  <a:pt x="183" y="69"/>
                </a:cubicBezTo>
                <a:cubicBezTo>
                  <a:pt x="180" y="69"/>
                  <a:pt x="177" y="69"/>
                  <a:pt x="173" y="68"/>
                </a:cubicBezTo>
                <a:cubicBezTo>
                  <a:pt x="173" y="63"/>
                  <a:pt x="173" y="63"/>
                  <a:pt x="173" y="63"/>
                </a:cubicBezTo>
                <a:cubicBezTo>
                  <a:pt x="176" y="64"/>
                  <a:pt x="179" y="65"/>
                  <a:pt x="182" y="65"/>
                </a:cubicBezTo>
                <a:cubicBezTo>
                  <a:pt x="190" y="65"/>
                  <a:pt x="193" y="61"/>
                  <a:pt x="193" y="53"/>
                </a:cubicBezTo>
                <a:lnTo>
                  <a:pt x="193" y="47"/>
                </a:lnTo>
                <a:close/>
                <a:moveTo>
                  <a:pt x="193" y="36"/>
                </a:moveTo>
                <a:cubicBezTo>
                  <a:pt x="193" y="31"/>
                  <a:pt x="191" y="22"/>
                  <a:pt x="185" y="22"/>
                </a:cubicBezTo>
                <a:cubicBezTo>
                  <a:pt x="178" y="22"/>
                  <a:pt x="177" y="32"/>
                  <a:pt x="177" y="37"/>
                </a:cubicBezTo>
                <a:cubicBezTo>
                  <a:pt x="177" y="41"/>
                  <a:pt x="178" y="50"/>
                  <a:pt x="184" y="50"/>
                </a:cubicBezTo>
                <a:cubicBezTo>
                  <a:pt x="191" y="50"/>
                  <a:pt x="193" y="41"/>
                  <a:pt x="193" y="36"/>
                </a:cubicBezTo>
                <a:close/>
                <a:moveTo>
                  <a:pt x="212" y="68"/>
                </a:moveTo>
                <a:cubicBezTo>
                  <a:pt x="217" y="54"/>
                  <a:pt x="217" y="54"/>
                  <a:pt x="217" y="54"/>
                </a:cubicBezTo>
                <a:cubicBezTo>
                  <a:pt x="204" y="19"/>
                  <a:pt x="204" y="19"/>
                  <a:pt x="204" y="19"/>
                </a:cubicBezTo>
                <a:cubicBezTo>
                  <a:pt x="209" y="19"/>
                  <a:pt x="209" y="19"/>
                  <a:pt x="209" y="19"/>
                </a:cubicBezTo>
                <a:cubicBezTo>
                  <a:pt x="219" y="46"/>
                  <a:pt x="219" y="46"/>
                  <a:pt x="219" y="46"/>
                </a:cubicBezTo>
                <a:cubicBezTo>
                  <a:pt x="219" y="46"/>
                  <a:pt x="219" y="46"/>
                  <a:pt x="219" y="46"/>
                </a:cubicBezTo>
                <a:cubicBezTo>
                  <a:pt x="229" y="19"/>
                  <a:pt x="229" y="19"/>
                  <a:pt x="229" y="19"/>
                </a:cubicBezTo>
                <a:cubicBezTo>
                  <a:pt x="234" y="19"/>
                  <a:pt x="234" y="19"/>
                  <a:pt x="234" y="19"/>
                </a:cubicBezTo>
                <a:cubicBezTo>
                  <a:pt x="217" y="68"/>
                  <a:pt x="217" y="68"/>
                  <a:pt x="217" y="68"/>
                </a:cubicBezTo>
                <a:lnTo>
                  <a:pt x="212" y="68"/>
                </a:lnTo>
                <a:close/>
                <a:moveTo>
                  <a:pt x="259" y="71"/>
                </a:moveTo>
                <a:cubicBezTo>
                  <a:pt x="259" y="0"/>
                  <a:pt x="259" y="0"/>
                  <a:pt x="259" y="0"/>
                </a:cubicBezTo>
                <a:cubicBezTo>
                  <a:pt x="263" y="0"/>
                  <a:pt x="263" y="0"/>
                  <a:pt x="263" y="0"/>
                </a:cubicBezTo>
                <a:cubicBezTo>
                  <a:pt x="263" y="71"/>
                  <a:pt x="263" y="71"/>
                  <a:pt x="263" y="71"/>
                </a:cubicBezTo>
                <a:lnTo>
                  <a:pt x="259" y="71"/>
                </a:lnTo>
                <a:close/>
                <a:moveTo>
                  <a:pt x="293" y="54"/>
                </a:moveTo>
                <a:cubicBezTo>
                  <a:pt x="293" y="3"/>
                  <a:pt x="293" y="3"/>
                  <a:pt x="293" y="3"/>
                </a:cubicBezTo>
                <a:cubicBezTo>
                  <a:pt x="305" y="3"/>
                  <a:pt x="305" y="3"/>
                  <a:pt x="305" y="3"/>
                </a:cubicBezTo>
                <a:cubicBezTo>
                  <a:pt x="321" y="3"/>
                  <a:pt x="326" y="13"/>
                  <a:pt x="326" y="28"/>
                </a:cubicBezTo>
                <a:cubicBezTo>
                  <a:pt x="326" y="38"/>
                  <a:pt x="324" y="49"/>
                  <a:pt x="314" y="52"/>
                </a:cubicBezTo>
                <a:cubicBezTo>
                  <a:pt x="310" y="54"/>
                  <a:pt x="307" y="54"/>
                  <a:pt x="303" y="54"/>
                </a:cubicBezTo>
                <a:lnTo>
                  <a:pt x="293" y="54"/>
                </a:lnTo>
                <a:close/>
                <a:moveTo>
                  <a:pt x="303" y="49"/>
                </a:moveTo>
                <a:cubicBezTo>
                  <a:pt x="306" y="49"/>
                  <a:pt x="309" y="49"/>
                  <a:pt x="312" y="48"/>
                </a:cubicBezTo>
                <a:cubicBezTo>
                  <a:pt x="319" y="44"/>
                  <a:pt x="320" y="35"/>
                  <a:pt x="320" y="28"/>
                </a:cubicBezTo>
                <a:cubicBezTo>
                  <a:pt x="320" y="21"/>
                  <a:pt x="319" y="12"/>
                  <a:pt x="311" y="9"/>
                </a:cubicBezTo>
                <a:cubicBezTo>
                  <a:pt x="308" y="8"/>
                  <a:pt x="305" y="8"/>
                  <a:pt x="302" y="8"/>
                </a:cubicBezTo>
                <a:cubicBezTo>
                  <a:pt x="299" y="8"/>
                  <a:pt x="299" y="8"/>
                  <a:pt x="299" y="8"/>
                </a:cubicBezTo>
                <a:cubicBezTo>
                  <a:pt x="299" y="49"/>
                  <a:pt x="299" y="49"/>
                  <a:pt x="299" y="49"/>
                </a:cubicBezTo>
                <a:lnTo>
                  <a:pt x="303" y="49"/>
                </a:lnTo>
                <a:close/>
                <a:moveTo>
                  <a:pt x="334" y="9"/>
                </a:moveTo>
                <a:cubicBezTo>
                  <a:pt x="334" y="3"/>
                  <a:pt x="334" y="3"/>
                  <a:pt x="334" y="3"/>
                </a:cubicBezTo>
                <a:cubicBezTo>
                  <a:pt x="341" y="3"/>
                  <a:pt x="341" y="3"/>
                  <a:pt x="341" y="3"/>
                </a:cubicBezTo>
                <a:cubicBezTo>
                  <a:pt x="341" y="9"/>
                  <a:pt x="341" y="9"/>
                  <a:pt x="341" y="9"/>
                </a:cubicBezTo>
                <a:lnTo>
                  <a:pt x="334" y="9"/>
                </a:lnTo>
                <a:close/>
                <a:moveTo>
                  <a:pt x="335" y="54"/>
                </a:moveTo>
                <a:cubicBezTo>
                  <a:pt x="335" y="19"/>
                  <a:pt x="335" y="19"/>
                  <a:pt x="335" y="19"/>
                </a:cubicBezTo>
                <a:cubicBezTo>
                  <a:pt x="340" y="19"/>
                  <a:pt x="340" y="19"/>
                  <a:pt x="340" y="19"/>
                </a:cubicBezTo>
                <a:cubicBezTo>
                  <a:pt x="340" y="54"/>
                  <a:pt x="340" y="54"/>
                  <a:pt x="340" y="54"/>
                </a:cubicBezTo>
                <a:lnTo>
                  <a:pt x="335" y="54"/>
                </a:lnTo>
                <a:close/>
                <a:moveTo>
                  <a:pt x="371" y="47"/>
                </a:moveTo>
                <a:cubicBezTo>
                  <a:pt x="371" y="47"/>
                  <a:pt x="371" y="47"/>
                  <a:pt x="371" y="47"/>
                </a:cubicBezTo>
                <a:cubicBezTo>
                  <a:pt x="369" y="51"/>
                  <a:pt x="366" y="54"/>
                  <a:pt x="361" y="54"/>
                </a:cubicBezTo>
                <a:cubicBezTo>
                  <a:pt x="352" y="54"/>
                  <a:pt x="349" y="44"/>
                  <a:pt x="349" y="36"/>
                </a:cubicBezTo>
                <a:cubicBezTo>
                  <a:pt x="349" y="29"/>
                  <a:pt x="352" y="18"/>
                  <a:pt x="361" y="18"/>
                </a:cubicBezTo>
                <a:cubicBezTo>
                  <a:pt x="366" y="18"/>
                  <a:pt x="369" y="20"/>
                  <a:pt x="371" y="24"/>
                </a:cubicBezTo>
                <a:cubicBezTo>
                  <a:pt x="371" y="24"/>
                  <a:pt x="371" y="24"/>
                  <a:pt x="371" y="24"/>
                </a:cubicBezTo>
                <a:cubicBezTo>
                  <a:pt x="371" y="19"/>
                  <a:pt x="371" y="19"/>
                  <a:pt x="371" y="19"/>
                </a:cubicBezTo>
                <a:cubicBezTo>
                  <a:pt x="376" y="19"/>
                  <a:pt x="376" y="19"/>
                  <a:pt x="376" y="19"/>
                </a:cubicBezTo>
                <a:cubicBezTo>
                  <a:pt x="376" y="54"/>
                  <a:pt x="376" y="54"/>
                  <a:pt x="376" y="54"/>
                </a:cubicBezTo>
                <a:cubicBezTo>
                  <a:pt x="376" y="64"/>
                  <a:pt x="371" y="69"/>
                  <a:pt x="361" y="69"/>
                </a:cubicBezTo>
                <a:cubicBezTo>
                  <a:pt x="357" y="69"/>
                  <a:pt x="355" y="69"/>
                  <a:pt x="351" y="68"/>
                </a:cubicBezTo>
                <a:cubicBezTo>
                  <a:pt x="351" y="63"/>
                  <a:pt x="351" y="63"/>
                  <a:pt x="351" y="63"/>
                </a:cubicBezTo>
                <a:cubicBezTo>
                  <a:pt x="354" y="64"/>
                  <a:pt x="357" y="65"/>
                  <a:pt x="360" y="65"/>
                </a:cubicBezTo>
                <a:cubicBezTo>
                  <a:pt x="368" y="65"/>
                  <a:pt x="371" y="61"/>
                  <a:pt x="371" y="53"/>
                </a:cubicBezTo>
                <a:lnTo>
                  <a:pt x="371" y="47"/>
                </a:lnTo>
                <a:close/>
                <a:moveTo>
                  <a:pt x="371" y="36"/>
                </a:moveTo>
                <a:cubicBezTo>
                  <a:pt x="371" y="31"/>
                  <a:pt x="369" y="22"/>
                  <a:pt x="362" y="22"/>
                </a:cubicBezTo>
                <a:cubicBezTo>
                  <a:pt x="356" y="22"/>
                  <a:pt x="355" y="32"/>
                  <a:pt x="355" y="37"/>
                </a:cubicBezTo>
                <a:cubicBezTo>
                  <a:pt x="355" y="41"/>
                  <a:pt x="356" y="50"/>
                  <a:pt x="362" y="50"/>
                </a:cubicBezTo>
                <a:cubicBezTo>
                  <a:pt x="369" y="50"/>
                  <a:pt x="371" y="41"/>
                  <a:pt x="371" y="36"/>
                </a:cubicBezTo>
                <a:close/>
                <a:moveTo>
                  <a:pt x="386" y="9"/>
                </a:moveTo>
                <a:cubicBezTo>
                  <a:pt x="386" y="3"/>
                  <a:pt x="386" y="3"/>
                  <a:pt x="386" y="3"/>
                </a:cubicBezTo>
                <a:cubicBezTo>
                  <a:pt x="393" y="3"/>
                  <a:pt x="393" y="3"/>
                  <a:pt x="393" y="3"/>
                </a:cubicBezTo>
                <a:cubicBezTo>
                  <a:pt x="393" y="9"/>
                  <a:pt x="393" y="9"/>
                  <a:pt x="393" y="9"/>
                </a:cubicBezTo>
                <a:lnTo>
                  <a:pt x="386" y="9"/>
                </a:lnTo>
                <a:close/>
                <a:moveTo>
                  <a:pt x="387" y="54"/>
                </a:moveTo>
                <a:cubicBezTo>
                  <a:pt x="387" y="19"/>
                  <a:pt x="387" y="19"/>
                  <a:pt x="387" y="19"/>
                </a:cubicBezTo>
                <a:cubicBezTo>
                  <a:pt x="392" y="19"/>
                  <a:pt x="392" y="19"/>
                  <a:pt x="392" y="19"/>
                </a:cubicBezTo>
                <a:cubicBezTo>
                  <a:pt x="392" y="54"/>
                  <a:pt x="392" y="54"/>
                  <a:pt x="392" y="54"/>
                </a:cubicBezTo>
                <a:lnTo>
                  <a:pt x="387" y="54"/>
                </a:lnTo>
                <a:close/>
                <a:moveTo>
                  <a:pt x="421" y="54"/>
                </a:moveTo>
                <a:cubicBezTo>
                  <a:pt x="419" y="55"/>
                  <a:pt x="418" y="55"/>
                  <a:pt x="416" y="55"/>
                </a:cubicBezTo>
                <a:cubicBezTo>
                  <a:pt x="409" y="55"/>
                  <a:pt x="406" y="52"/>
                  <a:pt x="406" y="46"/>
                </a:cubicBezTo>
                <a:cubicBezTo>
                  <a:pt x="406" y="23"/>
                  <a:pt x="406" y="23"/>
                  <a:pt x="406" y="23"/>
                </a:cubicBezTo>
                <a:cubicBezTo>
                  <a:pt x="401" y="23"/>
                  <a:pt x="401" y="23"/>
                  <a:pt x="401" y="23"/>
                </a:cubicBezTo>
                <a:cubicBezTo>
                  <a:pt x="401" y="19"/>
                  <a:pt x="401" y="19"/>
                  <a:pt x="401" y="19"/>
                </a:cubicBezTo>
                <a:cubicBezTo>
                  <a:pt x="406" y="19"/>
                  <a:pt x="406" y="19"/>
                  <a:pt x="406" y="19"/>
                </a:cubicBezTo>
                <a:cubicBezTo>
                  <a:pt x="406" y="10"/>
                  <a:pt x="406" y="10"/>
                  <a:pt x="406" y="10"/>
                </a:cubicBezTo>
                <a:cubicBezTo>
                  <a:pt x="411" y="7"/>
                  <a:pt x="411" y="7"/>
                  <a:pt x="411" y="7"/>
                </a:cubicBezTo>
                <a:cubicBezTo>
                  <a:pt x="411" y="19"/>
                  <a:pt x="411" y="19"/>
                  <a:pt x="411" y="19"/>
                </a:cubicBezTo>
                <a:cubicBezTo>
                  <a:pt x="421" y="19"/>
                  <a:pt x="421" y="19"/>
                  <a:pt x="421" y="19"/>
                </a:cubicBezTo>
                <a:cubicBezTo>
                  <a:pt x="421" y="23"/>
                  <a:pt x="421" y="23"/>
                  <a:pt x="421" y="23"/>
                </a:cubicBezTo>
                <a:cubicBezTo>
                  <a:pt x="411" y="23"/>
                  <a:pt x="411" y="23"/>
                  <a:pt x="411" y="23"/>
                </a:cubicBezTo>
                <a:cubicBezTo>
                  <a:pt x="411" y="45"/>
                  <a:pt x="411" y="45"/>
                  <a:pt x="411" y="45"/>
                </a:cubicBezTo>
                <a:cubicBezTo>
                  <a:pt x="411" y="48"/>
                  <a:pt x="413" y="50"/>
                  <a:pt x="417" y="50"/>
                </a:cubicBezTo>
                <a:cubicBezTo>
                  <a:pt x="419" y="50"/>
                  <a:pt x="419" y="50"/>
                  <a:pt x="421" y="50"/>
                </a:cubicBezTo>
                <a:lnTo>
                  <a:pt x="421" y="54"/>
                </a:lnTo>
                <a:close/>
                <a:moveTo>
                  <a:pt x="445" y="54"/>
                </a:moveTo>
                <a:cubicBezTo>
                  <a:pt x="445" y="49"/>
                  <a:pt x="445" y="49"/>
                  <a:pt x="445" y="49"/>
                </a:cubicBezTo>
                <a:cubicBezTo>
                  <a:pt x="445" y="49"/>
                  <a:pt x="445" y="49"/>
                  <a:pt x="445" y="49"/>
                </a:cubicBezTo>
                <a:cubicBezTo>
                  <a:pt x="443" y="53"/>
                  <a:pt x="438" y="55"/>
                  <a:pt x="434" y="55"/>
                </a:cubicBezTo>
                <a:cubicBezTo>
                  <a:pt x="428" y="55"/>
                  <a:pt x="425" y="51"/>
                  <a:pt x="425" y="45"/>
                </a:cubicBezTo>
                <a:cubicBezTo>
                  <a:pt x="425" y="37"/>
                  <a:pt x="434" y="34"/>
                  <a:pt x="445" y="34"/>
                </a:cubicBezTo>
                <a:cubicBezTo>
                  <a:pt x="445" y="33"/>
                  <a:pt x="445" y="33"/>
                  <a:pt x="445" y="33"/>
                </a:cubicBezTo>
                <a:cubicBezTo>
                  <a:pt x="445" y="28"/>
                  <a:pt x="446" y="22"/>
                  <a:pt x="439" y="22"/>
                </a:cubicBezTo>
                <a:cubicBezTo>
                  <a:pt x="434" y="22"/>
                  <a:pt x="432" y="23"/>
                  <a:pt x="431" y="28"/>
                </a:cubicBezTo>
                <a:cubicBezTo>
                  <a:pt x="426" y="28"/>
                  <a:pt x="426" y="28"/>
                  <a:pt x="426" y="28"/>
                </a:cubicBezTo>
                <a:cubicBezTo>
                  <a:pt x="426" y="21"/>
                  <a:pt x="432" y="18"/>
                  <a:pt x="438" y="18"/>
                </a:cubicBezTo>
                <a:cubicBezTo>
                  <a:pt x="446" y="18"/>
                  <a:pt x="450" y="21"/>
                  <a:pt x="450" y="29"/>
                </a:cubicBezTo>
                <a:cubicBezTo>
                  <a:pt x="450" y="54"/>
                  <a:pt x="450" y="54"/>
                  <a:pt x="450" y="54"/>
                </a:cubicBezTo>
                <a:lnTo>
                  <a:pt x="445" y="54"/>
                </a:lnTo>
                <a:close/>
                <a:moveTo>
                  <a:pt x="442" y="38"/>
                </a:moveTo>
                <a:cubicBezTo>
                  <a:pt x="438" y="38"/>
                  <a:pt x="431" y="40"/>
                  <a:pt x="431" y="45"/>
                </a:cubicBezTo>
                <a:cubicBezTo>
                  <a:pt x="431" y="48"/>
                  <a:pt x="433" y="50"/>
                  <a:pt x="436" y="50"/>
                </a:cubicBezTo>
                <a:cubicBezTo>
                  <a:pt x="439" y="50"/>
                  <a:pt x="443" y="48"/>
                  <a:pt x="444" y="45"/>
                </a:cubicBezTo>
                <a:cubicBezTo>
                  <a:pt x="445" y="42"/>
                  <a:pt x="445" y="41"/>
                  <a:pt x="445" y="38"/>
                </a:cubicBezTo>
                <a:lnTo>
                  <a:pt x="442" y="38"/>
                </a:lnTo>
                <a:close/>
                <a:moveTo>
                  <a:pt x="462" y="54"/>
                </a:moveTo>
                <a:cubicBezTo>
                  <a:pt x="462" y="3"/>
                  <a:pt x="462" y="3"/>
                  <a:pt x="462" y="3"/>
                </a:cubicBezTo>
                <a:cubicBezTo>
                  <a:pt x="467" y="3"/>
                  <a:pt x="467" y="3"/>
                  <a:pt x="467" y="3"/>
                </a:cubicBezTo>
                <a:cubicBezTo>
                  <a:pt x="467" y="54"/>
                  <a:pt x="467" y="54"/>
                  <a:pt x="467" y="54"/>
                </a:cubicBezTo>
                <a:lnTo>
                  <a:pt x="462" y="54"/>
                </a:lnTo>
                <a:close/>
                <a:moveTo>
                  <a:pt x="498" y="71"/>
                </a:moveTo>
                <a:cubicBezTo>
                  <a:pt x="498" y="0"/>
                  <a:pt x="498" y="0"/>
                  <a:pt x="498" y="0"/>
                </a:cubicBezTo>
                <a:cubicBezTo>
                  <a:pt x="502" y="0"/>
                  <a:pt x="502" y="0"/>
                  <a:pt x="502" y="0"/>
                </a:cubicBezTo>
                <a:cubicBezTo>
                  <a:pt x="502" y="71"/>
                  <a:pt x="502" y="71"/>
                  <a:pt x="502" y="71"/>
                </a:cubicBezTo>
                <a:lnTo>
                  <a:pt x="498" y="71"/>
                </a:lnTo>
                <a:close/>
                <a:moveTo>
                  <a:pt x="538" y="54"/>
                </a:moveTo>
                <a:cubicBezTo>
                  <a:pt x="538" y="8"/>
                  <a:pt x="538" y="8"/>
                  <a:pt x="538" y="8"/>
                </a:cubicBezTo>
                <a:cubicBezTo>
                  <a:pt x="526" y="8"/>
                  <a:pt x="526" y="8"/>
                  <a:pt x="526" y="8"/>
                </a:cubicBezTo>
                <a:cubicBezTo>
                  <a:pt x="526" y="3"/>
                  <a:pt x="526" y="3"/>
                  <a:pt x="526" y="3"/>
                </a:cubicBezTo>
                <a:cubicBezTo>
                  <a:pt x="556" y="3"/>
                  <a:pt x="556" y="3"/>
                  <a:pt x="556" y="3"/>
                </a:cubicBezTo>
                <a:cubicBezTo>
                  <a:pt x="556" y="8"/>
                  <a:pt x="556" y="8"/>
                  <a:pt x="556" y="8"/>
                </a:cubicBezTo>
                <a:cubicBezTo>
                  <a:pt x="544" y="8"/>
                  <a:pt x="544" y="8"/>
                  <a:pt x="544" y="8"/>
                </a:cubicBezTo>
                <a:cubicBezTo>
                  <a:pt x="544" y="54"/>
                  <a:pt x="544" y="54"/>
                  <a:pt x="544" y="54"/>
                </a:cubicBezTo>
                <a:lnTo>
                  <a:pt x="538" y="54"/>
                </a:lnTo>
                <a:close/>
                <a:moveTo>
                  <a:pt x="583" y="54"/>
                </a:moveTo>
                <a:cubicBezTo>
                  <a:pt x="580" y="54"/>
                  <a:pt x="577" y="55"/>
                  <a:pt x="575" y="55"/>
                </a:cubicBezTo>
                <a:cubicBezTo>
                  <a:pt x="562" y="55"/>
                  <a:pt x="557" y="47"/>
                  <a:pt x="557" y="35"/>
                </a:cubicBezTo>
                <a:cubicBezTo>
                  <a:pt x="557" y="26"/>
                  <a:pt x="561" y="18"/>
                  <a:pt x="571" y="18"/>
                </a:cubicBezTo>
                <a:cubicBezTo>
                  <a:pt x="579" y="18"/>
                  <a:pt x="583" y="23"/>
                  <a:pt x="583" y="31"/>
                </a:cubicBezTo>
                <a:cubicBezTo>
                  <a:pt x="583" y="33"/>
                  <a:pt x="583" y="33"/>
                  <a:pt x="583" y="33"/>
                </a:cubicBezTo>
                <a:cubicBezTo>
                  <a:pt x="563" y="33"/>
                  <a:pt x="563" y="33"/>
                  <a:pt x="563" y="33"/>
                </a:cubicBezTo>
                <a:cubicBezTo>
                  <a:pt x="563" y="35"/>
                  <a:pt x="563" y="35"/>
                  <a:pt x="563" y="35"/>
                </a:cubicBezTo>
                <a:cubicBezTo>
                  <a:pt x="563" y="43"/>
                  <a:pt x="567" y="50"/>
                  <a:pt x="576" y="50"/>
                </a:cubicBezTo>
                <a:cubicBezTo>
                  <a:pt x="578" y="50"/>
                  <a:pt x="580" y="50"/>
                  <a:pt x="583" y="49"/>
                </a:cubicBezTo>
                <a:lnTo>
                  <a:pt x="583" y="54"/>
                </a:lnTo>
                <a:close/>
                <a:moveTo>
                  <a:pt x="578" y="29"/>
                </a:moveTo>
                <a:cubicBezTo>
                  <a:pt x="578" y="25"/>
                  <a:pt x="575" y="22"/>
                  <a:pt x="571" y="22"/>
                </a:cubicBezTo>
                <a:cubicBezTo>
                  <a:pt x="567" y="22"/>
                  <a:pt x="564" y="25"/>
                  <a:pt x="563" y="29"/>
                </a:cubicBezTo>
                <a:lnTo>
                  <a:pt x="578" y="29"/>
                </a:lnTo>
                <a:close/>
                <a:moveTo>
                  <a:pt x="615" y="54"/>
                </a:moveTo>
                <a:cubicBezTo>
                  <a:pt x="612" y="54"/>
                  <a:pt x="610" y="55"/>
                  <a:pt x="607" y="55"/>
                </a:cubicBezTo>
                <a:cubicBezTo>
                  <a:pt x="595" y="55"/>
                  <a:pt x="589" y="47"/>
                  <a:pt x="589" y="35"/>
                </a:cubicBezTo>
                <a:cubicBezTo>
                  <a:pt x="589" y="26"/>
                  <a:pt x="593" y="18"/>
                  <a:pt x="604" y="18"/>
                </a:cubicBezTo>
                <a:cubicBezTo>
                  <a:pt x="611" y="18"/>
                  <a:pt x="616" y="22"/>
                  <a:pt x="616" y="29"/>
                </a:cubicBezTo>
                <a:cubicBezTo>
                  <a:pt x="610" y="29"/>
                  <a:pt x="610" y="29"/>
                  <a:pt x="610" y="29"/>
                </a:cubicBezTo>
                <a:cubicBezTo>
                  <a:pt x="610" y="25"/>
                  <a:pt x="608" y="22"/>
                  <a:pt x="603" y="22"/>
                </a:cubicBezTo>
                <a:cubicBezTo>
                  <a:pt x="597" y="22"/>
                  <a:pt x="595" y="29"/>
                  <a:pt x="595" y="34"/>
                </a:cubicBezTo>
                <a:cubicBezTo>
                  <a:pt x="595" y="43"/>
                  <a:pt x="599" y="50"/>
                  <a:pt x="609" y="50"/>
                </a:cubicBezTo>
                <a:cubicBezTo>
                  <a:pt x="611" y="50"/>
                  <a:pt x="613" y="50"/>
                  <a:pt x="615" y="50"/>
                </a:cubicBezTo>
                <a:lnTo>
                  <a:pt x="615" y="54"/>
                </a:lnTo>
                <a:close/>
                <a:moveTo>
                  <a:pt x="643" y="54"/>
                </a:moveTo>
                <a:cubicBezTo>
                  <a:pt x="643" y="34"/>
                  <a:pt x="643" y="34"/>
                  <a:pt x="643" y="34"/>
                </a:cubicBezTo>
                <a:cubicBezTo>
                  <a:pt x="643" y="30"/>
                  <a:pt x="643" y="23"/>
                  <a:pt x="638" y="23"/>
                </a:cubicBezTo>
                <a:cubicBezTo>
                  <a:pt x="631" y="23"/>
                  <a:pt x="628" y="34"/>
                  <a:pt x="628" y="39"/>
                </a:cubicBezTo>
                <a:cubicBezTo>
                  <a:pt x="628" y="54"/>
                  <a:pt x="628" y="54"/>
                  <a:pt x="628" y="54"/>
                </a:cubicBezTo>
                <a:cubicBezTo>
                  <a:pt x="623" y="54"/>
                  <a:pt x="623" y="54"/>
                  <a:pt x="623" y="54"/>
                </a:cubicBezTo>
                <a:cubicBezTo>
                  <a:pt x="623" y="3"/>
                  <a:pt x="623" y="3"/>
                  <a:pt x="623" y="3"/>
                </a:cubicBezTo>
                <a:cubicBezTo>
                  <a:pt x="628" y="3"/>
                  <a:pt x="628" y="3"/>
                  <a:pt x="628" y="3"/>
                </a:cubicBezTo>
                <a:cubicBezTo>
                  <a:pt x="628" y="27"/>
                  <a:pt x="628" y="27"/>
                  <a:pt x="628" y="27"/>
                </a:cubicBezTo>
                <a:cubicBezTo>
                  <a:pt x="628" y="27"/>
                  <a:pt x="628" y="27"/>
                  <a:pt x="628" y="27"/>
                </a:cubicBezTo>
                <a:cubicBezTo>
                  <a:pt x="630" y="21"/>
                  <a:pt x="633" y="18"/>
                  <a:pt x="639" y="18"/>
                </a:cubicBezTo>
                <a:cubicBezTo>
                  <a:pt x="645" y="18"/>
                  <a:pt x="648" y="23"/>
                  <a:pt x="648" y="29"/>
                </a:cubicBezTo>
                <a:cubicBezTo>
                  <a:pt x="648" y="54"/>
                  <a:pt x="648" y="54"/>
                  <a:pt x="648" y="54"/>
                </a:cubicBezTo>
                <a:lnTo>
                  <a:pt x="643" y="54"/>
                </a:lnTo>
                <a:close/>
                <a:moveTo>
                  <a:pt x="679" y="54"/>
                </a:moveTo>
                <a:cubicBezTo>
                  <a:pt x="679" y="34"/>
                  <a:pt x="679" y="34"/>
                  <a:pt x="679" y="34"/>
                </a:cubicBezTo>
                <a:cubicBezTo>
                  <a:pt x="679" y="30"/>
                  <a:pt x="680" y="23"/>
                  <a:pt x="674" y="23"/>
                </a:cubicBezTo>
                <a:cubicBezTo>
                  <a:pt x="667" y="23"/>
                  <a:pt x="664" y="34"/>
                  <a:pt x="664" y="39"/>
                </a:cubicBezTo>
                <a:cubicBezTo>
                  <a:pt x="664" y="54"/>
                  <a:pt x="664" y="54"/>
                  <a:pt x="664" y="54"/>
                </a:cubicBezTo>
                <a:cubicBezTo>
                  <a:pt x="659" y="54"/>
                  <a:pt x="659" y="54"/>
                  <a:pt x="659" y="54"/>
                </a:cubicBezTo>
                <a:cubicBezTo>
                  <a:pt x="659" y="19"/>
                  <a:pt x="659" y="19"/>
                  <a:pt x="659" y="19"/>
                </a:cubicBezTo>
                <a:cubicBezTo>
                  <a:pt x="664" y="19"/>
                  <a:pt x="664" y="19"/>
                  <a:pt x="664" y="19"/>
                </a:cubicBezTo>
                <a:cubicBezTo>
                  <a:pt x="664" y="27"/>
                  <a:pt x="664" y="27"/>
                  <a:pt x="664" y="27"/>
                </a:cubicBezTo>
                <a:cubicBezTo>
                  <a:pt x="664" y="27"/>
                  <a:pt x="664" y="27"/>
                  <a:pt x="664" y="27"/>
                </a:cubicBezTo>
                <a:cubicBezTo>
                  <a:pt x="666" y="21"/>
                  <a:pt x="669" y="18"/>
                  <a:pt x="675" y="18"/>
                </a:cubicBezTo>
                <a:cubicBezTo>
                  <a:pt x="681" y="18"/>
                  <a:pt x="684" y="23"/>
                  <a:pt x="684" y="29"/>
                </a:cubicBezTo>
                <a:cubicBezTo>
                  <a:pt x="684" y="54"/>
                  <a:pt x="684" y="54"/>
                  <a:pt x="684" y="54"/>
                </a:cubicBezTo>
                <a:lnTo>
                  <a:pt x="679" y="54"/>
                </a:lnTo>
                <a:close/>
                <a:moveTo>
                  <a:pt x="693" y="36"/>
                </a:moveTo>
                <a:cubicBezTo>
                  <a:pt x="693" y="27"/>
                  <a:pt x="696" y="18"/>
                  <a:pt x="707" y="18"/>
                </a:cubicBezTo>
                <a:cubicBezTo>
                  <a:pt x="718" y="18"/>
                  <a:pt x="721" y="27"/>
                  <a:pt x="721" y="36"/>
                </a:cubicBezTo>
                <a:cubicBezTo>
                  <a:pt x="721" y="46"/>
                  <a:pt x="718" y="55"/>
                  <a:pt x="707" y="55"/>
                </a:cubicBezTo>
                <a:cubicBezTo>
                  <a:pt x="696" y="55"/>
                  <a:pt x="693" y="46"/>
                  <a:pt x="693" y="36"/>
                </a:cubicBezTo>
                <a:close/>
                <a:moveTo>
                  <a:pt x="716" y="36"/>
                </a:moveTo>
                <a:cubicBezTo>
                  <a:pt x="716" y="31"/>
                  <a:pt x="714" y="22"/>
                  <a:pt x="707" y="22"/>
                </a:cubicBezTo>
                <a:cubicBezTo>
                  <a:pt x="700" y="22"/>
                  <a:pt x="698" y="31"/>
                  <a:pt x="698" y="36"/>
                </a:cubicBezTo>
                <a:cubicBezTo>
                  <a:pt x="698" y="42"/>
                  <a:pt x="700" y="50"/>
                  <a:pt x="707" y="50"/>
                </a:cubicBezTo>
                <a:cubicBezTo>
                  <a:pt x="714" y="50"/>
                  <a:pt x="716" y="42"/>
                  <a:pt x="716" y="36"/>
                </a:cubicBezTo>
                <a:close/>
                <a:moveTo>
                  <a:pt x="730" y="54"/>
                </a:moveTo>
                <a:cubicBezTo>
                  <a:pt x="730" y="3"/>
                  <a:pt x="730" y="3"/>
                  <a:pt x="730" y="3"/>
                </a:cubicBezTo>
                <a:cubicBezTo>
                  <a:pt x="735" y="3"/>
                  <a:pt x="735" y="3"/>
                  <a:pt x="735" y="3"/>
                </a:cubicBezTo>
                <a:cubicBezTo>
                  <a:pt x="735" y="54"/>
                  <a:pt x="735" y="54"/>
                  <a:pt x="735" y="54"/>
                </a:cubicBezTo>
                <a:lnTo>
                  <a:pt x="730" y="54"/>
                </a:lnTo>
                <a:close/>
                <a:moveTo>
                  <a:pt x="745" y="36"/>
                </a:moveTo>
                <a:cubicBezTo>
                  <a:pt x="745" y="27"/>
                  <a:pt x="748" y="18"/>
                  <a:pt x="759" y="18"/>
                </a:cubicBezTo>
                <a:cubicBezTo>
                  <a:pt x="770" y="18"/>
                  <a:pt x="773" y="27"/>
                  <a:pt x="773" y="36"/>
                </a:cubicBezTo>
                <a:cubicBezTo>
                  <a:pt x="773" y="46"/>
                  <a:pt x="770" y="55"/>
                  <a:pt x="759" y="55"/>
                </a:cubicBezTo>
                <a:cubicBezTo>
                  <a:pt x="748" y="55"/>
                  <a:pt x="745" y="46"/>
                  <a:pt x="745" y="36"/>
                </a:cubicBezTo>
                <a:close/>
                <a:moveTo>
                  <a:pt x="768" y="36"/>
                </a:moveTo>
                <a:cubicBezTo>
                  <a:pt x="768" y="31"/>
                  <a:pt x="766" y="22"/>
                  <a:pt x="759" y="22"/>
                </a:cubicBezTo>
                <a:cubicBezTo>
                  <a:pt x="752" y="22"/>
                  <a:pt x="750" y="31"/>
                  <a:pt x="750" y="36"/>
                </a:cubicBezTo>
                <a:cubicBezTo>
                  <a:pt x="750" y="42"/>
                  <a:pt x="752" y="50"/>
                  <a:pt x="759" y="50"/>
                </a:cubicBezTo>
                <a:cubicBezTo>
                  <a:pt x="766" y="50"/>
                  <a:pt x="768" y="42"/>
                  <a:pt x="768" y="36"/>
                </a:cubicBezTo>
                <a:close/>
                <a:moveTo>
                  <a:pt x="801" y="47"/>
                </a:moveTo>
                <a:cubicBezTo>
                  <a:pt x="801" y="47"/>
                  <a:pt x="801" y="47"/>
                  <a:pt x="801" y="47"/>
                </a:cubicBezTo>
                <a:cubicBezTo>
                  <a:pt x="799" y="51"/>
                  <a:pt x="796" y="54"/>
                  <a:pt x="791" y="54"/>
                </a:cubicBezTo>
                <a:cubicBezTo>
                  <a:pt x="782" y="54"/>
                  <a:pt x="779" y="44"/>
                  <a:pt x="779" y="36"/>
                </a:cubicBezTo>
                <a:cubicBezTo>
                  <a:pt x="779" y="29"/>
                  <a:pt x="782" y="18"/>
                  <a:pt x="791" y="18"/>
                </a:cubicBezTo>
                <a:cubicBezTo>
                  <a:pt x="796" y="18"/>
                  <a:pt x="799" y="20"/>
                  <a:pt x="801" y="24"/>
                </a:cubicBezTo>
                <a:cubicBezTo>
                  <a:pt x="801" y="24"/>
                  <a:pt x="801" y="24"/>
                  <a:pt x="801" y="24"/>
                </a:cubicBezTo>
                <a:cubicBezTo>
                  <a:pt x="801" y="19"/>
                  <a:pt x="801" y="19"/>
                  <a:pt x="801" y="19"/>
                </a:cubicBezTo>
                <a:cubicBezTo>
                  <a:pt x="806" y="19"/>
                  <a:pt x="806" y="19"/>
                  <a:pt x="806" y="19"/>
                </a:cubicBezTo>
                <a:cubicBezTo>
                  <a:pt x="806" y="54"/>
                  <a:pt x="806" y="54"/>
                  <a:pt x="806" y="54"/>
                </a:cubicBezTo>
                <a:cubicBezTo>
                  <a:pt x="806" y="64"/>
                  <a:pt x="801" y="69"/>
                  <a:pt x="791" y="69"/>
                </a:cubicBezTo>
                <a:cubicBezTo>
                  <a:pt x="787" y="69"/>
                  <a:pt x="785" y="69"/>
                  <a:pt x="781" y="68"/>
                </a:cubicBezTo>
                <a:cubicBezTo>
                  <a:pt x="781" y="63"/>
                  <a:pt x="781" y="63"/>
                  <a:pt x="781" y="63"/>
                </a:cubicBezTo>
                <a:cubicBezTo>
                  <a:pt x="784" y="64"/>
                  <a:pt x="787" y="65"/>
                  <a:pt x="790" y="65"/>
                </a:cubicBezTo>
                <a:cubicBezTo>
                  <a:pt x="798" y="65"/>
                  <a:pt x="801" y="61"/>
                  <a:pt x="801" y="53"/>
                </a:cubicBezTo>
                <a:lnTo>
                  <a:pt x="801" y="47"/>
                </a:lnTo>
                <a:close/>
                <a:moveTo>
                  <a:pt x="801" y="36"/>
                </a:moveTo>
                <a:cubicBezTo>
                  <a:pt x="801" y="31"/>
                  <a:pt x="799" y="22"/>
                  <a:pt x="792" y="22"/>
                </a:cubicBezTo>
                <a:cubicBezTo>
                  <a:pt x="786" y="22"/>
                  <a:pt x="785" y="32"/>
                  <a:pt x="785" y="37"/>
                </a:cubicBezTo>
                <a:cubicBezTo>
                  <a:pt x="785" y="41"/>
                  <a:pt x="786" y="50"/>
                  <a:pt x="792" y="50"/>
                </a:cubicBezTo>
                <a:cubicBezTo>
                  <a:pt x="799" y="50"/>
                  <a:pt x="801" y="41"/>
                  <a:pt x="801" y="36"/>
                </a:cubicBezTo>
                <a:close/>
                <a:moveTo>
                  <a:pt x="820" y="68"/>
                </a:moveTo>
                <a:cubicBezTo>
                  <a:pt x="825" y="54"/>
                  <a:pt x="825" y="54"/>
                  <a:pt x="825" y="54"/>
                </a:cubicBezTo>
                <a:cubicBezTo>
                  <a:pt x="811" y="19"/>
                  <a:pt x="811" y="19"/>
                  <a:pt x="811" y="19"/>
                </a:cubicBezTo>
                <a:cubicBezTo>
                  <a:pt x="817" y="19"/>
                  <a:pt x="817" y="19"/>
                  <a:pt x="817" y="19"/>
                </a:cubicBezTo>
                <a:cubicBezTo>
                  <a:pt x="827" y="46"/>
                  <a:pt x="827" y="46"/>
                  <a:pt x="827" y="46"/>
                </a:cubicBezTo>
                <a:cubicBezTo>
                  <a:pt x="827" y="46"/>
                  <a:pt x="827" y="46"/>
                  <a:pt x="827" y="46"/>
                </a:cubicBezTo>
                <a:cubicBezTo>
                  <a:pt x="837" y="19"/>
                  <a:pt x="837" y="19"/>
                  <a:pt x="837" y="19"/>
                </a:cubicBezTo>
                <a:cubicBezTo>
                  <a:pt x="842" y="19"/>
                  <a:pt x="842" y="19"/>
                  <a:pt x="842" y="19"/>
                </a:cubicBezTo>
                <a:cubicBezTo>
                  <a:pt x="825" y="68"/>
                  <a:pt x="825" y="68"/>
                  <a:pt x="825" y="68"/>
                </a:cubicBezTo>
                <a:lnTo>
                  <a:pt x="820" y="68"/>
                </a:lnTo>
                <a:close/>
                <a:moveTo>
                  <a:pt x="867" y="71"/>
                </a:moveTo>
                <a:cubicBezTo>
                  <a:pt x="867" y="0"/>
                  <a:pt x="867" y="0"/>
                  <a:pt x="867" y="0"/>
                </a:cubicBezTo>
                <a:cubicBezTo>
                  <a:pt x="871" y="0"/>
                  <a:pt x="871" y="0"/>
                  <a:pt x="871" y="0"/>
                </a:cubicBezTo>
                <a:cubicBezTo>
                  <a:pt x="871" y="71"/>
                  <a:pt x="871" y="71"/>
                  <a:pt x="871" y="71"/>
                </a:cubicBezTo>
                <a:lnTo>
                  <a:pt x="867" y="71"/>
                </a:lnTo>
                <a:close/>
                <a:moveTo>
                  <a:pt x="899" y="28"/>
                </a:moveTo>
                <a:cubicBezTo>
                  <a:pt x="899" y="16"/>
                  <a:pt x="902" y="2"/>
                  <a:pt x="917" y="2"/>
                </a:cubicBezTo>
                <a:cubicBezTo>
                  <a:pt x="932" y="2"/>
                  <a:pt x="935" y="16"/>
                  <a:pt x="935" y="28"/>
                </a:cubicBezTo>
                <a:cubicBezTo>
                  <a:pt x="935" y="40"/>
                  <a:pt x="932" y="55"/>
                  <a:pt x="917" y="55"/>
                </a:cubicBezTo>
                <a:cubicBezTo>
                  <a:pt x="902" y="55"/>
                  <a:pt x="899" y="40"/>
                  <a:pt x="899" y="28"/>
                </a:cubicBezTo>
                <a:close/>
                <a:moveTo>
                  <a:pt x="929" y="28"/>
                </a:moveTo>
                <a:cubicBezTo>
                  <a:pt x="929" y="20"/>
                  <a:pt x="928" y="7"/>
                  <a:pt x="917" y="7"/>
                </a:cubicBezTo>
                <a:cubicBezTo>
                  <a:pt x="906" y="7"/>
                  <a:pt x="905" y="20"/>
                  <a:pt x="905" y="28"/>
                </a:cubicBezTo>
                <a:cubicBezTo>
                  <a:pt x="905" y="36"/>
                  <a:pt x="906" y="50"/>
                  <a:pt x="917" y="50"/>
                </a:cubicBezTo>
                <a:cubicBezTo>
                  <a:pt x="928" y="50"/>
                  <a:pt x="929" y="36"/>
                  <a:pt x="929" y="28"/>
                </a:cubicBezTo>
                <a:close/>
                <a:moveTo>
                  <a:pt x="944" y="70"/>
                </a:moveTo>
                <a:cubicBezTo>
                  <a:pt x="944" y="19"/>
                  <a:pt x="944" y="19"/>
                  <a:pt x="944" y="19"/>
                </a:cubicBezTo>
                <a:cubicBezTo>
                  <a:pt x="949" y="19"/>
                  <a:pt x="949" y="19"/>
                  <a:pt x="949" y="19"/>
                </a:cubicBezTo>
                <a:cubicBezTo>
                  <a:pt x="949" y="25"/>
                  <a:pt x="949" y="25"/>
                  <a:pt x="949" y="25"/>
                </a:cubicBezTo>
                <a:cubicBezTo>
                  <a:pt x="949" y="25"/>
                  <a:pt x="949" y="25"/>
                  <a:pt x="949" y="25"/>
                </a:cubicBezTo>
                <a:cubicBezTo>
                  <a:pt x="950" y="20"/>
                  <a:pt x="954" y="18"/>
                  <a:pt x="958" y="18"/>
                </a:cubicBezTo>
                <a:cubicBezTo>
                  <a:pt x="969" y="18"/>
                  <a:pt x="970" y="28"/>
                  <a:pt x="970" y="36"/>
                </a:cubicBezTo>
                <a:cubicBezTo>
                  <a:pt x="970" y="44"/>
                  <a:pt x="968" y="55"/>
                  <a:pt x="958" y="55"/>
                </a:cubicBezTo>
                <a:cubicBezTo>
                  <a:pt x="954" y="55"/>
                  <a:pt x="951" y="52"/>
                  <a:pt x="949" y="48"/>
                </a:cubicBezTo>
                <a:cubicBezTo>
                  <a:pt x="949" y="48"/>
                  <a:pt x="949" y="48"/>
                  <a:pt x="949" y="48"/>
                </a:cubicBezTo>
                <a:cubicBezTo>
                  <a:pt x="949" y="70"/>
                  <a:pt x="949" y="70"/>
                  <a:pt x="949" y="70"/>
                </a:cubicBezTo>
                <a:lnTo>
                  <a:pt x="944" y="70"/>
                </a:lnTo>
                <a:close/>
                <a:moveTo>
                  <a:pt x="965" y="35"/>
                </a:moveTo>
                <a:cubicBezTo>
                  <a:pt x="965" y="30"/>
                  <a:pt x="964" y="22"/>
                  <a:pt x="957" y="22"/>
                </a:cubicBezTo>
                <a:cubicBezTo>
                  <a:pt x="951" y="22"/>
                  <a:pt x="949" y="31"/>
                  <a:pt x="949" y="36"/>
                </a:cubicBezTo>
                <a:cubicBezTo>
                  <a:pt x="949" y="41"/>
                  <a:pt x="951" y="50"/>
                  <a:pt x="957" y="50"/>
                </a:cubicBezTo>
                <a:cubicBezTo>
                  <a:pt x="964" y="50"/>
                  <a:pt x="965" y="40"/>
                  <a:pt x="965" y="35"/>
                </a:cubicBezTo>
                <a:close/>
                <a:moveTo>
                  <a:pt x="1002" y="54"/>
                </a:moveTo>
                <a:cubicBezTo>
                  <a:pt x="999" y="54"/>
                  <a:pt x="996" y="55"/>
                  <a:pt x="994" y="55"/>
                </a:cubicBezTo>
                <a:cubicBezTo>
                  <a:pt x="981" y="55"/>
                  <a:pt x="977" y="47"/>
                  <a:pt x="977" y="35"/>
                </a:cubicBezTo>
                <a:cubicBezTo>
                  <a:pt x="977" y="26"/>
                  <a:pt x="980" y="18"/>
                  <a:pt x="990" y="18"/>
                </a:cubicBezTo>
                <a:cubicBezTo>
                  <a:pt x="998" y="18"/>
                  <a:pt x="1003" y="23"/>
                  <a:pt x="1003" y="31"/>
                </a:cubicBezTo>
                <a:cubicBezTo>
                  <a:pt x="1003" y="33"/>
                  <a:pt x="1003" y="33"/>
                  <a:pt x="1003" y="33"/>
                </a:cubicBezTo>
                <a:cubicBezTo>
                  <a:pt x="982" y="33"/>
                  <a:pt x="982" y="33"/>
                  <a:pt x="982" y="33"/>
                </a:cubicBezTo>
                <a:cubicBezTo>
                  <a:pt x="982" y="35"/>
                  <a:pt x="982" y="35"/>
                  <a:pt x="982" y="35"/>
                </a:cubicBezTo>
                <a:cubicBezTo>
                  <a:pt x="982" y="43"/>
                  <a:pt x="986" y="50"/>
                  <a:pt x="995" y="50"/>
                </a:cubicBezTo>
                <a:cubicBezTo>
                  <a:pt x="997" y="50"/>
                  <a:pt x="999" y="50"/>
                  <a:pt x="1002" y="49"/>
                </a:cubicBezTo>
                <a:lnTo>
                  <a:pt x="1002" y="54"/>
                </a:lnTo>
                <a:close/>
                <a:moveTo>
                  <a:pt x="997" y="29"/>
                </a:moveTo>
                <a:cubicBezTo>
                  <a:pt x="997" y="25"/>
                  <a:pt x="994" y="22"/>
                  <a:pt x="990" y="22"/>
                </a:cubicBezTo>
                <a:cubicBezTo>
                  <a:pt x="986" y="22"/>
                  <a:pt x="983" y="25"/>
                  <a:pt x="983" y="29"/>
                </a:cubicBezTo>
                <a:lnTo>
                  <a:pt x="997" y="29"/>
                </a:lnTo>
                <a:close/>
                <a:moveTo>
                  <a:pt x="1011" y="54"/>
                </a:moveTo>
                <a:cubicBezTo>
                  <a:pt x="1011" y="19"/>
                  <a:pt x="1011" y="19"/>
                  <a:pt x="1011" y="19"/>
                </a:cubicBezTo>
                <a:cubicBezTo>
                  <a:pt x="1016" y="19"/>
                  <a:pt x="1016" y="19"/>
                  <a:pt x="1016" y="19"/>
                </a:cubicBezTo>
                <a:cubicBezTo>
                  <a:pt x="1016" y="25"/>
                  <a:pt x="1016" y="25"/>
                  <a:pt x="1016" y="25"/>
                </a:cubicBezTo>
                <a:cubicBezTo>
                  <a:pt x="1016" y="25"/>
                  <a:pt x="1016" y="25"/>
                  <a:pt x="1016" y="25"/>
                </a:cubicBezTo>
                <a:cubicBezTo>
                  <a:pt x="1018" y="20"/>
                  <a:pt x="1022" y="18"/>
                  <a:pt x="1028" y="18"/>
                </a:cubicBezTo>
                <a:cubicBezTo>
                  <a:pt x="1028" y="23"/>
                  <a:pt x="1028" y="23"/>
                  <a:pt x="1028" y="23"/>
                </a:cubicBezTo>
                <a:cubicBezTo>
                  <a:pt x="1019" y="23"/>
                  <a:pt x="1016" y="32"/>
                  <a:pt x="1016" y="39"/>
                </a:cubicBezTo>
                <a:cubicBezTo>
                  <a:pt x="1016" y="54"/>
                  <a:pt x="1016" y="54"/>
                  <a:pt x="1016" y="54"/>
                </a:cubicBezTo>
                <a:lnTo>
                  <a:pt x="1011" y="54"/>
                </a:lnTo>
                <a:close/>
                <a:moveTo>
                  <a:pt x="1051" y="54"/>
                </a:moveTo>
                <a:cubicBezTo>
                  <a:pt x="1051" y="49"/>
                  <a:pt x="1051" y="49"/>
                  <a:pt x="1051" y="49"/>
                </a:cubicBezTo>
                <a:cubicBezTo>
                  <a:pt x="1051" y="49"/>
                  <a:pt x="1051" y="49"/>
                  <a:pt x="1051" y="49"/>
                </a:cubicBezTo>
                <a:cubicBezTo>
                  <a:pt x="1049" y="53"/>
                  <a:pt x="1044" y="55"/>
                  <a:pt x="1040" y="55"/>
                </a:cubicBezTo>
                <a:cubicBezTo>
                  <a:pt x="1034" y="55"/>
                  <a:pt x="1031" y="51"/>
                  <a:pt x="1031" y="45"/>
                </a:cubicBezTo>
                <a:cubicBezTo>
                  <a:pt x="1031" y="37"/>
                  <a:pt x="1040" y="34"/>
                  <a:pt x="1051" y="34"/>
                </a:cubicBezTo>
                <a:cubicBezTo>
                  <a:pt x="1051" y="33"/>
                  <a:pt x="1051" y="33"/>
                  <a:pt x="1051" y="33"/>
                </a:cubicBezTo>
                <a:cubicBezTo>
                  <a:pt x="1051" y="28"/>
                  <a:pt x="1051" y="22"/>
                  <a:pt x="1044" y="22"/>
                </a:cubicBezTo>
                <a:cubicBezTo>
                  <a:pt x="1040" y="22"/>
                  <a:pt x="1038" y="23"/>
                  <a:pt x="1037" y="28"/>
                </a:cubicBezTo>
                <a:cubicBezTo>
                  <a:pt x="1032" y="28"/>
                  <a:pt x="1032" y="28"/>
                  <a:pt x="1032" y="28"/>
                </a:cubicBezTo>
                <a:cubicBezTo>
                  <a:pt x="1032" y="21"/>
                  <a:pt x="1038" y="18"/>
                  <a:pt x="1044" y="18"/>
                </a:cubicBezTo>
                <a:cubicBezTo>
                  <a:pt x="1052" y="18"/>
                  <a:pt x="1056" y="21"/>
                  <a:pt x="1056" y="29"/>
                </a:cubicBezTo>
                <a:cubicBezTo>
                  <a:pt x="1056" y="54"/>
                  <a:pt x="1056" y="54"/>
                  <a:pt x="1056" y="54"/>
                </a:cubicBezTo>
                <a:lnTo>
                  <a:pt x="1051" y="54"/>
                </a:lnTo>
                <a:close/>
                <a:moveTo>
                  <a:pt x="1048" y="38"/>
                </a:moveTo>
                <a:cubicBezTo>
                  <a:pt x="1044" y="38"/>
                  <a:pt x="1037" y="40"/>
                  <a:pt x="1037" y="45"/>
                </a:cubicBezTo>
                <a:cubicBezTo>
                  <a:pt x="1037" y="48"/>
                  <a:pt x="1039" y="50"/>
                  <a:pt x="1041" y="50"/>
                </a:cubicBezTo>
                <a:cubicBezTo>
                  <a:pt x="1045" y="50"/>
                  <a:pt x="1048" y="48"/>
                  <a:pt x="1050" y="45"/>
                </a:cubicBezTo>
                <a:cubicBezTo>
                  <a:pt x="1051" y="42"/>
                  <a:pt x="1051" y="41"/>
                  <a:pt x="1051" y="38"/>
                </a:cubicBezTo>
                <a:lnTo>
                  <a:pt x="1048" y="38"/>
                </a:lnTo>
                <a:close/>
                <a:moveTo>
                  <a:pt x="1084" y="54"/>
                </a:moveTo>
                <a:cubicBezTo>
                  <a:pt x="1082" y="55"/>
                  <a:pt x="1081" y="55"/>
                  <a:pt x="1079" y="55"/>
                </a:cubicBezTo>
                <a:cubicBezTo>
                  <a:pt x="1073" y="55"/>
                  <a:pt x="1070" y="52"/>
                  <a:pt x="1070" y="46"/>
                </a:cubicBezTo>
                <a:cubicBezTo>
                  <a:pt x="1070" y="23"/>
                  <a:pt x="1070" y="23"/>
                  <a:pt x="1070" y="23"/>
                </a:cubicBezTo>
                <a:cubicBezTo>
                  <a:pt x="1064" y="23"/>
                  <a:pt x="1064" y="23"/>
                  <a:pt x="1064" y="23"/>
                </a:cubicBezTo>
                <a:cubicBezTo>
                  <a:pt x="1064" y="19"/>
                  <a:pt x="1064" y="19"/>
                  <a:pt x="1064" y="19"/>
                </a:cubicBezTo>
                <a:cubicBezTo>
                  <a:pt x="1070" y="19"/>
                  <a:pt x="1070" y="19"/>
                  <a:pt x="1070" y="19"/>
                </a:cubicBezTo>
                <a:cubicBezTo>
                  <a:pt x="1070" y="10"/>
                  <a:pt x="1070" y="10"/>
                  <a:pt x="1070" y="10"/>
                </a:cubicBezTo>
                <a:cubicBezTo>
                  <a:pt x="1075" y="7"/>
                  <a:pt x="1075" y="7"/>
                  <a:pt x="1075" y="7"/>
                </a:cubicBezTo>
                <a:cubicBezTo>
                  <a:pt x="1075" y="19"/>
                  <a:pt x="1075" y="19"/>
                  <a:pt x="1075" y="19"/>
                </a:cubicBezTo>
                <a:cubicBezTo>
                  <a:pt x="1084" y="19"/>
                  <a:pt x="1084" y="19"/>
                  <a:pt x="1084" y="19"/>
                </a:cubicBezTo>
                <a:cubicBezTo>
                  <a:pt x="1084" y="23"/>
                  <a:pt x="1084" y="23"/>
                  <a:pt x="1084" y="23"/>
                </a:cubicBezTo>
                <a:cubicBezTo>
                  <a:pt x="1075" y="23"/>
                  <a:pt x="1075" y="23"/>
                  <a:pt x="1075" y="23"/>
                </a:cubicBezTo>
                <a:cubicBezTo>
                  <a:pt x="1075" y="45"/>
                  <a:pt x="1075" y="45"/>
                  <a:pt x="1075" y="45"/>
                </a:cubicBezTo>
                <a:cubicBezTo>
                  <a:pt x="1075" y="48"/>
                  <a:pt x="1076" y="50"/>
                  <a:pt x="1080" y="50"/>
                </a:cubicBezTo>
                <a:cubicBezTo>
                  <a:pt x="1082" y="50"/>
                  <a:pt x="1082" y="50"/>
                  <a:pt x="1084" y="50"/>
                </a:cubicBezTo>
                <a:lnTo>
                  <a:pt x="1084" y="54"/>
                </a:lnTo>
                <a:close/>
                <a:moveTo>
                  <a:pt x="1091" y="9"/>
                </a:moveTo>
                <a:cubicBezTo>
                  <a:pt x="1091" y="3"/>
                  <a:pt x="1091" y="3"/>
                  <a:pt x="1091" y="3"/>
                </a:cubicBezTo>
                <a:cubicBezTo>
                  <a:pt x="1097" y="3"/>
                  <a:pt x="1097" y="3"/>
                  <a:pt x="1097" y="3"/>
                </a:cubicBezTo>
                <a:cubicBezTo>
                  <a:pt x="1097" y="9"/>
                  <a:pt x="1097" y="9"/>
                  <a:pt x="1097" y="9"/>
                </a:cubicBezTo>
                <a:lnTo>
                  <a:pt x="1091" y="9"/>
                </a:lnTo>
                <a:close/>
                <a:moveTo>
                  <a:pt x="1091" y="54"/>
                </a:moveTo>
                <a:cubicBezTo>
                  <a:pt x="1091" y="19"/>
                  <a:pt x="1091" y="19"/>
                  <a:pt x="1091" y="19"/>
                </a:cubicBezTo>
                <a:cubicBezTo>
                  <a:pt x="1096" y="19"/>
                  <a:pt x="1096" y="19"/>
                  <a:pt x="1096" y="19"/>
                </a:cubicBezTo>
                <a:cubicBezTo>
                  <a:pt x="1096" y="54"/>
                  <a:pt x="1096" y="54"/>
                  <a:pt x="1096" y="54"/>
                </a:cubicBezTo>
                <a:lnTo>
                  <a:pt x="1091" y="54"/>
                </a:lnTo>
                <a:close/>
                <a:moveTo>
                  <a:pt x="1106" y="36"/>
                </a:moveTo>
                <a:cubicBezTo>
                  <a:pt x="1106" y="27"/>
                  <a:pt x="1109" y="18"/>
                  <a:pt x="1120" y="18"/>
                </a:cubicBezTo>
                <a:cubicBezTo>
                  <a:pt x="1131" y="18"/>
                  <a:pt x="1134" y="27"/>
                  <a:pt x="1134" y="36"/>
                </a:cubicBezTo>
                <a:cubicBezTo>
                  <a:pt x="1134" y="46"/>
                  <a:pt x="1131" y="55"/>
                  <a:pt x="1120" y="55"/>
                </a:cubicBezTo>
                <a:cubicBezTo>
                  <a:pt x="1109" y="55"/>
                  <a:pt x="1106" y="46"/>
                  <a:pt x="1106" y="36"/>
                </a:cubicBezTo>
                <a:close/>
                <a:moveTo>
                  <a:pt x="1129" y="36"/>
                </a:moveTo>
                <a:cubicBezTo>
                  <a:pt x="1129" y="31"/>
                  <a:pt x="1127" y="22"/>
                  <a:pt x="1120" y="22"/>
                </a:cubicBezTo>
                <a:cubicBezTo>
                  <a:pt x="1113" y="22"/>
                  <a:pt x="1111" y="31"/>
                  <a:pt x="1111" y="36"/>
                </a:cubicBezTo>
                <a:cubicBezTo>
                  <a:pt x="1111" y="42"/>
                  <a:pt x="1113" y="50"/>
                  <a:pt x="1120" y="50"/>
                </a:cubicBezTo>
                <a:cubicBezTo>
                  <a:pt x="1127" y="50"/>
                  <a:pt x="1129" y="42"/>
                  <a:pt x="1129" y="36"/>
                </a:cubicBezTo>
                <a:close/>
                <a:moveTo>
                  <a:pt x="1163" y="54"/>
                </a:moveTo>
                <a:cubicBezTo>
                  <a:pt x="1163" y="34"/>
                  <a:pt x="1163" y="34"/>
                  <a:pt x="1163" y="34"/>
                </a:cubicBezTo>
                <a:cubicBezTo>
                  <a:pt x="1163" y="30"/>
                  <a:pt x="1164" y="23"/>
                  <a:pt x="1158" y="23"/>
                </a:cubicBezTo>
                <a:cubicBezTo>
                  <a:pt x="1151" y="23"/>
                  <a:pt x="1148" y="34"/>
                  <a:pt x="1148" y="39"/>
                </a:cubicBezTo>
                <a:cubicBezTo>
                  <a:pt x="1148" y="54"/>
                  <a:pt x="1148" y="54"/>
                  <a:pt x="1148" y="54"/>
                </a:cubicBezTo>
                <a:cubicBezTo>
                  <a:pt x="1143" y="54"/>
                  <a:pt x="1143" y="54"/>
                  <a:pt x="1143" y="54"/>
                </a:cubicBezTo>
                <a:cubicBezTo>
                  <a:pt x="1143" y="19"/>
                  <a:pt x="1143" y="19"/>
                  <a:pt x="1143" y="19"/>
                </a:cubicBezTo>
                <a:cubicBezTo>
                  <a:pt x="1148" y="19"/>
                  <a:pt x="1148" y="19"/>
                  <a:pt x="1148" y="19"/>
                </a:cubicBezTo>
                <a:cubicBezTo>
                  <a:pt x="1148" y="27"/>
                  <a:pt x="1148" y="27"/>
                  <a:pt x="1148" y="27"/>
                </a:cubicBezTo>
                <a:cubicBezTo>
                  <a:pt x="1148" y="27"/>
                  <a:pt x="1148" y="27"/>
                  <a:pt x="1148" y="27"/>
                </a:cubicBezTo>
                <a:cubicBezTo>
                  <a:pt x="1150" y="21"/>
                  <a:pt x="1153" y="18"/>
                  <a:pt x="1159" y="18"/>
                </a:cubicBezTo>
                <a:cubicBezTo>
                  <a:pt x="1165" y="18"/>
                  <a:pt x="1168" y="23"/>
                  <a:pt x="1168" y="29"/>
                </a:cubicBezTo>
                <a:cubicBezTo>
                  <a:pt x="1168" y="54"/>
                  <a:pt x="1168" y="54"/>
                  <a:pt x="1168" y="54"/>
                </a:cubicBezTo>
                <a:lnTo>
                  <a:pt x="1163" y="54"/>
                </a:lnTo>
                <a:close/>
                <a:moveTo>
                  <a:pt x="1176" y="49"/>
                </a:moveTo>
                <a:cubicBezTo>
                  <a:pt x="1179" y="50"/>
                  <a:pt x="1182" y="50"/>
                  <a:pt x="1185" y="50"/>
                </a:cubicBezTo>
                <a:cubicBezTo>
                  <a:pt x="1189" y="50"/>
                  <a:pt x="1194" y="49"/>
                  <a:pt x="1194" y="45"/>
                </a:cubicBezTo>
                <a:cubicBezTo>
                  <a:pt x="1194" y="41"/>
                  <a:pt x="1190" y="40"/>
                  <a:pt x="1187" y="38"/>
                </a:cubicBezTo>
                <a:cubicBezTo>
                  <a:pt x="1184" y="37"/>
                  <a:pt x="1184" y="37"/>
                  <a:pt x="1184" y="37"/>
                </a:cubicBezTo>
                <a:cubicBezTo>
                  <a:pt x="1180" y="35"/>
                  <a:pt x="1176" y="33"/>
                  <a:pt x="1176" y="27"/>
                </a:cubicBezTo>
                <a:cubicBezTo>
                  <a:pt x="1176" y="20"/>
                  <a:pt x="1182" y="18"/>
                  <a:pt x="1188" y="18"/>
                </a:cubicBezTo>
                <a:cubicBezTo>
                  <a:pt x="1191" y="18"/>
                  <a:pt x="1194" y="18"/>
                  <a:pt x="1197" y="19"/>
                </a:cubicBezTo>
                <a:cubicBezTo>
                  <a:pt x="1197" y="24"/>
                  <a:pt x="1197" y="24"/>
                  <a:pt x="1197" y="24"/>
                </a:cubicBezTo>
                <a:cubicBezTo>
                  <a:pt x="1194" y="23"/>
                  <a:pt x="1191" y="22"/>
                  <a:pt x="1188" y="22"/>
                </a:cubicBezTo>
                <a:cubicBezTo>
                  <a:pt x="1186" y="22"/>
                  <a:pt x="1181" y="23"/>
                  <a:pt x="1181" y="27"/>
                </a:cubicBezTo>
                <a:cubicBezTo>
                  <a:pt x="1181" y="30"/>
                  <a:pt x="1185" y="31"/>
                  <a:pt x="1188" y="32"/>
                </a:cubicBezTo>
                <a:cubicBezTo>
                  <a:pt x="1191" y="34"/>
                  <a:pt x="1191" y="34"/>
                  <a:pt x="1191" y="34"/>
                </a:cubicBezTo>
                <a:cubicBezTo>
                  <a:pt x="1195" y="37"/>
                  <a:pt x="1199" y="38"/>
                  <a:pt x="1199" y="44"/>
                </a:cubicBezTo>
                <a:cubicBezTo>
                  <a:pt x="1199" y="52"/>
                  <a:pt x="1193" y="55"/>
                  <a:pt x="1186" y="55"/>
                </a:cubicBezTo>
                <a:cubicBezTo>
                  <a:pt x="1182" y="55"/>
                  <a:pt x="1179" y="54"/>
                  <a:pt x="1176" y="53"/>
                </a:cubicBezTo>
                <a:lnTo>
                  <a:pt x="1176"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nvGrpSpPr>
          <p:cNvPr id="6" name="Group 5"/>
          <p:cNvGrpSpPr/>
          <p:nvPr userDrawn="1"/>
        </p:nvGrpSpPr>
        <p:grpSpPr>
          <a:xfrm>
            <a:off x="457202" y="420673"/>
            <a:ext cx="2182661" cy="633434"/>
            <a:chOff x="457202" y="420673"/>
            <a:chExt cx="2182661" cy="633434"/>
          </a:xfrm>
        </p:grpSpPr>
        <p:sp>
          <p:nvSpPr>
            <p:cNvPr id="5" name="Freeform 6"/>
            <p:cNvSpPr>
              <a:spLocks noEditPoints="1"/>
            </p:cNvSpPr>
            <p:nvPr userDrawn="1"/>
          </p:nvSpPr>
          <p:spPr bwMode="auto">
            <a:xfrm>
              <a:off x="457202" y="668790"/>
              <a:ext cx="2182661" cy="385317"/>
            </a:xfrm>
            <a:custGeom>
              <a:avLst/>
              <a:gdLst>
                <a:gd name="T0" fmla="*/ 35 w 765"/>
                <a:gd name="T1" fmla="*/ 118 h 135"/>
                <a:gd name="T2" fmla="*/ 56 w 765"/>
                <a:gd name="T3" fmla="*/ 88 h 135"/>
                <a:gd name="T4" fmla="*/ 78 w 765"/>
                <a:gd name="T5" fmla="*/ 62 h 135"/>
                <a:gd name="T6" fmla="*/ 4 w 765"/>
                <a:gd name="T7" fmla="*/ 62 h 135"/>
                <a:gd name="T8" fmla="*/ 42 w 765"/>
                <a:gd name="T9" fmla="*/ 47 h 135"/>
                <a:gd name="T10" fmla="*/ 56 w 765"/>
                <a:gd name="T11" fmla="*/ 75 h 135"/>
                <a:gd name="T12" fmla="*/ 30 w 765"/>
                <a:gd name="T13" fmla="*/ 135 h 135"/>
                <a:gd name="T14" fmla="*/ 56 w 765"/>
                <a:gd name="T15" fmla="*/ 121 h 135"/>
                <a:gd name="T16" fmla="*/ 78 w 765"/>
                <a:gd name="T17" fmla="*/ 132 h 135"/>
                <a:gd name="T18" fmla="*/ 132 w 765"/>
                <a:gd name="T19" fmla="*/ 47 h 135"/>
                <a:gd name="T20" fmla="*/ 154 w 765"/>
                <a:gd name="T21" fmla="*/ 118 h 135"/>
                <a:gd name="T22" fmla="*/ 171 w 765"/>
                <a:gd name="T23" fmla="*/ 130 h 135"/>
                <a:gd name="T24" fmla="*/ 88 w 765"/>
                <a:gd name="T25" fmla="*/ 78 h 135"/>
                <a:gd name="T26" fmla="*/ 172 w 765"/>
                <a:gd name="T27" fmla="*/ 67 h 135"/>
                <a:gd name="T28" fmla="*/ 236 w 765"/>
                <a:gd name="T29" fmla="*/ 67 h 135"/>
                <a:gd name="T30" fmla="*/ 202 w 765"/>
                <a:gd name="T31" fmla="*/ 74 h 135"/>
                <a:gd name="T32" fmla="*/ 260 w 765"/>
                <a:gd name="T33" fmla="*/ 116 h 135"/>
                <a:gd name="T34" fmla="*/ 231 w 765"/>
                <a:gd name="T35" fmla="*/ 135 h 135"/>
                <a:gd name="T36" fmla="*/ 223 w 765"/>
                <a:gd name="T37" fmla="*/ 31 h 135"/>
                <a:gd name="T38" fmla="*/ 236 w 765"/>
                <a:gd name="T39" fmla="*/ 67 h 135"/>
                <a:gd name="T40" fmla="*/ 291 w 765"/>
                <a:gd name="T41" fmla="*/ 63 h 135"/>
                <a:gd name="T42" fmla="*/ 327 w 765"/>
                <a:gd name="T43" fmla="*/ 63 h 135"/>
                <a:gd name="T44" fmla="*/ 349 w 765"/>
                <a:gd name="T45" fmla="*/ 71 h 135"/>
                <a:gd name="T46" fmla="*/ 269 w 765"/>
                <a:gd name="T47" fmla="*/ 77 h 135"/>
                <a:gd name="T48" fmla="*/ 347 w 765"/>
                <a:gd name="T49" fmla="*/ 131 h 135"/>
                <a:gd name="T50" fmla="*/ 328 w 765"/>
                <a:gd name="T51" fmla="*/ 118 h 135"/>
                <a:gd name="T52" fmla="*/ 349 w 765"/>
                <a:gd name="T53" fmla="*/ 77 h 135"/>
                <a:gd name="T54" fmla="*/ 418 w 765"/>
                <a:gd name="T55" fmla="*/ 76 h 135"/>
                <a:gd name="T56" fmla="*/ 408 w 765"/>
                <a:gd name="T57" fmla="*/ 52 h 135"/>
                <a:gd name="T58" fmla="*/ 384 w 765"/>
                <a:gd name="T59" fmla="*/ 132 h 135"/>
                <a:gd name="T60" fmla="*/ 361 w 765"/>
                <a:gd name="T61" fmla="*/ 33 h 135"/>
                <a:gd name="T62" fmla="*/ 384 w 765"/>
                <a:gd name="T63" fmla="*/ 51 h 135"/>
                <a:gd name="T64" fmla="*/ 414 w 765"/>
                <a:gd name="T65" fmla="*/ 31 h 135"/>
                <a:gd name="T66" fmla="*/ 441 w 765"/>
                <a:gd name="T67" fmla="*/ 132 h 135"/>
                <a:gd name="T68" fmla="*/ 489 w 765"/>
                <a:gd name="T69" fmla="*/ 49 h 135"/>
                <a:gd name="T70" fmla="*/ 505 w 765"/>
                <a:gd name="T71" fmla="*/ 118 h 135"/>
                <a:gd name="T72" fmla="*/ 516 w 765"/>
                <a:gd name="T73" fmla="*/ 133 h 135"/>
                <a:gd name="T74" fmla="*/ 466 w 765"/>
                <a:gd name="T75" fmla="*/ 107 h 135"/>
                <a:gd name="T76" fmla="*/ 447 w 765"/>
                <a:gd name="T77" fmla="*/ 49 h 135"/>
                <a:gd name="T78" fmla="*/ 466 w 765"/>
                <a:gd name="T79" fmla="*/ 33 h 135"/>
                <a:gd name="T80" fmla="*/ 489 w 765"/>
                <a:gd name="T81" fmla="*/ 0 h 135"/>
                <a:gd name="T82" fmla="*/ 519 w 765"/>
                <a:gd name="T83" fmla="*/ 33 h 135"/>
                <a:gd name="T84" fmla="*/ 489 w 765"/>
                <a:gd name="T85" fmla="*/ 49 h 135"/>
                <a:gd name="T86" fmla="*/ 586 w 765"/>
                <a:gd name="T87" fmla="*/ 114 h 135"/>
                <a:gd name="T88" fmla="*/ 556 w 765"/>
                <a:gd name="T89" fmla="*/ 135 h 135"/>
                <a:gd name="T90" fmla="*/ 529 w 765"/>
                <a:gd name="T91" fmla="*/ 33 h 135"/>
                <a:gd name="T92" fmla="*/ 552 w 765"/>
                <a:gd name="T93" fmla="*/ 90 h 135"/>
                <a:gd name="T94" fmla="*/ 563 w 765"/>
                <a:gd name="T95" fmla="*/ 113 h 135"/>
                <a:gd name="T96" fmla="*/ 586 w 765"/>
                <a:gd name="T97" fmla="*/ 33 h 135"/>
                <a:gd name="T98" fmla="*/ 609 w 765"/>
                <a:gd name="T99" fmla="*/ 132 h 135"/>
                <a:gd name="T100" fmla="*/ 647 w 765"/>
                <a:gd name="T101" fmla="*/ 89 h 135"/>
                <a:gd name="T102" fmla="*/ 624 w 765"/>
                <a:gd name="T103" fmla="*/ 132 h 135"/>
                <a:gd name="T104" fmla="*/ 647 w 765"/>
                <a:gd name="T105" fmla="*/ 33 h 135"/>
                <a:gd name="T106" fmla="*/ 648 w 765"/>
                <a:gd name="T107" fmla="*/ 51 h 135"/>
                <a:gd name="T108" fmla="*/ 680 w 765"/>
                <a:gd name="T109" fmla="*/ 55 h 135"/>
                <a:gd name="T110" fmla="*/ 743 w 765"/>
                <a:gd name="T111" fmla="*/ 63 h 135"/>
                <a:gd name="T112" fmla="*/ 726 w 765"/>
                <a:gd name="T113" fmla="*/ 45 h 135"/>
                <a:gd name="T114" fmla="*/ 765 w 765"/>
                <a:gd name="T115" fmla="*/ 77 h 135"/>
                <a:gd name="T116" fmla="*/ 727 w 765"/>
                <a:gd name="T117" fmla="*/ 31 h 135"/>
                <a:gd name="T118" fmla="*/ 735 w 765"/>
                <a:gd name="T119" fmla="*/ 135 h 135"/>
                <a:gd name="T120" fmla="*/ 763 w 765"/>
                <a:gd name="T121" fmla="*/ 115 h 135"/>
                <a:gd name="T122" fmla="*/ 706 w 765"/>
                <a:gd name="T123" fmla="*/ 7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5" h="135">
                  <a:moveTo>
                    <a:pt x="56" y="88"/>
                  </a:moveTo>
                  <a:cubicBezTo>
                    <a:pt x="56" y="101"/>
                    <a:pt x="51" y="118"/>
                    <a:pt x="35" y="118"/>
                  </a:cubicBezTo>
                  <a:cubicBezTo>
                    <a:pt x="28" y="118"/>
                    <a:pt x="23" y="114"/>
                    <a:pt x="23" y="106"/>
                  </a:cubicBezTo>
                  <a:cubicBezTo>
                    <a:pt x="23" y="91"/>
                    <a:pt x="45" y="88"/>
                    <a:pt x="56" y="88"/>
                  </a:cubicBezTo>
                  <a:close/>
                  <a:moveTo>
                    <a:pt x="78" y="132"/>
                  </a:moveTo>
                  <a:cubicBezTo>
                    <a:pt x="78" y="62"/>
                    <a:pt x="78" y="62"/>
                    <a:pt x="78" y="62"/>
                  </a:cubicBezTo>
                  <a:cubicBezTo>
                    <a:pt x="78" y="38"/>
                    <a:pt x="63" y="31"/>
                    <a:pt x="42" y="31"/>
                  </a:cubicBezTo>
                  <a:cubicBezTo>
                    <a:pt x="21" y="31"/>
                    <a:pt x="4" y="39"/>
                    <a:pt x="4" y="62"/>
                  </a:cubicBezTo>
                  <a:cubicBezTo>
                    <a:pt x="27" y="62"/>
                    <a:pt x="27" y="62"/>
                    <a:pt x="27" y="62"/>
                  </a:cubicBezTo>
                  <a:cubicBezTo>
                    <a:pt x="27" y="52"/>
                    <a:pt x="32" y="47"/>
                    <a:pt x="42" y="47"/>
                  </a:cubicBezTo>
                  <a:cubicBezTo>
                    <a:pt x="53" y="47"/>
                    <a:pt x="56" y="55"/>
                    <a:pt x="56" y="65"/>
                  </a:cubicBezTo>
                  <a:cubicBezTo>
                    <a:pt x="56" y="75"/>
                    <a:pt x="56" y="75"/>
                    <a:pt x="56" y="75"/>
                  </a:cubicBezTo>
                  <a:cubicBezTo>
                    <a:pt x="33" y="76"/>
                    <a:pt x="0" y="79"/>
                    <a:pt x="0" y="109"/>
                  </a:cubicBezTo>
                  <a:cubicBezTo>
                    <a:pt x="0" y="125"/>
                    <a:pt x="14" y="135"/>
                    <a:pt x="30" y="135"/>
                  </a:cubicBezTo>
                  <a:cubicBezTo>
                    <a:pt x="41" y="135"/>
                    <a:pt x="51" y="131"/>
                    <a:pt x="56" y="121"/>
                  </a:cubicBezTo>
                  <a:cubicBezTo>
                    <a:pt x="56" y="121"/>
                    <a:pt x="56" y="121"/>
                    <a:pt x="56" y="121"/>
                  </a:cubicBezTo>
                  <a:cubicBezTo>
                    <a:pt x="56" y="132"/>
                    <a:pt x="56" y="132"/>
                    <a:pt x="56" y="132"/>
                  </a:cubicBezTo>
                  <a:lnTo>
                    <a:pt x="78" y="132"/>
                  </a:lnTo>
                  <a:close/>
                  <a:moveTo>
                    <a:pt x="147" y="67"/>
                  </a:moveTo>
                  <a:cubicBezTo>
                    <a:pt x="147" y="57"/>
                    <a:pt x="144" y="47"/>
                    <a:pt x="132" y="47"/>
                  </a:cubicBezTo>
                  <a:cubicBezTo>
                    <a:pt x="117" y="47"/>
                    <a:pt x="113" y="62"/>
                    <a:pt x="113" y="74"/>
                  </a:cubicBezTo>
                  <a:cubicBezTo>
                    <a:pt x="113" y="99"/>
                    <a:pt x="128" y="118"/>
                    <a:pt x="154" y="118"/>
                  </a:cubicBezTo>
                  <a:cubicBezTo>
                    <a:pt x="160" y="118"/>
                    <a:pt x="165" y="118"/>
                    <a:pt x="171" y="116"/>
                  </a:cubicBezTo>
                  <a:cubicBezTo>
                    <a:pt x="171" y="130"/>
                    <a:pt x="171" y="130"/>
                    <a:pt x="171" y="130"/>
                  </a:cubicBezTo>
                  <a:cubicBezTo>
                    <a:pt x="161" y="133"/>
                    <a:pt x="151" y="135"/>
                    <a:pt x="142" y="135"/>
                  </a:cubicBezTo>
                  <a:cubicBezTo>
                    <a:pt x="106" y="135"/>
                    <a:pt x="88" y="113"/>
                    <a:pt x="88" y="78"/>
                  </a:cubicBezTo>
                  <a:cubicBezTo>
                    <a:pt x="88" y="49"/>
                    <a:pt x="104" y="31"/>
                    <a:pt x="134" y="31"/>
                  </a:cubicBezTo>
                  <a:cubicBezTo>
                    <a:pt x="158" y="31"/>
                    <a:pt x="172" y="42"/>
                    <a:pt x="172" y="67"/>
                  </a:cubicBezTo>
                  <a:lnTo>
                    <a:pt x="147" y="67"/>
                  </a:lnTo>
                  <a:close/>
                  <a:moveTo>
                    <a:pt x="236" y="67"/>
                  </a:moveTo>
                  <a:cubicBezTo>
                    <a:pt x="236" y="57"/>
                    <a:pt x="233" y="47"/>
                    <a:pt x="221" y="47"/>
                  </a:cubicBezTo>
                  <a:cubicBezTo>
                    <a:pt x="206" y="47"/>
                    <a:pt x="202" y="62"/>
                    <a:pt x="202" y="74"/>
                  </a:cubicBezTo>
                  <a:cubicBezTo>
                    <a:pt x="202" y="99"/>
                    <a:pt x="217" y="118"/>
                    <a:pt x="243" y="118"/>
                  </a:cubicBezTo>
                  <a:cubicBezTo>
                    <a:pt x="249" y="118"/>
                    <a:pt x="254" y="118"/>
                    <a:pt x="260" y="116"/>
                  </a:cubicBezTo>
                  <a:cubicBezTo>
                    <a:pt x="260" y="130"/>
                    <a:pt x="260" y="130"/>
                    <a:pt x="260" y="130"/>
                  </a:cubicBezTo>
                  <a:cubicBezTo>
                    <a:pt x="250" y="133"/>
                    <a:pt x="241" y="135"/>
                    <a:pt x="231" y="135"/>
                  </a:cubicBezTo>
                  <a:cubicBezTo>
                    <a:pt x="195" y="135"/>
                    <a:pt x="177" y="113"/>
                    <a:pt x="177" y="78"/>
                  </a:cubicBezTo>
                  <a:cubicBezTo>
                    <a:pt x="177" y="49"/>
                    <a:pt x="193" y="31"/>
                    <a:pt x="223" y="31"/>
                  </a:cubicBezTo>
                  <a:cubicBezTo>
                    <a:pt x="247" y="31"/>
                    <a:pt x="261" y="42"/>
                    <a:pt x="261" y="67"/>
                  </a:cubicBezTo>
                  <a:lnTo>
                    <a:pt x="236" y="67"/>
                  </a:lnTo>
                  <a:close/>
                  <a:moveTo>
                    <a:pt x="327" y="63"/>
                  </a:moveTo>
                  <a:cubicBezTo>
                    <a:pt x="291" y="63"/>
                    <a:pt x="291" y="63"/>
                    <a:pt x="291" y="63"/>
                  </a:cubicBezTo>
                  <a:cubicBezTo>
                    <a:pt x="292" y="53"/>
                    <a:pt x="300" y="45"/>
                    <a:pt x="310" y="45"/>
                  </a:cubicBezTo>
                  <a:cubicBezTo>
                    <a:pt x="320" y="45"/>
                    <a:pt x="327" y="52"/>
                    <a:pt x="327" y="63"/>
                  </a:cubicBezTo>
                  <a:close/>
                  <a:moveTo>
                    <a:pt x="349" y="77"/>
                  </a:moveTo>
                  <a:cubicBezTo>
                    <a:pt x="349" y="71"/>
                    <a:pt x="349" y="71"/>
                    <a:pt x="349" y="71"/>
                  </a:cubicBezTo>
                  <a:cubicBezTo>
                    <a:pt x="349" y="47"/>
                    <a:pt x="337" y="31"/>
                    <a:pt x="311" y="31"/>
                  </a:cubicBezTo>
                  <a:cubicBezTo>
                    <a:pt x="282" y="31"/>
                    <a:pt x="269" y="49"/>
                    <a:pt x="269" y="77"/>
                  </a:cubicBezTo>
                  <a:cubicBezTo>
                    <a:pt x="269" y="110"/>
                    <a:pt x="283" y="135"/>
                    <a:pt x="319" y="135"/>
                  </a:cubicBezTo>
                  <a:cubicBezTo>
                    <a:pt x="328" y="135"/>
                    <a:pt x="338" y="134"/>
                    <a:pt x="347" y="131"/>
                  </a:cubicBezTo>
                  <a:cubicBezTo>
                    <a:pt x="347" y="115"/>
                    <a:pt x="347" y="115"/>
                    <a:pt x="347" y="115"/>
                  </a:cubicBezTo>
                  <a:cubicBezTo>
                    <a:pt x="341" y="117"/>
                    <a:pt x="334" y="118"/>
                    <a:pt x="328" y="118"/>
                  </a:cubicBezTo>
                  <a:cubicBezTo>
                    <a:pt x="305" y="118"/>
                    <a:pt x="290" y="98"/>
                    <a:pt x="290" y="77"/>
                  </a:cubicBezTo>
                  <a:lnTo>
                    <a:pt x="349" y="77"/>
                  </a:lnTo>
                  <a:close/>
                  <a:moveTo>
                    <a:pt x="418" y="132"/>
                  </a:moveTo>
                  <a:cubicBezTo>
                    <a:pt x="418" y="76"/>
                    <a:pt x="418" y="76"/>
                    <a:pt x="418" y="76"/>
                  </a:cubicBezTo>
                  <a:cubicBezTo>
                    <a:pt x="418" y="71"/>
                    <a:pt x="418" y="58"/>
                    <a:pt x="414" y="54"/>
                  </a:cubicBezTo>
                  <a:cubicBezTo>
                    <a:pt x="413" y="53"/>
                    <a:pt x="410" y="52"/>
                    <a:pt x="408" y="52"/>
                  </a:cubicBezTo>
                  <a:cubicBezTo>
                    <a:pt x="391" y="52"/>
                    <a:pt x="384" y="76"/>
                    <a:pt x="384" y="89"/>
                  </a:cubicBezTo>
                  <a:cubicBezTo>
                    <a:pt x="384" y="132"/>
                    <a:pt x="384" y="132"/>
                    <a:pt x="384" y="132"/>
                  </a:cubicBezTo>
                  <a:cubicBezTo>
                    <a:pt x="361" y="132"/>
                    <a:pt x="361" y="132"/>
                    <a:pt x="361" y="132"/>
                  </a:cubicBezTo>
                  <a:cubicBezTo>
                    <a:pt x="361" y="33"/>
                    <a:pt x="361" y="33"/>
                    <a:pt x="361" y="33"/>
                  </a:cubicBezTo>
                  <a:cubicBezTo>
                    <a:pt x="384" y="33"/>
                    <a:pt x="384" y="33"/>
                    <a:pt x="384" y="33"/>
                  </a:cubicBezTo>
                  <a:cubicBezTo>
                    <a:pt x="384" y="51"/>
                    <a:pt x="384" y="51"/>
                    <a:pt x="384" y="51"/>
                  </a:cubicBezTo>
                  <a:cubicBezTo>
                    <a:pt x="385" y="51"/>
                    <a:pt x="385" y="51"/>
                    <a:pt x="385" y="51"/>
                  </a:cubicBezTo>
                  <a:cubicBezTo>
                    <a:pt x="390" y="39"/>
                    <a:pt x="400" y="31"/>
                    <a:pt x="414" y="31"/>
                  </a:cubicBezTo>
                  <a:cubicBezTo>
                    <a:pt x="433" y="31"/>
                    <a:pt x="441" y="46"/>
                    <a:pt x="441" y="63"/>
                  </a:cubicBezTo>
                  <a:cubicBezTo>
                    <a:pt x="441" y="132"/>
                    <a:pt x="441" y="132"/>
                    <a:pt x="441" y="132"/>
                  </a:cubicBezTo>
                  <a:lnTo>
                    <a:pt x="418" y="132"/>
                  </a:lnTo>
                  <a:close/>
                  <a:moveTo>
                    <a:pt x="489" y="49"/>
                  </a:moveTo>
                  <a:cubicBezTo>
                    <a:pt x="489" y="96"/>
                    <a:pt x="489" y="96"/>
                    <a:pt x="489" y="96"/>
                  </a:cubicBezTo>
                  <a:cubicBezTo>
                    <a:pt x="489" y="108"/>
                    <a:pt x="491" y="118"/>
                    <a:pt x="505" y="118"/>
                  </a:cubicBezTo>
                  <a:cubicBezTo>
                    <a:pt x="509" y="118"/>
                    <a:pt x="512" y="118"/>
                    <a:pt x="516" y="117"/>
                  </a:cubicBezTo>
                  <a:cubicBezTo>
                    <a:pt x="516" y="133"/>
                    <a:pt x="516" y="133"/>
                    <a:pt x="516" y="133"/>
                  </a:cubicBezTo>
                  <a:cubicBezTo>
                    <a:pt x="510" y="134"/>
                    <a:pt x="503" y="135"/>
                    <a:pt x="497" y="135"/>
                  </a:cubicBezTo>
                  <a:cubicBezTo>
                    <a:pt x="477" y="135"/>
                    <a:pt x="466" y="128"/>
                    <a:pt x="466" y="107"/>
                  </a:cubicBezTo>
                  <a:cubicBezTo>
                    <a:pt x="466" y="49"/>
                    <a:pt x="466" y="49"/>
                    <a:pt x="466" y="49"/>
                  </a:cubicBezTo>
                  <a:cubicBezTo>
                    <a:pt x="447" y="49"/>
                    <a:pt x="447" y="49"/>
                    <a:pt x="447" y="49"/>
                  </a:cubicBezTo>
                  <a:cubicBezTo>
                    <a:pt x="447" y="33"/>
                    <a:pt x="447" y="33"/>
                    <a:pt x="447" y="33"/>
                  </a:cubicBezTo>
                  <a:cubicBezTo>
                    <a:pt x="466" y="33"/>
                    <a:pt x="466" y="33"/>
                    <a:pt x="466" y="33"/>
                  </a:cubicBezTo>
                  <a:cubicBezTo>
                    <a:pt x="466" y="9"/>
                    <a:pt x="466" y="9"/>
                    <a:pt x="466" y="9"/>
                  </a:cubicBezTo>
                  <a:cubicBezTo>
                    <a:pt x="489" y="0"/>
                    <a:pt x="489" y="0"/>
                    <a:pt x="489" y="0"/>
                  </a:cubicBezTo>
                  <a:cubicBezTo>
                    <a:pt x="489" y="33"/>
                    <a:pt x="489" y="33"/>
                    <a:pt x="489" y="33"/>
                  </a:cubicBezTo>
                  <a:cubicBezTo>
                    <a:pt x="519" y="33"/>
                    <a:pt x="519" y="33"/>
                    <a:pt x="519" y="33"/>
                  </a:cubicBezTo>
                  <a:cubicBezTo>
                    <a:pt x="519" y="49"/>
                    <a:pt x="519" y="49"/>
                    <a:pt x="519" y="49"/>
                  </a:cubicBezTo>
                  <a:lnTo>
                    <a:pt x="489" y="49"/>
                  </a:lnTo>
                  <a:close/>
                  <a:moveTo>
                    <a:pt x="586" y="132"/>
                  </a:moveTo>
                  <a:cubicBezTo>
                    <a:pt x="586" y="114"/>
                    <a:pt x="586" y="114"/>
                    <a:pt x="586" y="114"/>
                  </a:cubicBezTo>
                  <a:cubicBezTo>
                    <a:pt x="586" y="114"/>
                    <a:pt x="586" y="114"/>
                    <a:pt x="586" y="114"/>
                  </a:cubicBezTo>
                  <a:cubicBezTo>
                    <a:pt x="580" y="126"/>
                    <a:pt x="570" y="135"/>
                    <a:pt x="556" y="135"/>
                  </a:cubicBezTo>
                  <a:cubicBezTo>
                    <a:pt x="537" y="135"/>
                    <a:pt x="529" y="119"/>
                    <a:pt x="529" y="102"/>
                  </a:cubicBezTo>
                  <a:cubicBezTo>
                    <a:pt x="529" y="33"/>
                    <a:pt x="529" y="33"/>
                    <a:pt x="529" y="33"/>
                  </a:cubicBezTo>
                  <a:cubicBezTo>
                    <a:pt x="552" y="33"/>
                    <a:pt x="552" y="33"/>
                    <a:pt x="552" y="33"/>
                  </a:cubicBezTo>
                  <a:cubicBezTo>
                    <a:pt x="552" y="90"/>
                    <a:pt x="552" y="90"/>
                    <a:pt x="552" y="90"/>
                  </a:cubicBezTo>
                  <a:cubicBezTo>
                    <a:pt x="552" y="95"/>
                    <a:pt x="552" y="107"/>
                    <a:pt x="556" y="111"/>
                  </a:cubicBezTo>
                  <a:cubicBezTo>
                    <a:pt x="558" y="113"/>
                    <a:pt x="560" y="113"/>
                    <a:pt x="563" y="113"/>
                  </a:cubicBezTo>
                  <a:cubicBezTo>
                    <a:pt x="579" y="113"/>
                    <a:pt x="586" y="89"/>
                    <a:pt x="586" y="76"/>
                  </a:cubicBezTo>
                  <a:cubicBezTo>
                    <a:pt x="586" y="33"/>
                    <a:pt x="586" y="33"/>
                    <a:pt x="586" y="33"/>
                  </a:cubicBezTo>
                  <a:cubicBezTo>
                    <a:pt x="609" y="33"/>
                    <a:pt x="609" y="33"/>
                    <a:pt x="609" y="33"/>
                  </a:cubicBezTo>
                  <a:cubicBezTo>
                    <a:pt x="609" y="132"/>
                    <a:pt x="609" y="132"/>
                    <a:pt x="609" y="132"/>
                  </a:cubicBezTo>
                  <a:lnTo>
                    <a:pt x="586" y="132"/>
                  </a:lnTo>
                  <a:close/>
                  <a:moveTo>
                    <a:pt x="647" y="89"/>
                  </a:moveTo>
                  <a:cubicBezTo>
                    <a:pt x="647" y="132"/>
                    <a:pt x="647" y="132"/>
                    <a:pt x="647" y="132"/>
                  </a:cubicBezTo>
                  <a:cubicBezTo>
                    <a:pt x="624" y="132"/>
                    <a:pt x="624" y="132"/>
                    <a:pt x="624" y="132"/>
                  </a:cubicBezTo>
                  <a:cubicBezTo>
                    <a:pt x="624" y="33"/>
                    <a:pt x="624" y="33"/>
                    <a:pt x="624" y="33"/>
                  </a:cubicBezTo>
                  <a:cubicBezTo>
                    <a:pt x="647" y="33"/>
                    <a:pt x="647" y="33"/>
                    <a:pt x="647" y="33"/>
                  </a:cubicBezTo>
                  <a:cubicBezTo>
                    <a:pt x="647" y="51"/>
                    <a:pt x="647" y="51"/>
                    <a:pt x="647" y="51"/>
                  </a:cubicBezTo>
                  <a:cubicBezTo>
                    <a:pt x="648" y="51"/>
                    <a:pt x="648" y="51"/>
                    <a:pt x="648" y="51"/>
                  </a:cubicBezTo>
                  <a:cubicBezTo>
                    <a:pt x="655" y="37"/>
                    <a:pt x="663" y="31"/>
                    <a:pt x="680" y="31"/>
                  </a:cubicBezTo>
                  <a:cubicBezTo>
                    <a:pt x="680" y="55"/>
                    <a:pt x="680" y="55"/>
                    <a:pt x="680" y="55"/>
                  </a:cubicBezTo>
                  <a:cubicBezTo>
                    <a:pt x="656" y="55"/>
                    <a:pt x="647" y="65"/>
                    <a:pt x="647" y="89"/>
                  </a:cubicBezTo>
                  <a:close/>
                  <a:moveTo>
                    <a:pt x="743" y="63"/>
                  </a:moveTo>
                  <a:cubicBezTo>
                    <a:pt x="707" y="63"/>
                    <a:pt x="707" y="63"/>
                    <a:pt x="707" y="63"/>
                  </a:cubicBezTo>
                  <a:cubicBezTo>
                    <a:pt x="708" y="53"/>
                    <a:pt x="715" y="45"/>
                    <a:pt x="726" y="45"/>
                  </a:cubicBezTo>
                  <a:cubicBezTo>
                    <a:pt x="736" y="45"/>
                    <a:pt x="743" y="52"/>
                    <a:pt x="743" y="63"/>
                  </a:cubicBezTo>
                  <a:close/>
                  <a:moveTo>
                    <a:pt x="765" y="77"/>
                  </a:moveTo>
                  <a:cubicBezTo>
                    <a:pt x="765" y="71"/>
                    <a:pt x="765" y="71"/>
                    <a:pt x="765" y="71"/>
                  </a:cubicBezTo>
                  <a:cubicBezTo>
                    <a:pt x="765" y="47"/>
                    <a:pt x="753" y="31"/>
                    <a:pt x="727" y="31"/>
                  </a:cubicBezTo>
                  <a:cubicBezTo>
                    <a:pt x="698" y="31"/>
                    <a:pt x="685" y="49"/>
                    <a:pt x="685" y="77"/>
                  </a:cubicBezTo>
                  <a:cubicBezTo>
                    <a:pt x="685" y="110"/>
                    <a:pt x="699" y="135"/>
                    <a:pt x="735" y="135"/>
                  </a:cubicBezTo>
                  <a:cubicBezTo>
                    <a:pt x="744" y="135"/>
                    <a:pt x="754" y="134"/>
                    <a:pt x="763" y="131"/>
                  </a:cubicBezTo>
                  <a:cubicBezTo>
                    <a:pt x="763" y="115"/>
                    <a:pt x="763" y="115"/>
                    <a:pt x="763" y="115"/>
                  </a:cubicBezTo>
                  <a:cubicBezTo>
                    <a:pt x="757" y="117"/>
                    <a:pt x="750" y="118"/>
                    <a:pt x="744" y="118"/>
                  </a:cubicBezTo>
                  <a:cubicBezTo>
                    <a:pt x="721" y="118"/>
                    <a:pt x="706" y="98"/>
                    <a:pt x="706" y="77"/>
                  </a:cubicBezTo>
                  <a:lnTo>
                    <a:pt x="765"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9" name="Freeform 18"/>
            <p:cNvSpPr/>
            <p:nvPr/>
          </p:nvSpPr>
          <p:spPr>
            <a:xfrm>
              <a:off x="1739049" y="420673"/>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2" name="Title 1"/>
          <p:cNvSpPr>
            <a:spLocks noGrp="1"/>
          </p:cNvSpPr>
          <p:nvPr userDrawn="1">
            <p:ph type="ctrTitle" hasCustomPrompt="1"/>
          </p:nvPr>
        </p:nvSpPr>
        <p:spPr>
          <a:xfrm>
            <a:off x="455614" y="4446943"/>
            <a:ext cx="2816224" cy="996950"/>
          </a:xfrm>
          <a:prstGeom prst="rect">
            <a:avLst/>
          </a:prstGeom>
        </p:spPr>
        <p:txBody>
          <a:bodyPr lIns="0" tIns="0" anchor="b" anchorCtr="0">
            <a:noAutofit/>
          </a:bodyPr>
          <a:lstStyle>
            <a:lvl1pPr algn="l">
              <a:lnSpc>
                <a:spcPct val="100000"/>
              </a:lnSpc>
              <a:defRPr sz="3600" b="0" spc="0" baseline="0">
                <a:solidFill>
                  <a:schemeClr val="accent1"/>
                </a:solidFill>
                <a:latin typeface="+mj-lt"/>
                <a:cs typeface="Arial" pitchFamily="34" charset="0"/>
              </a:defRPr>
            </a:lvl1pPr>
          </a:lstStyle>
          <a:p>
            <a:r>
              <a:rPr lang="en-US" dirty="0"/>
              <a:t>Click to edit Master title style </a:t>
            </a:r>
            <a:endParaRPr lang="en-GB" dirty="0"/>
          </a:p>
        </p:txBody>
      </p:sp>
      <p:sp>
        <p:nvSpPr>
          <p:cNvPr id="33" name="Text Placeholder 32"/>
          <p:cNvSpPr>
            <a:spLocks noGrp="1"/>
          </p:cNvSpPr>
          <p:nvPr userDrawn="1">
            <p:ph type="body" sz="quarter" idx="10"/>
          </p:nvPr>
        </p:nvSpPr>
        <p:spPr>
          <a:xfrm>
            <a:off x="455613" y="5517669"/>
            <a:ext cx="2816224"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accent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a:t>Click to edit Master text styles</a:t>
            </a:r>
          </a:p>
        </p:txBody>
      </p:sp>
      <p:cxnSp>
        <p:nvCxnSpPr>
          <p:cNvPr id="22" name="Straight Connector 21"/>
          <p:cNvCxnSpPr/>
          <p:nvPr userDrawn="1"/>
        </p:nvCxnSpPr>
        <p:spPr>
          <a:xfrm>
            <a:off x="455613" y="1159234"/>
            <a:ext cx="86883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userDrawn="1"/>
        </p:nvGrpSpPr>
        <p:grpSpPr>
          <a:xfrm>
            <a:off x="5728986" y="1497395"/>
            <a:ext cx="3074394" cy="2061722"/>
            <a:chOff x="5728986" y="1472516"/>
            <a:chExt cx="3074394" cy="2061722"/>
          </a:xfrm>
        </p:grpSpPr>
        <p:sp>
          <p:nvSpPr>
            <p:cNvPr id="13" name="Freeform 12"/>
            <p:cNvSpPr/>
            <p:nvPr/>
          </p:nvSpPr>
          <p:spPr>
            <a:xfrm>
              <a:off x="6191575" y="1472516"/>
              <a:ext cx="2013677" cy="206172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Freeform 11"/>
            <p:cNvSpPr>
              <a:spLocks noEditPoints="1"/>
            </p:cNvSpPr>
            <p:nvPr userDrawn="1"/>
          </p:nvSpPr>
          <p:spPr bwMode="auto">
            <a:xfrm>
              <a:off x="5728986" y="2313444"/>
              <a:ext cx="3074394" cy="250623"/>
            </a:xfrm>
            <a:custGeom>
              <a:avLst/>
              <a:gdLst>
                <a:gd name="T0" fmla="*/ 46 w 1070"/>
                <a:gd name="T1" fmla="*/ 1 h 87"/>
                <a:gd name="T2" fmla="*/ 0 w 1070"/>
                <a:gd name="T3" fmla="*/ 67 h 87"/>
                <a:gd name="T4" fmla="*/ 57 w 1070"/>
                <a:gd name="T5" fmla="*/ 1 h 87"/>
                <a:gd name="T6" fmla="*/ 113 w 1070"/>
                <a:gd name="T7" fmla="*/ 69 h 87"/>
                <a:gd name="T8" fmla="*/ 104 w 1070"/>
                <a:gd name="T9" fmla="*/ 59 h 87"/>
                <a:gd name="T10" fmla="*/ 104 w 1070"/>
                <a:gd name="T11" fmla="*/ 27 h 87"/>
                <a:gd name="T12" fmla="*/ 94 w 1070"/>
                <a:gd name="T13" fmla="*/ 27 h 87"/>
                <a:gd name="T14" fmla="*/ 133 w 1070"/>
                <a:gd name="T15" fmla="*/ 31 h 87"/>
                <a:gd name="T16" fmla="*/ 145 w 1070"/>
                <a:gd name="T17" fmla="*/ 29 h 87"/>
                <a:gd name="T18" fmla="*/ 206 w 1070"/>
                <a:gd name="T19" fmla="*/ 21 h 87"/>
                <a:gd name="T20" fmla="*/ 207 w 1070"/>
                <a:gd name="T21" fmla="*/ 61 h 87"/>
                <a:gd name="T22" fmla="*/ 225 w 1070"/>
                <a:gd name="T23" fmla="*/ 44 h 87"/>
                <a:gd name="T24" fmla="*/ 241 w 1070"/>
                <a:gd name="T25" fmla="*/ 42 h 87"/>
                <a:gd name="T26" fmla="*/ 275 w 1070"/>
                <a:gd name="T27" fmla="*/ 60 h 87"/>
                <a:gd name="T28" fmla="*/ 284 w 1070"/>
                <a:gd name="T29" fmla="*/ 21 h 87"/>
                <a:gd name="T30" fmla="*/ 293 w 1070"/>
                <a:gd name="T31" fmla="*/ 47 h 87"/>
                <a:gd name="T32" fmla="*/ 313 w 1070"/>
                <a:gd name="T33" fmla="*/ 21 h 87"/>
                <a:gd name="T34" fmla="*/ 339 w 1070"/>
                <a:gd name="T35" fmla="*/ 6 h 87"/>
                <a:gd name="T36" fmla="*/ 330 w 1070"/>
                <a:gd name="T37" fmla="*/ 67 h 87"/>
                <a:gd name="T38" fmla="*/ 367 w 1070"/>
                <a:gd name="T39" fmla="*/ 68 h 87"/>
                <a:gd name="T40" fmla="*/ 367 w 1070"/>
                <a:gd name="T41" fmla="*/ 61 h 87"/>
                <a:gd name="T42" fmla="*/ 419 w 1070"/>
                <a:gd name="T43" fmla="*/ 29 h 87"/>
                <a:gd name="T44" fmla="*/ 435 w 1070"/>
                <a:gd name="T45" fmla="*/ 21 h 87"/>
                <a:gd name="T46" fmla="*/ 472 w 1070"/>
                <a:gd name="T47" fmla="*/ 20 h 87"/>
                <a:gd name="T48" fmla="*/ 460 w 1070"/>
                <a:gd name="T49" fmla="*/ 45 h 87"/>
                <a:gd name="T50" fmla="*/ 435 w 1070"/>
                <a:gd name="T51" fmla="*/ 67 h 87"/>
                <a:gd name="T52" fmla="*/ 493 w 1070"/>
                <a:gd name="T53" fmla="*/ 56 h 87"/>
                <a:gd name="T54" fmla="*/ 512 w 1070"/>
                <a:gd name="T55" fmla="*/ 20 h 87"/>
                <a:gd name="T56" fmla="*/ 503 w 1070"/>
                <a:gd name="T57" fmla="*/ 55 h 87"/>
                <a:gd name="T58" fmla="*/ 547 w 1070"/>
                <a:gd name="T59" fmla="*/ 21 h 87"/>
                <a:gd name="T60" fmla="*/ 565 w 1070"/>
                <a:gd name="T61" fmla="*/ 67 h 87"/>
                <a:gd name="T62" fmla="*/ 538 w 1070"/>
                <a:gd name="T63" fmla="*/ 21 h 87"/>
                <a:gd name="T64" fmla="*/ 609 w 1070"/>
                <a:gd name="T65" fmla="*/ 36 h 87"/>
                <a:gd name="T66" fmla="*/ 659 w 1070"/>
                <a:gd name="T67" fmla="*/ 66 h 87"/>
                <a:gd name="T68" fmla="*/ 633 w 1070"/>
                <a:gd name="T69" fmla="*/ 41 h 87"/>
                <a:gd name="T70" fmla="*/ 634 w 1070"/>
                <a:gd name="T71" fmla="*/ 35 h 87"/>
                <a:gd name="T72" fmla="*/ 669 w 1070"/>
                <a:gd name="T73" fmla="*/ 54 h 87"/>
                <a:gd name="T74" fmla="*/ 720 w 1070"/>
                <a:gd name="T75" fmla="*/ 1 h 87"/>
                <a:gd name="T76" fmla="*/ 730 w 1070"/>
                <a:gd name="T77" fmla="*/ 59 h 87"/>
                <a:gd name="T78" fmla="*/ 807 w 1070"/>
                <a:gd name="T79" fmla="*/ 41 h 87"/>
                <a:gd name="T80" fmla="*/ 790 w 1070"/>
                <a:gd name="T81" fmla="*/ 27 h 87"/>
                <a:gd name="T82" fmla="*/ 816 w 1070"/>
                <a:gd name="T83" fmla="*/ 67 h 87"/>
                <a:gd name="T84" fmla="*/ 836 w 1070"/>
                <a:gd name="T85" fmla="*/ 1 h 87"/>
                <a:gd name="T86" fmla="*/ 852 w 1070"/>
                <a:gd name="T87" fmla="*/ 21 h 87"/>
                <a:gd name="T88" fmla="*/ 878 w 1070"/>
                <a:gd name="T89" fmla="*/ 67 h 87"/>
                <a:gd name="T90" fmla="*/ 915 w 1070"/>
                <a:gd name="T91" fmla="*/ 20 h 87"/>
                <a:gd name="T92" fmla="*/ 931 w 1070"/>
                <a:gd name="T93" fmla="*/ 66 h 87"/>
                <a:gd name="T94" fmla="*/ 949 w 1070"/>
                <a:gd name="T95" fmla="*/ 21 h 87"/>
                <a:gd name="T96" fmla="*/ 949 w 1070"/>
                <a:gd name="T97" fmla="*/ 67 h 87"/>
                <a:gd name="T98" fmla="*/ 986 w 1070"/>
                <a:gd name="T99" fmla="*/ 20 h 87"/>
                <a:gd name="T100" fmla="*/ 1001 w 1070"/>
                <a:gd name="T101" fmla="*/ 66 h 87"/>
                <a:gd name="T102" fmla="*/ 1037 w 1070"/>
                <a:gd name="T103" fmla="*/ 60 h 87"/>
                <a:gd name="T104" fmla="*/ 1037 w 1070"/>
                <a:gd name="T105" fmla="*/ 1 h 87"/>
                <a:gd name="T106" fmla="*/ 1037 w 1070"/>
                <a:gd name="T107" fmla="*/ 44 h 87"/>
                <a:gd name="T108" fmla="*/ 1070 w 1070"/>
                <a:gd name="T109"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70" h="87">
                  <a:moveTo>
                    <a:pt x="0" y="1"/>
                  </a:moveTo>
                  <a:cubicBezTo>
                    <a:pt x="10" y="1"/>
                    <a:pt x="10" y="1"/>
                    <a:pt x="10" y="1"/>
                  </a:cubicBezTo>
                  <a:cubicBezTo>
                    <a:pt x="10" y="29"/>
                    <a:pt x="10" y="29"/>
                    <a:pt x="10" y="29"/>
                  </a:cubicBezTo>
                  <a:cubicBezTo>
                    <a:pt x="36" y="29"/>
                    <a:pt x="36" y="29"/>
                    <a:pt x="36" y="29"/>
                  </a:cubicBezTo>
                  <a:cubicBezTo>
                    <a:pt x="36" y="1"/>
                    <a:pt x="36" y="1"/>
                    <a:pt x="36" y="1"/>
                  </a:cubicBezTo>
                  <a:cubicBezTo>
                    <a:pt x="46" y="1"/>
                    <a:pt x="46" y="1"/>
                    <a:pt x="46" y="1"/>
                  </a:cubicBezTo>
                  <a:cubicBezTo>
                    <a:pt x="46" y="67"/>
                    <a:pt x="46" y="67"/>
                    <a:pt x="46" y="67"/>
                  </a:cubicBezTo>
                  <a:cubicBezTo>
                    <a:pt x="36" y="67"/>
                    <a:pt x="36" y="67"/>
                    <a:pt x="36" y="67"/>
                  </a:cubicBezTo>
                  <a:cubicBezTo>
                    <a:pt x="36" y="36"/>
                    <a:pt x="36" y="36"/>
                    <a:pt x="36" y="36"/>
                  </a:cubicBezTo>
                  <a:cubicBezTo>
                    <a:pt x="10" y="36"/>
                    <a:pt x="10" y="36"/>
                    <a:pt x="10" y="36"/>
                  </a:cubicBezTo>
                  <a:cubicBezTo>
                    <a:pt x="10" y="67"/>
                    <a:pt x="10" y="67"/>
                    <a:pt x="10" y="67"/>
                  </a:cubicBezTo>
                  <a:cubicBezTo>
                    <a:pt x="0" y="67"/>
                    <a:pt x="0" y="67"/>
                    <a:pt x="0" y="67"/>
                  </a:cubicBezTo>
                  <a:lnTo>
                    <a:pt x="0" y="1"/>
                  </a:lnTo>
                  <a:close/>
                  <a:moveTo>
                    <a:pt x="57" y="1"/>
                  </a:moveTo>
                  <a:cubicBezTo>
                    <a:pt x="67" y="1"/>
                    <a:pt x="67" y="1"/>
                    <a:pt x="67" y="1"/>
                  </a:cubicBezTo>
                  <a:cubicBezTo>
                    <a:pt x="67" y="10"/>
                    <a:pt x="67" y="10"/>
                    <a:pt x="67" y="10"/>
                  </a:cubicBezTo>
                  <a:cubicBezTo>
                    <a:pt x="57" y="10"/>
                    <a:pt x="57" y="10"/>
                    <a:pt x="57" y="10"/>
                  </a:cubicBezTo>
                  <a:lnTo>
                    <a:pt x="57" y="1"/>
                  </a:lnTo>
                  <a:close/>
                  <a:moveTo>
                    <a:pt x="58" y="21"/>
                  </a:moveTo>
                  <a:cubicBezTo>
                    <a:pt x="67" y="21"/>
                    <a:pt x="67" y="21"/>
                    <a:pt x="67" y="21"/>
                  </a:cubicBezTo>
                  <a:cubicBezTo>
                    <a:pt x="67" y="67"/>
                    <a:pt x="67" y="67"/>
                    <a:pt x="67" y="67"/>
                  </a:cubicBezTo>
                  <a:cubicBezTo>
                    <a:pt x="58" y="67"/>
                    <a:pt x="58" y="67"/>
                    <a:pt x="58" y="67"/>
                  </a:cubicBezTo>
                  <a:lnTo>
                    <a:pt x="58" y="21"/>
                  </a:lnTo>
                  <a:close/>
                  <a:moveTo>
                    <a:pt x="113" y="69"/>
                  </a:moveTo>
                  <a:cubicBezTo>
                    <a:pt x="113" y="82"/>
                    <a:pt x="106" y="87"/>
                    <a:pt x="92" y="87"/>
                  </a:cubicBezTo>
                  <a:cubicBezTo>
                    <a:pt x="85" y="87"/>
                    <a:pt x="80" y="86"/>
                    <a:pt x="78" y="86"/>
                  </a:cubicBezTo>
                  <a:cubicBezTo>
                    <a:pt x="78" y="77"/>
                    <a:pt x="78" y="77"/>
                    <a:pt x="78" y="77"/>
                  </a:cubicBezTo>
                  <a:cubicBezTo>
                    <a:pt x="81" y="78"/>
                    <a:pt x="85" y="81"/>
                    <a:pt x="91" y="81"/>
                  </a:cubicBezTo>
                  <a:cubicBezTo>
                    <a:pt x="104" y="81"/>
                    <a:pt x="104" y="71"/>
                    <a:pt x="104" y="66"/>
                  </a:cubicBezTo>
                  <a:cubicBezTo>
                    <a:pt x="104" y="59"/>
                    <a:pt x="104" y="59"/>
                    <a:pt x="104" y="59"/>
                  </a:cubicBezTo>
                  <a:cubicBezTo>
                    <a:pt x="104" y="59"/>
                    <a:pt x="104" y="59"/>
                    <a:pt x="104" y="59"/>
                  </a:cubicBezTo>
                  <a:cubicBezTo>
                    <a:pt x="103" y="62"/>
                    <a:pt x="99" y="67"/>
                    <a:pt x="92" y="67"/>
                  </a:cubicBezTo>
                  <a:cubicBezTo>
                    <a:pt x="80" y="67"/>
                    <a:pt x="76" y="56"/>
                    <a:pt x="76" y="44"/>
                  </a:cubicBezTo>
                  <a:cubicBezTo>
                    <a:pt x="76" y="31"/>
                    <a:pt x="81" y="20"/>
                    <a:pt x="92" y="20"/>
                  </a:cubicBezTo>
                  <a:cubicBezTo>
                    <a:pt x="99" y="20"/>
                    <a:pt x="103" y="25"/>
                    <a:pt x="104" y="27"/>
                  </a:cubicBezTo>
                  <a:cubicBezTo>
                    <a:pt x="104" y="27"/>
                    <a:pt x="104" y="27"/>
                    <a:pt x="104" y="27"/>
                  </a:cubicBezTo>
                  <a:cubicBezTo>
                    <a:pt x="104" y="21"/>
                    <a:pt x="104" y="21"/>
                    <a:pt x="104" y="21"/>
                  </a:cubicBezTo>
                  <a:cubicBezTo>
                    <a:pt x="113" y="21"/>
                    <a:pt x="113" y="21"/>
                    <a:pt x="113" y="21"/>
                  </a:cubicBezTo>
                  <a:lnTo>
                    <a:pt x="113" y="69"/>
                  </a:lnTo>
                  <a:close/>
                  <a:moveTo>
                    <a:pt x="94" y="60"/>
                  </a:moveTo>
                  <a:cubicBezTo>
                    <a:pt x="102" y="60"/>
                    <a:pt x="104" y="50"/>
                    <a:pt x="104" y="43"/>
                  </a:cubicBezTo>
                  <a:cubicBezTo>
                    <a:pt x="104" y="36"/>
                    <a:pt x="102" y="27"/>
                    <a:pt x="94" y="27"/>
                  </a:cubicBezTo>
                  <a:cubicBezTo>
                    <a:pt x="87" y="27"/>
                    <a:pt x="85" y="37"/>
                    <a:pt x="85" y="44"/>
                  </a:cubicBezTo>
                  <a:cubicBezTo>
                    <a:pt x="85" y="50"/>
                    <a:pt x="87" y="60"/>
                    <a:pt x="94" y="60"/>
                  </a:cubicBezTo>
                  <a:close/>
                  <a:moveTo>
                    <a:pt x="124" y="1"/>
                  </a:moveTo>
                  <a:cubicBezTo>
                    <a:pt x="133" y="1"/>
                    <a:pt x="133" y="1"/>
                    <a:pt x="133" y="1"/>
                  </a:cubicBezTo>
                  <a:cubicBezTo>
                    <a:pt x="133" y="31"/>
                    <a:pt x="133" y="31"/>
                    <a:pt x="133" y="31"/>
                  </a:cubicBezTo>
                  <a:cubicBezTo>
                    <a:pt x="133" y="31"/>
                    <a:pt x="133" y="31"/>
                    <a:pt x="133" y="31"/>
                  </a:cubicBezTo>
                  <a:cubicBezTo>
                    <a:pt x="135" y="27"/>
                    <a:pt x="138" y="20"/>
                    <a:pt x="148" y="20"/>
                  </a:cubicBezTo>
                  <a:cubicBezTo>
                    <a:pt x="158" y="20"/>
                    <a:pt x="160" y="29"/>
                    <a:pt x="160" y="35"/>
                  </a:cubicBezTo>
                  <a:cubicBezTo>
                    <a:pt x="160" y="67"/>
                    <a:pt x="160" y="67"/>
                    <a:pt x="160" y="67"/>
                  </a:cubicBezTo>
                  <a:cubicBezTo>
                    <a:pt x="151" y="67"/>
                    <a:pt x="151" y="67"/>
                    <a:pt x="151" y="67"/>
                  </a:cubicBezTo>
                  <a:cubicBezTo>
                    <a:pt x="151" y="42"/>
                    <a:pt x="151" y="42"/>
                    <a:pt x="151" y="42"/>
                  </a:cubicBezTo>
                  <a:cubicBezTo>
                    <a:pt x="151" y="33"/>
                    <a:pt x="151" y="29"/>
                    <a:pt x="145" y="29"/>
                  </a:cubicBezTo>
                  <a:cubicBezTo>
                    <a:pt x="138" y="29"/>
                    <a:pt x="133" y="38"/>
                    <a:pt x="133" y="47"/>
                  </a:cubicBezTo>
                  <a:cubicBezTo>
                    <a:pt x="133" y="67"/>
                    <a:pt x="133" y="67"/>
                    <a:pt x="133" y="67"/>
                  </a:cubicBezTo>
                  <a:cubicBezTo>
                    <a:pt x="124" y="67"/>
                    <a:pt x="124" y="67"/>
                    <a:pt x="124" y="67"/>
                  </a:cubicBezTo>
                  <a:lnTo>
                    <a:pt x="124" y="1"/>
                  </a:lnTo>
                  <a:close/>
                  <a:moveTo>
                    <a:pt x="198" y="21"/>
                  </a:moveTo>
                  <a:cubicBezTo>
                    <a:pt x="206" y="21"/>
                    <a:pt x="206" y="21"/>
                    <a:pt x="206" y="21"/>
                  </a:cubicBezTo>
                  <a:cubicBezTo>
                    <a:pt x="206" y="28"/>
                    <a:pt x="206" y="28"/>
                    <a:pt x="206" y="28"/>
                  </a:cubicBezTo>
                  <a:cubicBezTo>
                    <a:pt x="207" y="28"/>
                    <a:pt x="207" y="28"/>
                    <a:pt x="207" y="28"/>
                  </a:cubicBezTo>
                  <a:cubicBezTo>
                    <a:pt x="208" y="25"/>
                    <a:pt x="212" y="20"/>
                    <a:pt x="219" y="20"/>
                  </a:cubicBezTo>
                  <a:cubicBezTo>
                    <a:pt x="230" y="20"/>
                    <a:pt x="235" y="30"/>
                    <a:pt x="235" y="43"/>
                  </a:cubicBezTo>
                  <a:cubicBezTo>
                    <a:pt x="235" y="58"/>
                    <a:pt x="229" y="68"/>
                    <a:pt x="219" y="68"/>
                  </a:cubicBezTo>
                  <a:cubicBezTo>
                    <a:pt x="211" y="68"/>
                    <a:pt x="208" y="63"/>
                    <a:pt x="207" y="61"/>
                  </a:cubicBezTo>
                  <a:cubicBezTo>
                    <a:pt x="206" y="61"/>
                    <a:pt x="206" y="61"/>
                    <a:pt x="206" y="61"/>
                  </a:cubicBezTo>
                  <a:cubicBezTo>
                    <a:pt x="206" y="87"/>
                    <a:pt x="206" y="87"/>
                    <a:pt x="206" y="87"/>
                  </a:cubicBezTo>
                  <a:cubicBezTo>
                    <a:pt x="198" y="87"/>
                    <a:pt x="198" y="87"/>
                    <a:pt x="198" y="87"/>
                  </a:cubicBezTo>
                  <a:lnTo>
                    <a:pt x="198" y="21"/>
                  </a:lnTo>
                  <a:close/>
                  <a:moveTo>
                    <a:pt x="216" y="61"/>
                  </a:moveTo>
                  <a:cubicBezTo>
                    <a:pt x="223" y="61"/>
                    <a:pt x="225" y="54"/>
                    <a:pt x="225" y="44"/>
                  </a:cubicBezTo>
                  <a:cubicBezTo>
                    <a:pt x="225" y="37"/>
                    <a:pt x="224" y="27"/>
                    <a:pt x="216" y="27"/>
                  </a:cubicBezTo>
                  <a:cubicBezTo>
                    <a:pt x="209" y="27"/>
                    <a:pt x="206" y="36"/>
                    <a:pt x="206" y="44"/>
                  </a:cubicBezTo>
                  <a:cubicBezTo>
                    <a:pt x="206" y="52"/>
                    <a:pt x="209" y="61"/>
                    <a:pt x="216" y="61"/>
                  </a:cubicBezTo>
                  <a:close/>
                  <a:moveTo>
                    <a:pt x="275" y="66"/>
                  </a:moveTo>
                  <a:cubicBezTo>
                    <a:pt x="271" y="67"/>
                    <a:pt x="269" y="68"/>
                    <a:pt x="264" y="68"/>
                  </a:cubicBezTo>
                  <a:cubicBezTo>
                    <a:pt x="250" y="68"/>
                    <a:pt x="241" y="60"/>
                    <a:pt x="241" y="42"/>
                  </a:cubicBezTo>
                  <a:cubicBezTo>
                    <a:pt x="241" y="22"/>
                    <a:pt x="254" y="20"/>
                    <a:pt x="260" y="20"/>
                  </a:cubicBezTo>
                  <a:cubicBezTo>
                    <a:pt x="271" y="20"/>
                    <a:pt x="276" y="28"/>
                    <a:pt x="276" y="38"/>
                  </a:cubicBezTo>
                  <a:cubicBezTo>
                    <a:pt x="276" y="41"/>
                    <a:pt x="276" y="41"/>
                    <a:pt x="276" y="41"/>
                  </a:cubicBezTo>
                  <a:cubicBezTo>
                    <a:pt x="250" y="41"/>
                    <a:pt x="250" y="41"/>
                    <a:pt x="250" y="41"/>
                  </a:cubicBezTo>
                  <a:cubicBezTo>
                    <a:pt x="250" y="49"/>
                    <a:pt x="254" y="61"/>
                    <a:pt x="266" y="61"/>
                  </a:cubicBezTo>
                  <a:cubicBezTo>
                    <a:pt x="270" y="61"/>
                    <a:pt x="273" y="60"/>
                    <a:pt x="275" y="60"/>
                  </a:cubicBezTo>
                  <a:lnTo>
                    <a:pt x="275" y="66"/>
                  </a:lnTo>
                  <a:close/>
                  <a:moveTo>
                    <a:pt x="268" y="35"/>
                  </a:moveTo>
                  <a:cubicBezTo>
                    <a:pt x="268" y="32"/>
                    <a:pt x="266" y="27"/>
                    <a:pt x="259" y="27"/>
                  </a:cubicBezTo>
                  <a:cubicBezTo>
                    <a:pt x="252" y="27"/>
                    <a:pt x="250" y="33"/>
                    <a:pt x="250" y="35"/>
                  </a:cubicBezTo>
                  <a:lnTo>
                    <a:pt x="268" y="35"/>
                  </a:lnTo>
                  <a:close/>
                  <a:moveTo>
                    <a:pt x="284" y="21"/>
                  </a:moveTo>
                  <a:cubicBezTo>
                    <a:pt x="293" y="21"/>
                    <a:pt x="293" y="21"/>
                    <a:pt x="293" y="21"/>
                  </a:cubicBezTo>
                  <a:cubicBezTo>
                    <a:pt x="293" y="30"/>
                    <a:pt x="293" y="30"/>
                    <a:pt x="293" y="30"/>
                  </a:cubicBezTo>
                  <a:cubicBezTo>
                    <a:pt x="293" y="30"/>
                    <a:pt x="293" y="30"/>
                    <a:pt x="293" y="30"/>
                  </a:cubicBezTo>
                  <a:cubicBezTo>
                    <a:pt x="295" y="27"/>
                    <a:pt x="298" y="20"/>
                    <a:pt x="307" y="20"/>
                  </a:cubicBezTo>
                  <a:cubicBezTo>
                    <a:pt x="307" y="29"/>
                    <a:pt x="307" y="29"/>
                    <a:pt x="307" y="29"/>
                  </a:cubicBezTo>
                  <a:cubicBezTo>
                    <a:pt x="300" y="29"/>
                    <a:pt x="293" y="33"/>
                    <a:pt x="293" y="47"/>
                  </a:cubicBezTo>
                  <a:cubicBezTo>
                    <a:pt x="293" y="67"/>
                    <a:pt x="293" y="67"/>
                    <a:pt x="293" y="67"/>
                  </a:cubicBezTo>
                  <a:cubicBezTo>
                    <a:pt x="284" y="67"/>
                    <a:pt x="284" y="67"/>
                    <a:pt x="284" y="67"/>
                  </a:cubicBezTo>
                  <a:lnTo>
                    <a:pt x="284" y="21"/>
                  </a:lnTo>
                  <a:close/>
                  <a:moveTo>
                    <a:pt x="321" y="28"/>
                  </a:moveTo>
                  <a:cubicBezTo>
                    <a:pt x="313" y="28"/>
                    <a:pt x="313" y="28"/>
                    <a:pt x="313" y="28"/>
                  </a:cubicBezTo>
                  <a:cubicBezTo>
                    <a:pt x="313" y="21"/>
                    <a:pt x="313" y="21"/>
                    <a:pt x="313" y="21"/>
                  </a:cubicBezTo>
                  <a:cubicBezTo>
                    <a:pt x="321" y="21"/>
                    <a:pt x="321" y="21"/>
                    <a:pt x="321" y="21"/>
                  </a:cubicBezTo>
                  <a:cubicBezTo>
                    <a:pt x="321" y="16"/>
                    <a:pt x="321" y="16"/>
                    <a:pt x="321" y="16"/>
                  </a:cubicBezTo>
                  <a:cubicBezTo>
                    <a:pt x="321" y="5"/>
                    <a:pt x="327" y="0"/>
                    <a:pt x="339" y="0"/>
                  </a:cubicBezTo>
                  <a:cubicBezTo>
                    <a:pt x="342" y="0"/>
                    <a:pt x="345" y="0"/>
                    <a:pt x="348" y="0"/>
                  </a:cubicBezTo>
                  <a:cubicBezTo>
                    <a:pt x="348" y="8"/>
                    <a:pt x="348" y="8"/>
                    <a:pt x="348" y="8"/>
                  </a:cubicBezTo>
                  <a:cubicBezTo>
                    <a:pt x="345" y="7"/>
                    <a:pt x="343" y="6"/>
                    <a:pt x="339" y="6"/>
                  </a:cubicBezTo>
                  <a:cubicBezTo>
                    <a:pt x="332" y="6"/>
                    <a:pt x="330" y="12"/>
                    <a:pt x="330" y="16"/>
                  </a:cubicBezTo>
                  <a:cubicBezTo>
                    <a:pt x="330" y="21"/>
                    <a:pt x="330" y="21"/>
                    <a:pt x="330" y="21"/>
                  </a:cubicBezTo>
                  <a:cubicBezTo>
                    <a:pt x="343" y="21"/>
                    <a:pt x="343" y="21"/>
                    <a:pt x="343" y="21"/>
                  </a:cubicBezTo>
                  <a:cubicBezTo>
                    <a:pt x="343" y="28"/>
                    <a:pt x="343" y="28"/>
                    <a:pt x="343" y="28"/>
                  </a:cubicBezTo>
                  <a:cubicBezTo>
                    <a:pt x="330" y="28"/>
                    <a:pt x="330" y="28"/>
                    <a:pt x="330" y="28"/>
                  </a:cubicBezTo>
                  <a:cubicBezTo>
                    <a:pt x="330" y="67"/>
                    <a:pt x="330" y="67"/>
                    <a:pt x="330" y="67"/>
                  </a:cubicBezTo>
                  <a:cubicBezTo>
                    <a:pt x="321" y="67"/>
                    <a:pt x="321" y="67"/>
                    <a:pt x="321" y="67"/>
                  </a:cubicBezTo>
                  <a:lnTo>
                    <a:pt x="321" y="28"/>
                  </a:lnTo>
                  <a:close/>
                  <a:moveTo>
                    <a:pt x="347" y="44"/>
                  </a:moveTo>
                  <a:cubicBezTo>
                    <a:pt x="347" y="29"/>
                    <a:pt x="353" y="20"/>
                    <a:pt x="367" y="20"/>
                  </a:cubicBezTo>
                  <a:cubicBezTo>
                    <a:pt x="381" y="20"/>
                    <a:pt x="387" y="29"/>
                    <a:pt x="387" y="44"/>
                  </a:cubicBezTo>
                  <a:cubicBezTo>
                    <a:pt x="387" y="58"/>
                    <a:pt x="381" y="68"/>
                    <a:pt x="367" y="68"/>
                  </a:cubicBezTo>
                  <a:cubicBezTo>
                    <a:pt x="353" y="68"/>
                    <a:pt x="347" y="58"/>
                    <a:pt x="347" y="44"/>
                  </a:cubicBezTo>
                  <a:close/>
                  <a:moveTo>
                    <a:pt x="367" y="61"/>
                  </a:moveTo>
                  <a:cubicBezTo>
                    <a:pt x="376" y="61"/>
                    <a:pt x="378" y="51"/>
                    <a:pt x="378" y="44"/>
                  </a:cubicBezTo>
                  <a:cubicBezTo>
                    <a:pt x="378" y="37"/>
                    <a:pt x="376" y="27"/>
                    <a:pt x="367" y="27"/>
                  </a:cubicBezTo>
                  <a:cubicBezTo>
                    <a:pt x="358" y="27"/>
                    <a:pt x="356" y="37"/>
                    <a:pt x="356" y="44"/>
                  </a:cubicBezTo>
                  <a:cubicBezTo>
                    <a:pt x="356" y="51"/>
                    <a:pt x="358" y="61"/>
                    <a:pt x="367" y="61"/>
                  </a:cubicBezTo>
                  <a:close/>
                  <a:moveTo>
                    <a:pt x="396" y="21"/>
                  </a:moveTo>
                  <a:cubicBezTo>
                    <a:pt x="405" y="21"/>
                    <a:pt x="405" y="21"/>
                    <a:pt x="405" y="21"/>
                  </a:cubicBezTo>
                  <a:cubicBezTo>
                    <a:pt x="405" y="30"/>
                    <a:pt x="405" y="30"/>
                    <a:pt x="405" y="30"/>
                  </a:cubicBezTo>
                  <a:cubicBezTo>
                    <a:pt x="405" y="30"/>
                    <a:pt x="405" y="30"/>
                    <a:pt x="405" y="30"/>
                  </a:cubicBezTo>
                  <a:cubicBezTo>
                    <a:pt x="406" y="27"/>
                    <a:pt x="410" y="20"/>
                    <a:pt x="419" y="20"/>
                  </a:cubicBezTo>
                  <a:cubicBezTo>
                    <a:pt x="419" y="29"/>
                    <a:pt x="419" y="29"/>
                    <a:pt x="419" y="29"/>
                  </a:cubicBezTo>
                  <a:cubicBezTo>
                    <a:pt x="411" y="29"/>
                    <a:pt x="405" y="33"/>
                    <a:pt x="405" y="47"/>
                  </a:cubicBezTo>
                  <a:cubicBezTo>
                    <a:pt x="405" y="67"/>
                    <a:pt x="405" y="67"/>
                    <a:pt x="405" y="67"/>
                  </a:cubicBezTo>
                  <a:cubicBezTo>
                    <a:pt x="396" y="67"/>
                    <a:pt x="396" y="67"/>
                    <a:pt x="396" y="67"/>
                  </a:cubicBezTo>
                  <a:lnTo>
                    <a:pt x="396" y="21"/>
                  </a:lnTo>
                  <a:close/>
                  <a:moveTo>
                    <a:pt x="426" y="21"/>
                  </a:moveTo>
                  <a:cubicBezTo>
                    <a:pt x="435" y="21"/>
                    <a:pt x="435" y="21"/>
                    <a:pt x="435" y="21"/>
                  </a:cubicBezTo>
                  <a:cubicBezTo>
                    <a:pt x="435" y="30"/>
                    <a:pt x="435" y="30"/>
                    <a:pt x="435" y="30"/>
                  </a:cubicBezTo>
                  <a:cubicBezTo>
                    <a:pt x="435" y="30"/>
                    <a:pt x="435" y="30"/>
                    <a:pt x="435" y="30"/>
                  </a:cubicBezTo>
                  <a:cubicBezTo>
                    <a:pt x="436" y="27"/>
                    <a:pt x="439" y="20"/>
                    <a:pt x="448" y="20"/>
                  </a:cubicBezTo>
                  <a:cubicBezTo>
                    <a:pt x="456" y="20"/>
                    <a:pt x="458" y="26"/>
                    <a:pt x="459" y="30"/>
                  </a:cubicBezTo>
                  <a:cubicBezTo>
                    <a:pt x="459" y="30"/>
                    <a:pt x="459" y="30"/>
                    <a:pt x="459" y="30"/>
                  </a:cubicBezTo>
                  <a:cubicBezTo>
                    <a:pt x="461" y="26"/>
                    <a:pt x="465" y="20"/>
                    <a:pt x="472" y="20"/>
                  </a:cubicBezTo>
                  <a:cubicBezTo>
                    <a:pt x="483" y="20"/>
                    <a:pt x="485" y="29"/>
                    <a:pt x="485" y="35"/>
                  </a:cubicBezTo>
                  <a:cubicBezTo>
                    <a:pt x="485" y="67"/>
                    <a:pt x="485" y="67"/>
                    <a:pt x="485" y="67"/>
                  </a:cubicBezTo>
                  <a:cubicBezTo>
                    <a:pt x="476" y="67"/>
                    <a:pt x="476" y="67"/>
                    <a:pt x="476" y="67"/>
                  </a:cubicBezTo>
                  <a:cubicBezTo>
                    <a:pt x="476" y="42"/>
                    <a:pt x="476" y="42"/>
                    <a:pt x="476" y="42"/>
                  </a:cubicBezTo>
                  <a:cubicBezTo>
                    <a:pt x="476" y="33"/>
                    <a:pt x="476" y="29"/>
                    <a:pt x="470" y="29"/>
                  </a:cubicBezTo>
                  <a:cubicBezTo>
                    <a:pt x="464" y="29"/>
                    <a:pt x="460" y="37"/>
                    <a:pt x="460" y="45"/>
                  </a:cubicBezTo>
                  <a:cubicBezTo>
                    <a:pt x="460" y="67"/>
                    <a:pt x="460" y="67"/>
                    <a:pt x="460" y="67"/>
                  </a:cubicBezTo>
                  <a:cubicBezTo>
                    <a:pt x="451" y="67"/>
                    <a:pt x="451" y="67"/>
                    <a:pt x="451" y="67"/>
                  </a:cubicBezTo>
                  <a:cubicBezTo>
                    <a:pt x="451" y="42"/>
                    <a:pt x="451" y="42"/>
                    <a:pt x="451" y="42"/>
                  </a:cubicBezTo>
                  <a:cubicBezTo>
                    <a:pt x="451" y="33"/>
                    <a:pt x="451" y="29"/>
                    <a:pt x="445" y="29"/>
                  </a:cubicBezTo>
                  <a:cubicBezTo>
                    <a:pt x="439" y="29"/>
                    <a:pt x="435" y="38"/>
                    <a:pt x="435" y="47"/>
                  </a:cubicBezTo>
                  <a:cubicBezTo>
                    <a:pt x="435" y="67"/>
                    <a:pt x="435" y="67"/>
                    <a:pt x="435" y="67"/>
                  </a:cubicBezTo>
                  <a:cubicBezTo>
                    <a:pt x="426" y="67"/>
                    <a:pt x="426" y="67"/>
                    <a:pt x="426" y="67"/>
                  </a:cubicBezTo>
                  <a:lnTo>
                    <a:pt x="426" y="21"/>
                  </a:lnTo>
                  <a:close/>
                  <a:moveTo>
                    <a:pt x="518" y="61"/>
                  </a:moveTo>
                  <a:cubicBezTo>
                    <a:pt x="518" y="61"/>
                    <a:pt x="518" y="61"/>
                    <a:pt x="518" y="61"/>
                  </a:cubicBezTo>
                  <a:cubicBezTo>
                    <a:pt x="517" y="64"/>
                    <a:pt x="513" y="68"/>
                    <a:pt x="506" y="68"/>
                  </a:cubicBezTo>
                  <a:cubicBezTo>
                    <a:pt x="498" y="68"/>
                    <a:pt x="493" y="63"/>
                    <a:pt x="493" y="56"/>
                  </a:cubicBezTo>
                  <a:cubicBezTo>
                    <a:pt x="493" y="43"/>
                    <a:pt x="507" y="41"/>
                    <a:pt x="518" y="41"/>
                  </a:cubicBezTo>
                  <a:cubicBezTo>
                    <a:pt x="518" y="33"/>
                    <a:pt x="518" y="33"/>
                    <a:pt x="518" y="33"/>
                  </a:cubicBezTo>
                  <a:cubicBezTo>
                    <a:pt x="518" y="28"/>
                    <a:pt x="515" y="27"/>
                    <a:pt x="511" y="27"/>
                  </a:cubicBezTo>
                  <a:cubicBezTo>
                    <a:pt x="506" y="27"/>
                    <a:pt x="504" y="30"/>
                    <a:pt x="504" y="34"/>
                  </a:cubicBezTo>
                  <a:cubicBezTo>
                    <a:pt x="495" y="34"/>
                    <a:pt x="495" y="34"/>
                    <a:pt x="495" y="34"/>
                  </a:cubicBezTo>
                  <a:cubicBezTo>
                    <a:pt x="495" y="26"/>
                    <a:pt x="499" y="20"/>
                    <a:pt x="512" y="20"/>
                  </a:cubicBezTo>
                  <a:cubicBezTo>
                    <a:pt x="527" y="20"/>
                    <a:pt x="527" y="31"/>
                    <a:pt x="527" y="35"/>
                  </a:cubicBezTo>
                  <a:cubicBezTo>
                    <a:pt x="527" y="67"/>
                    <a:pt x="527" y="67"/>
                    <a:pt x="527" y="67"/>
                  </a:cubicBezTo>
                  <a:cubicBezTo>
                    <a:pt x="518" y="67"/>
                    <a:pt x="518" y="67"/>
                    <a:pt x="518" y="67"/>
                  </a:cubicBezTo>
                  <a:lnTo>
                    <a:pt x="518" y="61"/>
                  </a:lnTo>
                  <a:close/>
                  <a:moveTo>
                    <a:pt x="517" y="46"/>
                  </a:moveTo>
                  <a:cubicBezTo>
                    <a:pt x="510" y="46"/>
                    <a:pt x="503" y="49"/>
                    <a:pt x="503" y="55"/>
                  </a:cubicBezTo>
                  <a:cubicBezTo>
                    <a:pt x="503" y="59"/>
                    <a:pt x="505" y="61"/>
                    <a:pt x="508" y="61"/>
                  </a:cubicBezTo>
                  <a:cubicBezTo>
                    <a:pt x="514" y="61"/>
                    <a:pt x="518" y="54"/>
                    <a:pt x="518" y="49"/>
                  </a:cubicBezTo>
                  <a:cubicBezTo>
                    <a:pt x="518" y="46"/>
                    <a:pt x="518" y="46"/>
                    <a:pt x="518" y="46"/>
                  </a:cubicBezTo>
                  <a:lnTo>
                    <a:pt x="517" y="46"/>
                  </a:lnTo>
                  <a:close/>
                  <a:moveTo>
                    <a:pt x="538" y="21"/>
                  </a:moveTo>
                  <a:cubicBezTo>
                    <a:pt x="547" y="21"/>
                    <a:pt x="547" y="21"/>
                    <a:pt x="547" y="21"/>
                  </a:cubicBezTo>
                  <a:cubicBezTo>
                    <a:pt x="547" y="31"/>
                    <a:pt x="547" y="31"/>
                    <a:pt x="547" y="31"/>
                  </a:cubicBezTo>
                  <a:cubicBezTo>
                    <a:pt x="547" y="31"/>
                    <a:pt x="547" y="31"/>
                    <a:pt x="547" y="31"/>
                  </a:cubicBezTo>
                  <a:cubicBezTo>
                    <a:pt x="549" y="27"/>
                    <a:pt x="552" y="20"/>
                    <a:pt x="562" y="20"/>
                  </a:cubicBezTo>
                  <a:cubicBezTo>
                    <a:pt x="572" y="20"/>
                    <a:pt x="574" y="29"/>
                    <a:pt x="574" y="35"/>
                  </a:cubicBezTo>
                  <a:cubicBezTo>
                    <a:pt x="574" y="67"/>
                    <a:pt x="574" y="67"/>
                    <a:pt x="574" y="67"/>
                  </a:cubicBezTo>
                  <a:cubicBezTo>
                    <a:pt x="565" y="67"/>
                    <a:pt x="565" y="67"/>
                    <a:pt x="565" y="67"/>
                  </a:cubicBezTo>
                  <a:cubicBezTo>
                    <a:pt x="565" y="42"/>
                    <a:pt x="565" y="42"/>
                    <a:pt x="565" y="42"/>
                  </a:cubicBezTo>
                  <a:cubicBezTo>
                    <a:pt x="565" y="33"/>
                    <a:pt x="565" y="29"/>
                    <a:pt x="559" y="29"/>
                  </a:cubicBezTo>
                  <a:cubicBezTo>
                    <a:pt x="552" y="29"/>
                    <a:pt x="547" y="38"/>
                    <a:pt x="547" y="47"/>
                  </a:cubicBezTo>
                  <a:cubicBezTo>
                    <a:pt x="547" y="67"/>
                    <a:pt x="547" y="67"/>
                    <a:pt x="547" y="67"/>
                  </a:cubicBezTo>
                  <a:cubicBezTo>
                    <a:pt x="538" y="67"/>
                    <a:pt x="538" y="67"/>
                    <a:pt x="538" y="67"/>
                  </a:cubicBezTo>
                  <a:lnTo>
                    <a:pt x="538" y="21"/>
                  </a:lnTo>
                  <a:close/>
                  <a:moveTo>
                    <a:pt x="618" y="66"/>
                  </a:moveTo>
                  <a:cubicBezTo>
                    <a:pt x="614" y="67"/>
                    <a:pt x="610" y="68"/>
                    <a:pt x="605" y="68"/>
                  </a:cubicBezTo>
                  <a:cubicBezTo>
                    <a:pt x="588" y="68"/>
                    <a:pt x="583" y="54"/>
                    <a:pt x="583" y="42"/>
                  </a:cubicBezTo>
                  <a:cubicBezTo>
                    <a:pt x="583" y="30"/>
                    <a:pt x="589" y="20"/>
                    <a:pt x="602" y="20"/>
                  </a:cubicBezTo>
                  <a:cubicBezTo>
                    <a:pt x="615" y="20"/>
                    <a:pt x="619" y="29"/>
                    <a:pt x="619" y="36"/>
                  </a:cubicBezTo>
                  <a:cubicBezTo>
                    <a:pt x="609" y="36"/>
                    <a:pt x="609" y="36"/>
                    <a:pt x="609" y="36"/>
                  </a:cubicBezTo>
                  <a:cubicBezTo>
                    <a:pt x="609" y="33"/>
                    <a:pt x="608" y="27"/>
                    <a:pt x="602" y="27"/>
                  </a:cubicBezTo>
                  <a:cubicBezTo>
                    <a:pt x="596" y="27"/>
                    <a:pt x="592" y="32"/>
                    <a:pt x="592" y="41"/>
                  </a:cubicBezTo>
                  <a:cubicBezTo>
                    <a:pt x="592" y="50"/>
                    <a:pt x="596" y="61"/>
                    <a:pt x="610" y="61"/>
                  </a:cubicBezTo>
                  <a:cubicBezTo>
                    <a:pt x="613" y="61"/>
                    <a:pt x="615" y="61"/>
                    <a:pt x="618" y="60"/>
                  </a:cubicBezTo>
                  <a:lnTo>
                    <a:pt x="618" y="66"/>
                  </a:lnTo>
                  <a:close/>
                  <a:moveTo>
                    <a:pt x="659" y="66"/>
                  </a:moveTo>
                  <a:cubicBezTo>
                    <a:pt x="655" y="67"/>
                    <a:pt x="652" y="68"/>
                    <a:pt x="647" y="68"/>
                  </a:cubicBezTo>
                  <a:cubicBezTo>
                    <a:pt x="634" y="68"/>
                    <a:pt x="625" y="60"/>
                    <a:pt x="625" y="42"/>
                  </a:cubicBezTo>
                  <a:cubicBezTo>
                    <a:pt x="625" y="22"/>
                    <a:pt x="638" y="20"/>
                    <a:pt x="643" y="20"/>
                  </a:cubicBezTo>
                  <a:cubicBezTo>
                    <a:pt x="654" y="20"/>
                    <a:pt x="660" y="28"/>
                    <a:pt x="660" y="38"/>
                  </a:cubicBezTo>
                  <a:cubicBezTo>
                    <a:pt x="660" y="41"/>
                    <a:pt x="660" y="41"/>
                    <a:pt x="660" y="41"/>
                  </a:cubicBezTo>
                  <a:cubicBezTo>
                    <a:pt x="633" y="41"/>
                    <a:pt x="633" y="41"/>
                    <a:pt x="633" y="41"/>
                  </a:cubicBezTo>
                  <a:cubicBezTo>
                    <a:pt x="633" y="49"/>
                    <a:pt x="638" y="61"/>
                    <a:pt x="650" y="61"/>
                  </a:cubicBezTo>
                  <a:cubicBezTo>
                    <a:pt x="654" y="61"/>
                    <a:pt x="657" y="60"/>
                    <a:pt x="659" y="60"/>
                  </a:cubicBezTo>
                  <a:lnTo>
                    <a:pt x="659" y="66"/>
                  </a:lnTo>
                  <a:close/>
                  <a:moveTo>
                    <a:pt x="651" y="35"/>
                  </a:moveTo>
                  <a:cubicBezTo>
                    <a:pt x="651" y="32"/>
                    <a:pt x="650" y="27"/>
                    <a:pt x="643" y="27"/>
                  </a:cubicBezTo>
                  <a:cubicBezTo>
                    <a:pt x="636" y="27"/>
                    <a:pt x="634" y="33"/>
                    <a:pt x="634" y="35"/>
                  </a:cubicBezTo>
                  <a:lnTo>
                    <a:pt x="651" y="35"/>
                  </a:lnTo>
                  <a:close/>
                  <a:moveTo>
                    <a:pt x="669" y="54"/>
                  </a:moveTo>
                  <a:cubicBezTo>
                    <a:pt x="683" y="54"/>
                    <a:pt x="683" y="54"/>
                    <a:pt x="683" y="54"/>
                  </a:cubicBezTo>
                  <a:cubicBezTo>
                    <a:pt x="683" y="67"/>
                    <a:pt x="683" y="67"/>
                    <a:pt x="683" y="67"/>
                  </a:cubicBezTo>
                  <a:cubicBezTo>
                    <a:pt x="669" y="67"/>
                    <a:pt x="669" y="67"/>
                    <a:pt x="669" y="67"/>
                  </a:cubicBezTo>
                  <a:lnTo>
                    <a:pt x="669" y="54"/>
                  </a:lnTo>
                  <a:close/>
                  <a:moveTo>
                    <a:pt x="720" y="1"/>
                  </a:moveTo>
                  <a:cubicBezTo>
                    <a:pt x="737" y="1"/>
                    <a:pt x="737" y="1"/>
                    <a:pt x="737" y="1"/>
                  </a:cubicBezTo>
                  <a:cubicBezTo>
                    <a:pt x="757" y="1"/>
                    <a:pt x="765" y="12"/>
                    <a:pt x="765" y="33"/>
                  </a:cubicBezTo>
                  <a:cubicBezTo>
                    <a:pt x="765" y="61"/>
                    <a:pt x="752" y="67"/>
                    <a:pt x="737" y="67"/>
                  </a:cubicBezTo>
                  <a:cubicBezTo>
                    <a:pt x="720" y="67"/>
                    <a:pt x="720" y="67"/>
                    <a:pt x="720" y="67"/>
                  </a:cubicBezTo>
                  <a:lnTo>
                    <a:pt x="720" y="1"/>
                  </a:lnTo>
                  <a:close/>
                  <a:moveTo>
                    <a:pt x="730" y="59"/>
                  </a:moveTo>
                  <a:cubicBezTo>
                    <a:pt x="735" y="59"/>
                    <a:pt x="735" y="59"/>
                    <a:pt x="735" y="59"/>
                  </a:cubicBezTo>
                  <a:cubicBezTo>
                    <a:pt x="747" y="59"/>
                    <a:pt x="754" y="55"/>
                    <a:pt x="754" y="34"/>
                  </a:cubicBezTo>
                  <a:cubicBezTo>
                    <a:pt x="754" y="13"/>
                    <a:pt x="747" y="8"/>
                    <a:pt x="735" y="8"/>
                  </a:cubicBezTo>
                  <a:cubicBezTo>
                    <a:pt x="730" y="8"/>
                    <a:pt x="730" y="8"/>
                    <a:pt x="730" y="8"/>
                  </a:cubicBezTo>
                  <a:lnTo>
                    <a:pt x="730" y="59"/>
                  </a:lnTo>
                  <a:close/>
                  <a:moveTo>
                    <a:pt x="806" y="66"/>
                  </a:moveTo>
                  <a:cubicBezTo>
                    <a:pt x="802" y="67"/>
                    <a:pt x="800" y="68"/>
                    <a:pt x="795" y="68"/>
                  </a:cubicBezTo>
                  <a:cubicBezTo>
                    <a:pt x="781" y="68"/>
                    <a:pt x="772" y="60"/>
                    <a:pt x="772" y="42"/>
                  </a:cubicBezTo>
                  <a:cubicBezTo>
                    <a:pt x="772" y="22"/>
                    <a:pt x="785" y="20"/>
                    <a:pt x="791" y="20"/>
                  </a:cubicBezTo>
                  <a:cubicBezTo>
                    <a:pt x="802" y="20"/>
                    <a:pt x="807" y="28"/>
                    <a:pt x="807" y="38"/>
                  </a:cubicBezTo>
                  <a:cubicBezTo>
                    <a:pt x="807" y="41"/>
                    <a:pt x="807" y="41"/>
                    <a:pt x="807" y="41"/>
                  </a:cubicBezTo>
                  <a:cubicBezTo>
                    <a:pt x="781" y="41"/>
                    <a:pt x="781" y="41"/>
                    <a:pt x="781" y="41"/>
                  </a:cubicBezTo>
                  <a:cubicBezTo>
                    <a:pt x="781" y="49"/>
                    <a:pt x="785" y="61"/>
                    <a:pt x="797" y="61"/>
                  </a:cubicBezTo>
                  <a:cubicBezTo>
                    <a:pt x="801" y="61"/>
                    <a:pt x="804" y="60"/>
                    <a:pt x="806" y="60"/>
                  </a:cubicBezTo>
                  <a:lnTo>
                    <a:pt x="806" y="66"/>
                  </a:lnTo>
                  <a:close/>
                  <a:moveTo>
                    <a:pt x="799" y="35"/>
                  </a:moveTo>
                  <a:cubicBezTo>
                    <a:pt x="799" y="32"/>
                    <a:pt x="797" y="27"/>
                    <a:pt x="790" y="27"/>
                  </a:cubicBezTo>
                  <a:cubicBezTo>
                    <a:pt x="783" y="27"/>
                    <a:pt x="781" y="33"/>
                    <a:pt x="781" y="35"/>
                  </a:cubicBezTo>
                  <a:lnTo>
                    <a:pt x="799" y="35"/>
                  </a:lnTo>
                  <a:close/>
                  <a:moveTo>
                    <a:pt x="816" y="1"/>
                  </a:moveTo>
                  <a:cubicBezTo>
                    <a:pt x="825" y="1"/>
                    <a:pt x="825" y="1"/>
                    <a:pt x="825" y="1"/>
                  </a:cubicBezTo>
                  <a:cubicBezTo>
                    <a:pt x="825" y="67"/>
                    <a:pt x="825" y="67"/>
                    <a:pt x="825" y="67"/>
                  </a:cubicBezTo>
                  <a:cubicBezTo>
                    <a:pt x="816" y="67"/>
                    <a:pt x="816" y="67"/>
                    <a:pt x="816" y="67"/>
                  </a:cubicBezTo>
                  <a:lnTo>
                    <a:pt x="816" y="1"/>
                  </a:lnTo>
                  <a:close/>
                  <a:moveTo>
                    <a:pt x="836" y="1"/>
                  </a:moveTo>
                  <a:cubicBezTo>
                    <a:pt x="847" y="1"/>
                    <a:pt x="847" y="1"/>
                    <a:pt x="847" y="1"/>
                  </a:cubicBezTo>
                  <a:cubicBezTo>
                    <a:pt x="847" y="10"/>
                    <a:pt x="847" y="10"/>
                    <a:pt x="847" y="10"/>
                  </a:cubicBezTo>
                  <a:cubicBezTo>
                    <a:pt x="836" y="10"/>
                    <a:pt x="836" y="10"/>
                    <a:pt x="836" y="10"/>
                  </a:cubicBezTo>
                  <a:lnTo>
                    <a:pt x="836" y="1"/>
                  </a:lnTo>
                  <a:close/>
                  <a:moveTo>
                    <a:pt x="837" y="21"/>
                  </a:moveTo>
                  <a:cubicBezTo>
                    <a:pt x="846" y="21"/>
                    <a:pt x="846" y="21"/>
                    <a:pt x="846" y="21"/>
                  </a:cubicBezTo>
                  <a:cubicBezTo>
                    <a:pt x="846" y="67"/>
                    <a:pt x="846" y="67"/>
                    <a:pt x="846" y="67"/>
                  </a:cubicBezTo>
                  <a:cubicBezTo>
                    <a:pt x="837" y="67"/>
                    <a:pt x="837" y="67"/>
                    <a:pt x="837" y="67"/>
                  </a:cubicBezTo>
                  <a:lnTo>
                    <a:pt x="837" y="21"/>
                  </a:lnTo>
                  <a:close/>
                  <a:moveTo>
                    <a:pt x="852" y="21"/>
                  </a:moveTo>
                  <a:cubicBezTo>
                    <a:pt x="862" y="21"/>
                    <a:pt x="862" y="21"/>
                    <a:pt x="862" y="21"/>
                  </a:cubicBezTo>
                  <a:cubicBezTo>
                    <a:pt x="874" y="54"/>
                    <a:pt x="874" y="54"/>
                    <a:pt x="874" y="54"/>
                  </a:cubicBezTo>
                  <a:cubicBezTo>
                    <a:pt x="874" y="54"/>
                    <a:pt x="874" y="54"/>
                    <a:pt x="874" y="54"/>
                  </a:cubicBezTo>
                  <a:cubicBezTo>
                    <a:pt x="885" y="21"/>
                    <a:pt x="885" y="21"/>
                    <a:pt x="885" y="21"/>
                  </a:cubicBezTo>
                  <a:cubicBezTo>
                    <a:pt x="894" y="21"/>
                    <a:pt x="894" y="21"/>
                    <a:pt x="894" y="21"/>
                  </a:cubicBezTo>
                  <a:cubicBezTo>
                    <a:pt x="878" y="67"/>
                    <a:pt x="878" y="67"/>
                    <a:pt x="878" y="67"/>
                  </a:cubicBezTo>
                  <a:cubicBezTo>
                    <a:pt x="870" y="67"/>
                    <a:pt x="870" y="67"/>
                    <a:pt x="870" y="67"/>
                  </a:cubicBezTo>
                  <a:lnTo>
                    <a:pt x="852" y="21"/>
                  </a:lnTo>
                  <a:close/>
                  <a:moveTo>
                    <a:pt x="931" y="66"/>
                  </a:moveTo>
                  <a:cubicBezTo>
                    <a:pt x="927" y="67"/>
                    <a:pt x="924" y="68"/>
                    <a:pt x="919" y="68"/>
                  </a:cubicBezTo>
                  <a:cubicBezTo>
                    <a:pt x="905" y="68"/>
                    <a:pt x="897" y="60"/>
                    <a:pt x="897" y="42"/>
                  </a:cubicBezTo>
                  <a:cubicBezTo>
                    <a:pt x="897" y="22"/>
                    <a:pt x="909" y="20"/>
                    <a:pt x="915" y="20"/>
                  </a:cubicBezTo>
                  <a:cubicBezTo>
                    <a:pt x="926" y="20"/>
                    <a:pt x="932" y="28"/>
                    <a:pt x="932" y="38"/>
                  </a:cubicBezTo>
                  <a:cubicBezTo>
                    <a:pt x="932" y="41"/>
                    <a:pt x="932" y="41"/>
                    <a:pt x="932" y="41"/>
                  </a:cubicBezTo>
                  <a:cubicBezTo>
                    <a:pt x="905" y="41"/>
                    <a:pt x="905" y="41"/>
                    <a:pt x="905" y="41"/>
                  </a:cubicBezTo>
                  <a:cubicBezTo>
                    <a:pt x="905" y="49"/>
                    <a:pt x="909" y="61"/>
                    <a:pt x="922" y="61"/>
                  </a:cubicBezTo>
                  <a:cubicBezTo>
                    <a:pt x="926" y="61"/>
                    <a:pt x="929" y="60"/>
                    <a:pt x="931" y="60"/>
                  </a:cubicBezTo>
                  <a:lnTo>
                    <a:pt x="931" y="66"/>
                  </a:lnTo>
                  <a:close/>
                  <a:moveTo>
                    <a:pt x="923" y="35"/>
                  </a:moveTo>
                  <a:cubicBezTo>
                    <a:pt x="923" y="32"/>
                    <a:pt x="921" y="27"/>
                    <a:pt x="915" y="27"/>
                  </a:cubicBezTo>
                  <a:cubicBezTo>
                    <a:pt x="908" y="27"/>
                    <a:pt x="906" y="33"/>
                    <a:pt x="906" y="35"/>
                  </a:cubicBezTo>
                  <a:lnTo>
                    <a:pt x="923" y="35"/>
                  </a:lnTo>
                  <a:close/>
                  <a:moveTo>
                    <a:pt x="940" y="21"/>
                  </a:moveTo>
                  <a:cubicBezTo>
                    <a:pt x="949" y="21"/>
                    <a:pt x="949" y="21"/>
                    <a:pt x="949" y="21"/>
                  </a:cubicBezTo>
                  <a:cubicBezTo>
                    <a:pt x="949" y="30"/>
                    <a:pt x="949" y="30"/>
                    <a:pt x="949" y="30"/>
                  </a:cubicBezTo>
                  <a:cubicBezTo>
                    <a:pt x="949" y="30"/>
                    <a:pt x="949" y="30"/>
                    <a:pt x="949" y="30"/>
                  </a:cubicBezTo>
                  <a:cubicBezTo>
                    <a:pt x="950" y="27"/>
                    <a:pt x="954" y="20"/>
                    <a:pt x="963" y="20"/>
                  </a:cubicBezTo>
                  <a:cubicBezTo>
                    <a:pt x="963" y="29"/>
                    <a:pt x="963" y="29"/>
                    <a:pt x="963" y="29"/>
                  </a:cubicBezTo>
                  <a:cubicBezTo>
                    <a:pt x="955" y="29"/>
                    <a:pt x="949" y="33"/>
                    <a:pt x="949" y="47"/>
                  </a:cubicBezTo>
                  <a:cubicBezTo>
                    <a:pt x="949" y="67"/>
                    <a:pt x="949" y="67"/>
                    <a:pt x="949" y="67"/>
                  </a:cubicBezTo>
                  <a:cubicBezTo>
                    <a:pt x="940" y="67"/>
                    <a:pt x="940" y="67"/>
                    <a:pt x="940" y="67"/>
                  </a:cubicBezTo>
                  <a:lnTo>
                    <a:pt x="940" y="21"/>
                  </a:lnTo>
                  <a:close/>
                  <a:moveTo>
                    <a:pt x="1001" y="66"/>
                  </a:moveTo>
                  <a:cubicBezTo>
                    <a:pt x="998" y="67"/>
                    <a:pt x="995" y="68"/>
                    <a:pt x="990" y="68"/>
                  </a:cubicBezTo>
                  <a:cubicBezTo>
                    <a:pt x="976" y="68"/>
                    <a:pt x="967" y="60"/>
                    <a:pt x="967" y="42"/>
                  </a:cubicBezTo>
                  <a:cubicBezTo>
                    <a:pt x="967" y="22"/>
                    <a:pt x="980" y="20"/>
                    <a:pt x="986" y="20"/>
                  </a:cubicBezTo>
                  <a:cubicBezTo>
                    <a:pt x="997" y="20"/>
                    <a:pt x="1002" y="28"/>
                    <a:pt x="1002" y="38"/>
                  </a:cubicBezTo>
                  <a:cubicBezTo>
                    <a:pt x="1002" y="41"/>
                    <a:pt x="1002" y="41"/>
                    <a:pt x="1002" y="41"/>
                  </a:cubicBezTo>
                  <a:cubicBezTo>
                    <a:pt x="976" y="41"/>
                    <a:pt x="976" y="41"/>
                    <a:pt x="976" y="41"/>
                  </a:cubicBezTo>
                  <a:cubicBezTo>
                    <a:pt x="976" y="49"/>
                    <a:pt x="980" y="61"/>
                    <a:pt x="993" y="61"/>
                  </a:cubicBezTo>
                  <a:cubicBezTo>
                    <a:pt x="997" y="61"/>
                    <a:pt x="999" y="60"/>
                    <a:pt x="1001" y="60"/>
                  </a:cubicBezTo>
                  <a:lnTo>
                    <a:pt x="1001" y="66"/>
                  </a:lnTo>
                  <a:close/>
                  <a:moveTo>
                    <a:pt x="994" y="35"/>
                  </a:moveTo>
                  <a:cubicBezTo>
                    <a:pt x="994" y="32"/>
                    <a:pt x="992" y="27"/>
                    <a:pt x="985" y="27"/>
                  </a:cubicBezTo>
                  <a:cubicBezTo>
                    <a:pt x="978" y="27"/>
                    <a:pt x="976" y="33"/>
                    <a:pt x="976" y="35"/>
                  </a:cubicBezTo>
                  <a:lnTo>
                    <a:pt x="994" y="35"/>
                  </a:lnTo>
                  <a:close/>
                  <a:moveTo>
                    <a:pt x="1037" y="60"/>
                  </a:moveTo>
                  <a:cubicBezTo>
                    <a:pt x="1037" y="60"/>
                    <a:pt x="1037" y="60"/>
                    <a:pt x="1037" y="60"/>
                  </a:cubicBezTo>
                  <a:cubicBezTo>
                    <a:pt x="1036" y="62"/>
                    <a:pt x="1032" y="68"/>
                    <a:pt x="1024" y="68"/>
                  </a:cubicBezTo>
                  <a:cubicBezTo>
                    <a:pt x="1013" y="68"/>
                    <a:pt x="1009" y="58"/>
                    <a:pt x="1009" y="45"/>
                  </a:cubicBezTo>
                  <a:cubicBezTo>
                    <a:pt x="1009" y="30"/>
                    <a:pt x="1014" y="20"/>
                    <a:pt x="1025" y="20"/>
                  </a:cubicBezTo>
                  <a:cubicBezTo>
                    <a:pt x="1032" y="20"/>
                    <a:pt x="1036" y="25"/>
                    <a:pt x="1037" y="27"/>
                  </a:cubicBezTo>
                  <a:cubicBezTo>
                    <a:pt x="1037" y="27"/>
                    <a:pt x="1037" y="27"/>
                    <a:pt x="1037" y="27"/>
                  </a:cubicBezTo>
                  <a:cubicBezTo>
                    <a:pt x="1037" y="1"/>
                    <a:pt x="1037" y="1"/>
                    <a:pt x="1037" y="1"/>
                  </a:cubicBezTo>
                  <a:cubicBezTo>
                    <a:pt x="1046" y="1"/>
                    <a:pt x="1046" y="1"/>
                    <a:pt x="1046" y="1"/>
                  </a:cubicBezTo>
                  <a:cubicBezTo>
                    <a:pt x="1046" y="67"/>
                    <a:pt x="1046" y="67"/>
                    <a:pt x="1046" y="67"/>
                  </a:cubicBezTo>
                  <a:cubicBezTo>
                    <a:pt x="1037" y="67"/>
                    <a:pt x="1037" y="67"/>
                    <a:pt x="1037" y="67"/>
                  </a:cubicBezTo>
                  <a:lnTo>
                    <a:pt x="1037" y="60"/>
                  </a:lnTo>
                  <a:close/>
                  <a:moveTo>
                    <a:pt x="1027" y="61"/>
                  </a:moveTo>
                  <a:cubicBezTo>
                    <a:pt x="1034" y="61"/>
                    <a:pt x="1037" y="51"/>
                    <a:pt x="1037" y="44"/>
                  </a:cubicBezTo>
                  <a:cubicBezTo>
                    <a:pt x="1037" y="36"/>
                    <a:pt x="1035" y="27"/>
                    <a:pt x="1027" y="27"/>
                  </a:cubicBezTo>
                  <a:cubicBezTo>
                    <a:pt x="1020" y="27"/>
                    <a:pt x="1018" y="34"/>
                    <a:pt x="1018" y="44"/>
                  </a:cubicBezTo>
                  <a:cubicBezTo>
                    <a:pt x="1018" y="51"/>
                    <a:pt x="1019" y="61"/>
                    <a:pt x="1027" y="61"/>
                  </a:cubicBezTo>
                  <a:close/>
                  <a:moveTo>
                    <a:pt x="1056" y="54"/>
                  </a:moveTo>
                  <a:cubicBezTo>
                    <a:pt x="1070" y="54"/>
                    <a:pt x="1070" y="54"/>
                    <a:pt x="1070" y="54"/>
                  </a:cubicBezTo>
                  <a:cubicBezTo>
                    <a:pt x="1070" y="67"/>
                    <a:pt x="1070" y="67"/>
                    <a:pt x="1070" y="67"/>
                  </a:cubicBezTo>
                  <a:cubicBezTo>
                    <a:pt x="1056" y="67"/>
                    <a:pt x="1056" y="67"/>
                    <a:pt x="1056" y="67"/>
                  </a:cubicBezTo>
                  <a:lnTo>
                    <a:pt x="1056"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lide_Bottom">
    <p:spTree>
      <p:nvGrpSpPr>
        <p:cNvPr id="1" name=""/>
        <p:cNvGrpSpPr/>
        <p:nvPr/>
      </p:nvGrpSpPr>
      <p:grpSpPr>
        <a:xfrm>
          <a:off x="0" y="0"/>
          <a:ext cx="0" cy="0"/>
          <a:chOff x="0" y="0"/>
          <a:chExt cx="0" cy="0"/>
        </a:xfrm>
      </p:grpSpPr>
      <p:cxnSp>
        <p:nvCxnSpPr>
          <p:cNvPr id="26" name="Straight Connector 25"/>
          <p:cNvCxnSpPr/>
          <p:nvPr userDrawn="1"/>
        </p:nvCxnSpPr>
        <p:spPr>
          <a:xfrm>
            <a:off x="455613" y="6570921"/>
            <a:ext cx="86883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ctrTitle" hasCustomPrompt="1"/>
          </p:nvPr>
        </p:nvSpPr>
        <p:spPr>
          <a:xfrm>
            <a:off x="455614" y="3425879"/>
            <a:ext cx="4010024" cy="996950"/>
          </a:xfrm>
          <a:prstGeom prst="rect">
            <a:avLst/>
          </a:prstGeom>
        </p:spPr>
        <p:txBody>
          <a:bodyPr lIns="0" tIns="0" anchor="b" anchorCtr="0">
            <a:noAutofit/>
          </a:bodyPr>
          <a:lstStyle>
            <a:lvl1pPr algn="l">
              <a:lnSpc>
                <a:spcPct val="100000"/>
              </a:lnSpc>
              <a:defRPr sz="3600" b="0" spc="0" baseline="0">
                <a:solidFill>
                  <a:schemeClr val="accent1"/>
                </a:solidFill>
                <a:latin typeface="+mj-lt"/>
                <a:cs typeface="Arial" pitchFamily="34" charset="0"/>
              </a:defRPr>
            </a:lvl1pPr>
          </a:lstStyle>
          <a:p>
            <a:r>
              <a:rPr lang="en-US" dirty="0"/>
              <a:t>Click to edit Master title style </a:t>
            </a:r>
            <a:endParaRPr lang="en-GB" dirty="0"/>
          </a:p>
        </p:txBody>
      </p:sp>
      <p:sp>
        <p:nvSpPr>
          <p:cNvPr id="33" name="Text Placeholder 32"/>
          <p:cNvSpPr>
            <a:spLocks noGrp="1"/>
          </p:cNvSpPr>
          <p:nvPr userDrawn="1">
            <p:ph type="body" sz="quarter" idx="10"/>
          </p:nvPr>
        </p:nvSpPr>
        <p:spPr>
          <a:xfrm>
            <a:off x="455613" y="4496605"/>
            <a:ext cx="4010024"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accent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a:t>Click to edit Master text styles</a:t>
            </a:r>
          </a:p>
        </p:txBody>
      </p:sp>
      <p:grpSp>
        <p:nvGrpSpPr>
          <p:cNvPr id="14" name="Group 13"/>
          <p:cNvGrpSpPr/>
          <p:nvPr userDrawn="1"/>
        </p:nvGrpSpPr>
        <p:grpSpPr>
          <a:xfrm>
            <a:off x="457202" y="5859441"/>
            <a:ext cx="2182661" cy="633434"/>
            <a:chOff x="457202" y="420673"/>
            <a:chExt cx="2182661" cy="633434"/>
          </a:xfrm>
        </p:grpSpPr>
        <p:sp>
          <p:nvSpPr>
            <p:cNvPr id="15" name="Freeform 6"/>
            <p:cNvSpPr>
              <a:spLocks noEditPoints="1"/>
            </p:cNvSpPr>
            <p:nvPr userDrawn="1"/>
          </p:nvSpPr>
          <p:spPr bwMode="auto">
            <a:xfrm>
              <a:off x="457202" y="668790"/>
              <a:ext cx="2182661" cy="385317"/>
            </a:xfrm>
            <a:custGeom>
              <a:avLst/>
              <a:gdLst>
                <a:gd name="T0" fmla="*/ 35 w 765"/>
                <a:gd name="T1" fmla="*/ 118 h 135"/>
                <a:gd name="T2" fmla="*/ 56 w 765"/>
                <a:gd name="T3" fmla="*/ 88 h 135"/>
                <a:gd name="T4" fmla="*/ 78 w 765"/>
                <a:gd name="T5" fmla="*/ 62 h 135"/>
                <a:gd name="T6" fmla="*/ 4 w 765"/>
                <a:gd name="T7" fmla="*/ 62 h 135"/>
                <a:gd name="T8" fmla="*/ 42 w 765"/>
                <a:gd name="T9" fmla="*/ 47 h 135"/>
                <a:gd name="T10" fmla="*/ 56 w 765"/>
                <a:gd name="T11" fmla="*/ 75 h 135"/>
                <a:gd name="T12" fmla="*/ 30 w 765"/>
                <a:gd name="T13" fmla="*/ 135 h 135"/>
                <a:gd name="T14" fmla="*/ 56 w 765"/>
                <a:gd name="T15" fmla="*/ 121 h 135"/>
                <a:gd name="T16" fmla="*/ 78 w 765"/>
                <a:gd name="T17" fmla="*/ 132 h 135"/>
                <a:gd name="T18" fmla="*/ 132 w 765"/>
                <a:gd name="T19" fmla="*/ 47 h 135"/>
                <a:gd name="T20" fmla="*/ 154 w 765"/>
                <a:gd name="T21" fmla="*/ 118 h 135"/>
                <a:gd name="T22" fmla="*/ 171 w 765"/>
                <a:gd name="T23" fmla="*/ 130 h 135"/>
                <a:gd name="T24" fmla="*/ 88 w 765"/>
                <a:gd name="T25" fmla="*/ 78 h 135"/>
                <a:gd name="T26" fmla="*/ 172 w 765"/>
                <a:gd name="T27" fmla="*/ 67 h 135"/>
                <a:gd name="T28" fmla="*/ 236 w 765"/>
                <a:gd name="T29" fmla="*/ 67 h 135"/>
                <a:gd name="T30" fmla="*/ 202 w 765"/>
                <a:gd name="T31" fmla="*/ 74 h 135"/>
                <a:gd name="T32" fmla="*/ 260 w 765"/>
                <a:gd name="T33" fmla="*/ 116 h 135"/>
                <a:gd name="T34" fmla="*/ 231 w 765"/>
                <a:gd name="T35" fmla="*/ 135 h 135"/>
                <a:gd name="T36" fmla="*/ 223 w 765"/>
                <a:gd name="T37" fmla="*/ 31 h 135"/>
                <a:gd name="T38" fmla="*/ 236 w 765"/>
                <a:gd name="T39" fmla="*/ 67 h 135"/>
                <a:gd name="T40" fmla="*/ 291 w 765"/>
                <a:gd name="T41" fmla="*/ 63 h 135"/>
                <a:gd name="T42" fmla="*/ 327 w 765"/>
                <a:gd name="T43" fmla="*/ 63 h 135"/>
                <a:gd name="T44" fmla="*/ 349 w 765"/>
                <a:gd name="T45" fmla="*/ 71 h 135"/>
                <a:gd name="T46" fmla="*/ 269 w 765"/>
                <a:gd name="T47" fmla="*/ 77 h 135"/>
                <a:gd name="T48" fmla="*/ 347 w 765"/>
                <a:gd name="T49" fmla="*/ 131 h 135"/>
                <a:gd name="T50" fmla="*/ 328 w 765"/>
                <a:gd name="T51" fmla="*/ 118 h 135"/>
                <a:gd name="T52" fmla="*/ 349 w 765"/>
                <a:gd name="T53" fmla="*/ 77 h 135"/>
                <a:gd name="T54" fmla="*/ 418 w 765"/>
                <a:gd name="T55" fmla="*/ 76 h 135"/>
                <a:gd name="T56" fmla="*/ 408 w 765"/>
                <a:gd name="T57" fmla="*/ 52 h 135"/>
                <a:gd name="T58" fmla="*/ 384 w 765"/>
                <a:gd name="T59" fmla="*/ 132 h 135"/>
                <a:gd name="T60" fmla="*/ 361 w 765"/>
                <a:gd name="T61" fmla="*/ 33 h 135"/>
                <a:gd name="T62" fmla="*/ 384 w 765"/>
                <a:gd name="T63" fmla="*/ 51 h 135"/>
                <a:gd name="T64" fmla="*/ 414 w 765"/>
                <a:gd name="T65" fmla="*/ 31 h 135"/>
                <a:gd name="T66" fmla="*/ 441 w 765"/>
                <a:gd name="T67" fmla="*/ 132 h 135"/>
                <a:gd name="T68" fmla="*/ 489 w 765"/>
                <a:gd name="T69" fmla="*/ 49 h 135"/>
                <a:gd name="T70" fmla="*/ 505 w 765"/>
                <a:gd name="T71" fmla="*/ 118 h 135"/>
                <a:gd name="T72" fmla="*/ 516 w 765"/>
                <a:gd name="T73" fmla="*/ 133 h 135"/>
                <a:gd name="T74" fmla="*/ 466 w 765"/>
                <a:gd name="T75" fmla="*/ 107 h 135"/>
                <a:gd name="T76" fmla="*/ 447 w 765"/>
                <a:gd name="T77" fmla="*/ 49 h 135"/>
                <a:gd name="T78" fmla="*/ 466 w 765"/>
                <a:gd name="T79" fmla="*/ 33 h 135"/>
                <a:gd name="T80" fmla="*/ 489 w 765"/>
                <a:gd name="T81" fmla="*/ 0 h 135"/>
                <a:gd name="T82" fmla="*/ 519 w 765"/>
                <a:gd name="T83" fmla="*/ 33 h 135"/>
                <a:gd name="T84" fmla="*/ 489 w 765"/>
                <a:gd name="T85" fmla="*/ 49 h 135"/>
                <a:gd name="T86" fmla="*/ 586 w 765"/>
                <a:gd name="T87" fmla="*/ 114 h 135"/>
                <a:gd name="T88" fmla="*/ 556 w 765"/>
                <a:gd name="T89" fmla="*/ 135 h 135"/>
                <a:gd name="T90" fmla="*/ 529 w 765"/>
                <a:gd name="T91" fmla="*/ 33 h 135"/>
                <a:gd name="T92" fmla="*/ 552 w 765"/>
                <a:gd name="T93" fmla="*/ 90 h 135"/>
                <a:gd name="T94" fmla="*/ 563 w 765"/>
                <a:gd name="T95" fmla="*/ 113 h 135"/>
                <a:gd name="T96" fmla="*/ 586 w 765"/>
                <a:gd name="T97" fmla="*/ 33 h 135"/>
                <a:gd name="T98" fmla="*/ 609 w 765"/>
                <a:gd name="T99" fmla="*/ 132 h 135"/>
                <a:gd name="T100" fmla="*/ 647 w 765"/>
                <a:gd name="T101" fmla="*/ 89 h 135"/>
                <a:gd name="T102" fmla="*/ 624 w 765"/>
                <a:gd name="T103" fmla="*/ 132 h 135"/>
                <a:gd name="T104" fmla="*/ 647 w 765"/>
                <a:gd name="T105" fmla="*/ 33 h 135"/>
                <a:gd name="T106" fmla="*/ 648 w 765"/>
                <a:gd name="T107" fmla="*/ 51 h 135"/>
                <a:gd name="T108" fmla="*/ 680 w 765"/>
                <a:gd name="T109" fmla="*/ 55 h 135"/>
                <a:gd name="T110" fmla="*/ 743 w 765"/>
                <a:gd name="T111" fmla="*/ 63 h 135"/>
                <a:gd name="T112" fmla="*/ 726 w 765"/>
                <a:gd name="T113" fmla="*/ 45 h 135"/>
                <a:gd name="T114" fmla="*/ 765 w 765"/>
                <a:gd name="T115" fmla="*/ 77 h 135"/>
                <a:gd name="T116" fmla="*/ 727 w 765"/>
                <a:gd name="T117" fmla="*/ 31 h 135"/>
                <a:gd name="T118" fmla="*/ 735 w 765"/>
                <a:gd name="T119" fmla="*/ 135 h 135"/>
                <a:gd name="T120" fmla="*/ 763 w 765"/>
                <a:gd name="T121" fmla="*/ 115 h 135"/>
                <a:gd name="T122" fmla="*/ 706 w 765"/>
                <a:gd name="T123" fmla="*/ 7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5" h="135">
                  <a:moveTo>
                    <a:pt x="56" y="88"/>
                  </a:moveTo>
                  <a:cubicBezTo>
                    <a:pt x="56" y="101"/>
                    <a:pt x="51" y="118"/>
                    <a:pt x="35" y="118"/>
                  </a:cubicBezTo>
                  <a:cubicBezTo>
                    <a:pt x="28" y="118"/>
                    <a:pt x="23" y="114"/>
                    <a:pt x="23" y="106"/>
                  </a:cubicBezTo>
                  <a:cubicBezTo>
                    <a:pt x="23" y="91"/>
                    <a:pt x="45" y="88"/>
                    <a:pt x="56" y="88"/>
                  </a:cubicBezTo>
                  <a:close/>
                  <a:moveTo>
                    <a:pt x="78" y="132"/>
                  </a:moveTo>
                  <a:cubicBezTo>
                    <a:pt x="78" y="62"/>
                    <a:pt x="78" y="62"/>
                    <a:pt x="78" y="62"/>
                  </a:cubicBezTo>
                  <a:cubicBezTo>
                    <a:pt x="78" y="38"/>
                    <a:pt x="63" y="31"/>
                    <a:pt x="42" y="31"/>
                  </a:cubicBezTo>
                  <a:cubicBezTo>
                    <a:pt x="21" y="31"/>
                    <a:pt x="4" y="39"/>
                    <a:pt x="4" y="62"/>
                  </a:cubicBezTo>
                  <a:cubicBezTo>
                    <a:pt x="27" y="62"/>
                    <a:pt x="27" y="62"/>
                    <a:pt x="27" y="62"/>
                  </a:cubicBezTo>
                  <a:cubicBezTo>
                    <a:pt x="27" y="52"/>
                    <a:pt x="32" y="47"/>
                    <a:pt x="42" y="47"/>
                  </a:cubicBezTo>
                  <a:cubicBezTo>
                    <a:pt x="53" y="47"/>
                    <a:pt x="56" y="55"/>
                    <a:pt x="56" y="65"/>
                  </a:cubicBezTo>
                  <a:cubicBezTo>
                    <a:pt x="56" y="75"/>
                    <a:pt x="56" y="75"/>
                    <a:pt x="56" y="75"/>
                  </a:cubicBezTo>
                  <a:cubicBezTo>
                    <a:pt x="33" y="76"/>
                    <a:pt x="0" y="79"/>
                    <a:pt x="0" y="109"/>
                  </a:cubicBezTo>
                  <a:cubicBezTo>
                    <a:pt x="0" y="125"/>
                    <a:pt x="14" y="135"/>
                    <a:pt x="30" y="135"/>
                  </a:cubicBezTo>
                  <a:cubicBezTo>
                    <a:pt x="41" y="135"/>
                    <a:pt x="51" y="131"/>
                    <a:pt x="56" y="121"/>
                  </a:cubicBezTo>
                  <a:cubicBezTo>
                    <a:pt x="56" y="121"/>
                    <a:pt x="56" y="121"/>
                    <a:pt x="56" y="121"/>
                  </a:cubicBezTo>
                  <a:cubicBezTo>
                    <a:pt x="56" y="132"/>
                    <a:pt x="56" y="132"/>
                    <a:pt x="56" y="132"/>
                  </a:cubicBezTo>
                  <a:lnTo>
                    <a:pt x="78" y="132"/>
                  </a:lnTo>
                  <a:close/>
                  <a:moveTo>
                    <a:pt x="147" y="67"/>
                  </a:moveTo>
                  <a:cubicBezTo>
                    <a:pt x="147" y="57"/>
                    <a:pt x="144" y="47"/>
                    <a:pt x="132" y="47"/>
                  </a:cubicBezTo>
                  <a:cubicBezTo>
                    <a:pt x="117" y="47"/>
                    <a:pt x="113" y="62"/>
                    <a:pt x="113" y="74"/>
                  </a:cubicBezTo>
                  <a:cubicBezTo>
                    <a:pt x="113" y="99"/>
                    <a:pt x="128" y="118"/>
                    <a:pt x="154" y="118"/>
                  </a:cubicBezTo>
                  <a:cubicBezTo>
                    <a:pt x="160" y="118"/>
                    <a:pt x="165" y="118"/>
                    <a:pt x="171" y="116"/>
                  </a:cubicBezTo>
                  <a:cubicBezTo>
                    <a:pt x="171" y="130"/>
                    <a:pt x="171" y="130"/>
                    <a:pt x="171" y="130"/>
                  </a:cubicBezTo>
                  <a:cubicBezTo>
                    <a:pt x="161" y="133"/>
                    <a:pt x="151" y="135"/>
                    <a:pt x="142" y="135"/>
                  </a:cubicBezTo>
                  <a:cubicBezTo>
                    <a:pt x="106" y="135"/>
                    <a:pt x="88" y="113"/>
                    <a:pt x="88" y="78"/>
                  </a:cubicBezTo>
                  <a:cubicBezTo>
                    <a:pt x="88" y="49"/>
                    <a:pt x="104" y="31"/>
                    <a:pt x="134" y="31"/>
                  </a:cubicBezTo>
                  <a:cubicBezTo>
                    <a:pt x="158" y="31"/>
                    <a:pt x="172" y="42"/>
                    <a:pt x="172" y="67"/>
                  </a:cubicBezTo>
                  <a:lnTo>
                    <a:pt x="147" y="67"/>
                  </a:lnTo>
                  <a:close/>
                  <a:moveTo>
                    <a:pt x="236" y="67"/>
                  </a:moveTo>
                  <a:cubicBezTo>
                    <a:pt x="236" y="57"/>
                    <a:pt x="233" y="47"/>
                    <a:pt x="221" y="47"/>
                  </a:cubicBezTo>
                  <a:cubicBezTo>
                    <a:pt x="206" y="47"/>
                    <a:pt x="202" y="62"/>
                    <a:pt x="202" y="74"/>
                  </a:cubicBezTo>
                  <a:cubicBezTo>
                    <a:pt x="202" y="99"/>
                    <a:pt x="217" y="118"/>
                    <a:pt x="243" y="118"/>
                  </a:cubicBezTo>
                  <a:cubicBezTo>
                    <a:pt x="249" y="118"/>
                    <a:pt x="254" y="118"/>
                    <a:pt x="260" y="116"/>
                  </a:cubicBezTo>
                  <a:cubicBezTo>
                    <a:pt x="260" y="130"/>
                    <a:pt x="260" y="130"/>
                    <a:pt x="260" y="130"/>
                  </a:cubicBezTo>
                  <a:cubicBezTo>
                    <a:pt x="250" y="133"/>
                    <a:pt x="241" y="135"/>
                    <a:pt x="231" y="135"/>
                  </a:cubicBezTo>
                  <a:cubicBezTo>
                    <a:pt x="195" y="135"/>
                    <a:pt x="177" y="113"/>
                    <a:pt x="177" y="78"/>
                  </a:cubicBezTo>
                  <a:cubicBezTo>
                    <a:pt x="177" y="49"/>
                    <a:pt x="193" y="31"/>
                    <a:pt x="223" y="31"/>
                  </a:cubicBezTo>
                  <a:cubicBezTo>
                    <a:pt x="247" y="31"/>
                    <a:pt x="261" y="42"/>
                    <a:pt x="261" y="67"/>
                  </a:cubicBezTo>
                  <a:lnTo>
                    <a:pt x="236" y="67"/>
                  </a:lnTo>
                  <a:close/>
                  <a:moveTo>
                    <a:pt x="327" y="63"/>
                  </a:moveTo>
                  <a:cubicBezTo>
                    <a:pt x="291" y="63"/>
                    <a:pt x="291" y="63"/>
                    <a:pt x="291" y="63"/>
                  </a:cubicBezTo>
                  <a:cubicBezTo>
                    <a:pt x="292" y="53"/>
                    <a:pt x="300" y="45"/>
                    <a:pt x="310" y="45"/>
                  </a:cubicBezTo>
                  <a:cubicBezTo>
                    <a:pt x="320" y="45"/>
                    <a:pt x="327" y="52"/>
                    <a:pt x="327" y="63"/>
                  </a:cubicBezTo>
                  <a:close/>
                  <a:moveTo>
                    <a:pt x="349" y="77"/>
                  </a:moveTo>
                  <a:cubicBezTo>
                    <a:pt x="349" y="71"/>
                    <a:pt x="349" y="71"/>
                    <a:pt x="349" y="71"/>
                  </a:cubicBezTo>
                  <a:cubicBezTo>
                    <a:pt x="349" y="47"/>
                    <a:pt x="337" y="31"/>
                    <a:pt x="311" y="31"/>
                  </a:cubicBezTo>
                  <a:cubicBezTo>
                    <a:pt x="282" y="31"/>
                    <a:pt x="269" y="49"/>
                    <a:pt x="269" y="77"/>
                  </a:cubicBezTo>
                  <a:cubicBezTo>
                    <a:pt x="269" y="110"/>
                    <a:pt x="283" y="135"/>
                    <a:pt x="319" y="135"/>
                  </a:cubicBezTo>
                  <a:cubicBezTo>
                    <a:pt x="328" y="135"/>
                    <a:pt x="338" y="134"/>
                    <a:pt x="347" y="131"/>
                  </a:cubicBezTo>
                  <a:cubicBezTo>
                    <a:pt x="347" y="115"/>
                    <a:pt x="347" y="115"/>
                    <a:pt x="347" y="115"/>
                  </a:cubicBezTo>
                  <a:cubicBezTo>
                    <a:pt x="341" y="117"/>
                    <a:pt x="334" y="118"/>
                    <a:pt x="328" y="118"/>
                  </a:cubicBezTo>
                  <a:cubicBezTo>
                    <a:pt x="305" y="118"/>
                    <a:pt x="290" y="98"/>
                    <a:pt x="290" y="77"/>
                  </a:cubicBezTo>
                  <a:lnTo>
                    <a:pt x="349" y="77"/>
                  </a:lnTo>
                  <a:close/>
                  <a:moveTo>
                    <a:pt x="418" y="132"/>
                  </a:moveTo>
                  <a:cubicBezTo>
                    <a:pt x="418" y="76"/>
                    <a:pt x="418" y="76"/>
                    <a:pt x="418" y="76"/>
                  </a:cubicBezTo>
                  <a:cubicBezTo>
                    <a:pt x="418" y="71"/>
                    <a:pt x="418" y="58"/>
                    <a:pt x="414" y="54"/>
                  </a:cubicBezTo>
                  <a:cubicBezTo>
                    <a:pt x="413" y="53"/>
                    <a:pt x="410" y="52"/>
                    <a:pt x="408" y="52"/>
                  </a:cubicBezTo>
                  <a:cubicBezTo>
                    <a:pt x="391" y="52"/>
                    <a:pt x="384" y="76"/>
                    <a:pt x="384" y="89"/>
                  </a:cubicBezTo>
                  <a:cubicBezTo>
                    <a:pt x="384" y="132"/>
                    <a:pt x="384" y="132"/>
                    <a:pt x="384" y="132"/>
                  </a:cubicBezTo>
                  <a:cubicBezTo>
                    <a:pt x="361" y="132"/>
                    <a:pt x="361" y="132"/>
                    <a:pt x="361" y="132"/>
                  </a:cubicBezTo>
                  <a:cubicBezTo>
                    <a:pt x="361" y="33"/>
                    <a:pt x="361" y="33"/>
                    <a:pt x="361" y="33"/>
                  </a:cubicBezTo>
                  <a:cubicBezTo>
                    <a:pt x="384" y="33"/>
                    <a:pt x="384" y="33"/>
                    <a:pt x="384" y="33"/>
                  </a:cubicBezTo>
                  <a:cubicBezTo>
                    <a:pt x="384" y="51"/>
                    <a:pt x="384" y="51"/>
                    <a:pt x="384" y="51"/>
                  </a:cubicBezTo>
                  <a:cubicBezTo>
                    <a:pt x="385" y="51"/>
                    <a:pt x="385" y="51"/>
                    <a:pt x="385" y="51"/>
                  </a:cubicBezTo>
                  <a:cubicBezTo>
                    <a:pt x="390" y="39"/>
                    <a:pt x="400" y="31"/>
                    <a:pt x="414" y="31"/>
                  </a:cubicBezTo>
                  <a:cubicBezTo>
                    <a:pt x="433" y="31"/>
                    <a:pt x="441" y="46"/>
                    <a:pt x="441" y="63"/>
                  </a:cubicBezTo>
                  <a:cubicBezTo>
                    <a:pt x="441" y="132"/>
                    <a:pt x="441" y="132"/>
                    <a:pt x="441" y="132"/>
                  </a:cubicBezTo>
                  <a:lnTo>
                    <a:pt x="418" y="132"/>
                  </a:lnTo>
                  <a:close/>
                  <a:moveTo>
                    <a:pt x="489" y="49"/>
                  </a:moveTo>
                  <a:cubicBezTo>
                    <a:pt x="489" y="96"/>
                    <a:pt x="489" y="96"/>
                    <a:pt x="489" y="96"/>
                  </a:cubicBezTo>
                  <a:cubicBezTo>
                    <a:pt x="489" y="108"/>
                    <a:pt x="491" y="118"/>
                    <a:pt x="505" y="118"/>
                  </a:cubicBezTo>
                  <a:cubicBezTo>
                    <a:pt x="509" y="118"/>
                    <a:pt x="512" y="118"/>
                    <a:pt x="516" y="117"/>
                  </a:cubicBezTo>
                  <a:cubicBezTo>
                    <a:pt x="516" y="133"/>
                    <a:pt x="516" y="133"/>
                    <a:pt x="516" y="133"/>
                  </a:cubicBezTo>
                  <a:cubicBezTo>
                    <a:pt x="510" y="134"/>
                    <a:pt x="503" y="135"/>
                    <a:pt x="497" y="135"/>
                  </a:cubicBezTo>
                  <a:cubicBezTo>
                    <a:pt x="477" y="135"/>
                    <a:pt x="466" y="128"/>
                    <a:pt x="466" y="107"/>
                  </a:cubicBezTo>
                  <a:cubicBezTo>
                    <a:pt x="466" y="49"/>
                    <a:pt x="466" y="49"/>
                    <a:pt x="466" y="49"/>
                  </a:cubicBezTo>
                  <a:cubicBezTo>
                    <a:pt x="447" y="49"/>
                    <a:pt x="447" y="49"/>
                    <a:pt x="447" y="49"/>
                  </a:cubicBezTo>
                  <a:cubicBezTo>
                    <a:pt x="447" y="33"/>
                    <a:pt x="447" y="33"/>
                    <a:pt x="447" y="33"/>
                  </a:cubicBezTo>
                  <a:cubicBezTo>
                    <a:pt x="466" y="33"/>
                    <a:pt x="466" y="33"/>
                    <a:pt x="466" y="33"/>
                  </a:cubicBezTo>
                  <a:cubicBezTo>
                    <a:pt x="466" y="9"/>
                    <a:pt x="466" y="9"/>
                    <a:pt x="466" y="9"/>
                  </a:cubicBezTo>
                  <a:cubicBezTo>
                    <a:pt x="489" y="0"/>
                    <a:pt x="489" y="0"/>
                    <a:pt x="489" y="0"/>
                  </a:cubicBezTo>
                  <a:cubicBezTo>
                    <a:pt x="489" y="33"/>
                    <a:pt x="489" y="33"/>
                    <a:pt x="489" y="33"/>
                  </a:cubicBezTo>
                  <a:cubicBezTo>
                    <a:pt x="519" y="33"/>
                    <a:pt x="519" y="33"/>
                    <a:pt x="519" y="33"/>
                  </a:cubicBezTo>
                  <a:cubicBezTo>
                    <a:pt x="519" y="49"/>
                    <a:pt x="519" y="49"/>
                    <a:pt x="519" y="49"/>
                  </a:cubicBezTo>
                  <a:lnTo>
                    <a:pt x="489" y="49"/>
                  </a:lnTo>
                  <a:close/>
                  <a:moveTo>
                    <a:pt x="586" y="132"/>
                  </a:moveTo>
                  <a:cubicBezTo>
                    <a:pt x="586" y="114"/>
                    <a:pt x="586" y="114"/>
                    <a:pt x="586" y="114"/>
                  </a:cubicBezTo>
                  <a:cubicBezTo>
                    <a:pt x="586" y="114"/>
                    <a:pt x="586" y="114"/>
                    <a:pt x="586" y="114"/>
                  </a:cubicBezTo>
                  <a:cubicBezTo>
                    <a:pt x="580" y="126"/>
                    <a:pt x="570" y="135"/>
                    <a:pt x="556" y="135"/>
                  </a:cubicBezTo>
                  <a:cubicBezTo>
                    <a:pt x="537" y="135"/>
                    <a:pt x="529" y="119"/>
                    <a:pt x="529" y="102"/>
                  </a:cubicBezTo>
                  <a:cubicBezTo>
                    <a:pt x="529" y="33"/>
                    <a:pt x="529" y="33"/>
                    <a:pt x="529" y="33"/>
                  </a:cubicBezTo>
                  <a:cubicBezTo>
                    <a:pt x="552" y="33"/>
                    <a:pt x="552" y="33"/>
                    <a:pt x="552" y="33"/>
                  </a:cubicBezTo>
                  <a:cubicBezTo>
                    <a:pt x="552" y="90"/>
                    <a:pt x="552" y="90"/>
                    <a:pt x="552" y="90"/>
                  </a:cubicBezTo>
                  <a:cubicBezTo>
                    <a:pt x="552" y="95"/>
                    <a:pt x="552" y="107"/>
                    <a:pt x="556" y="111"/>
                  </a:cubicBezTo>
                  <a:cubicBezTo>
                    <a:pt x="558" y="113"/>
                    <a:pt x="560" y="113"/>
                    <a:pt x="563" y="113"/>
                  </a:cubicBezTo>
                  <a:cubicBezTo>
                    <a:pt x="579" y="113"/>
                    <a:pt x="586" y="89"/>
                    <a:pt x="586" y="76"/>
                  </a:cubicBezTo>
                  <a:cubicBezTo>
                    <a:pt x="586" y="33"/>
                    <a:pt x="586" y="33"/>
                    <a:pt x="586" y="33"/>
                  </a:cubicBezTo>
                  <a:cubicBezTo>
                    <a:pt x="609" y="33"/>
                    <a:pt x="609" y="33"/>
                    <a:pt x="609" y="33"/>
                  </a:cubicBezTo>
                  <a:cubicBezTo>
                    <a:pt x="609" y="132"/>
                    <a:pt x="609" y="132"/>
                    <a:pt x="609" y="132"/>
                  </a:cubicBezTo>
                  <a:lnTo>
                    <a:pt x="586" y="132"/>
                  </a:lnTo>
                  <a:close/>
                  <a:moveTo>
                    <a:pt x="647" y="89"/>
                  </a:moveTo>
                  <a:cubicBezTo>
                    <a:pt x="647" y="132"/>
                    <a:pt x="647" y="132"/>
                    <a:pt x="647" y="132"/>
                  </a:cubicBezTo>
                  <a:cubicBezTo>
                    <a:pt x="624" y="132"/>
                    <a:pt x="624" y="132"/>
                    <a:pt x="624" y="132"/>
                  </a:cubicBezTo>
                  <a:cubicBezTo>
                    <a:pt x="624" y="33"/>
                    <a:pt x="624" y="33"/>
                    <a:pt x="624" y="33"/>
                  </a:cubicBezTo>
                  <a:cubicBezTo>
                    <a:pt x="647" y="33"/>
                    <a:pt x="647" y="33"/>
                    <a:pt x="647" y="33"/>
                  </a:cubicBezTo>
                  <a:cubicBezTo>
                    <a:pt x="647" y="51"/>
                    <a:pt x="647" y="51"/>
                    <a:pt x="647" y="51"/>
                  </a:cubicBezTo>
                  <a:cubicBezTo>
                    <a:pt x="648" y="51"/>
                    <a:pt x="648" y="51"/>
                    <a:pt x="648" y="51"/>
                  </a:cubicBezTo>
                  <a:cubicBezTo>
                    <a:pt x="655" y="37"/>
                    <a:pt x="663" y="31"/>
                    <a:pt x="680" y="31"/>
                  </a:cubicBezTo>
                  <a:cubicBezTo>
                    <a:pt x="680" y="55"/>
                    <a:pt x="680" y="55"/>
                    <a:pt x="680" y="55"/>
                  </a:cubicBezTo>
                  <a:cubicBezTo>
                    <a:pt x="656" y="55"/>
                    <a:pt x="647" y="65"/>
                    <a:pt x="647" y="89"/>
                  </a:cubicBezTo>
                  <a:close/>
                  <a:moveTo>
                    <a:pt x="743" y="63"/>
                  </a:moveTo>
                  <a:cubicBezTo>
                    <a:pt x="707" y="63"/>
                    <a:pt x="707" y="63"/>
                    <a:pt x="707" y="63"/>
                  </a:cubicBezTo>
                  <a:cubicBezTo>
                    <a:pt x="708" y="53"/>
                    <a:pt x="715" y="45"/>
                    <a:pt x="726" y="45"/>
                  </a:cubicBezTo>
                  <a:cubicBezTo>
                    <a:pt x="736" y="45"/>
                    <a:pt x="743" y="52"/>
                    <a:pt x="743" y="63"/>
                  </a:cubicBezTo>
                  <a:close/>
                  <a:moveTo>
                    <a:pt x="765" y="77"/>
                  </a:moveTo>
                  <a:cubicBezTo>
                    <a:pt x="765" y="71"/>
                    <a:pt x="765" y="71"/>
                    <a:pt x="765" y="71"/>
                  </a:cubicBezTo>
                  <a:cubicBezTo>
                    <a:pt x="765" y="47"/>
                    <a:pt x="753" y="31"/>
                    <a:pt x="727" y="31"/>
                  </a:cubicBezTo>
                  <a:cubicBezTo>
                    <a:pt x="698" y="31"/>
                    <a:pt x="685" y="49"/>
                    <a:pt x="685" y="77"/>
                  </a:cubicBezTo>
                  <a:cubicBezTo>
                    <a:pt x="685" y="110"/>
                    <a:pt x="699" y="135"/>
                    <a:pt x="735" y="135"/>
                  </a:cubicBezTo>
                  <a:cubicBezTo>
                    <a:pt x="744" y="135"/>
                    <a:pt x="754" y="134"/>
                    <a:pt x="763" y="131"/>
                  </a:cubicBezTo>
                  <a:cubicBezTo>
                    <a:pt x="763" y="115"/>
                    <a:pt x="763" y="115"/>
                    <a:pt x="763" y="115"/>
                  </a:cubicBezTo>
                  <a:cubicBezTo>
                    <a:pt x="757" y="117"/>
                    <a:pt x="750" y="118"/>
                    <a:pt x="744" y="118"/>
                  </a:cubicBezTo>
                  <a:cubicBezTo>
                    <a:pt x="721" y="118"/>
                    <a:pt x="706" y="98"/>
                    <a:pt x="706" y="77"/>
                  </a:cubicBezTo>
                  <a:lnTo>
                    <a:pt x="765"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6" name="Freeform 15"/>
            <p:cNvSpPr/>
            <p:nvPr/>
          </p:nvSpPr>
          <p:spPr>
            <a:xfrm>
              <a:off x="1739049" y="420673"/>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17" name="Group 16"/>
          <p:cNvGrpSpPr/>
          <p:nvPr userDrawn="1"/>
        </p:nvGrpSpPr>
        <p:grpSpPr>
          <a:xfrm>
            <a:off x="5728986" y="682760"/>
            <a:ext cx="3074394" cy="2061722"/>
            <a:chOff x="5728986" y="1472516"/>
            <a:chExt cx="3074394" cy="2061722"/>
          </a:xfrm>
        </p:grpSpPr>
        <p:sp>
          <p:nvSpPr>
            <p:cNvPr id="24" name="Freeform 23"/>
            <p:cNvSpPr/>
            <p:nvPr/>
          </p:nvSpPr>
          <p:spPr>
            <a:xfrm>
              <a:off x="6191575" y="1472516"/>
              <a:ext cx="2013677" cy="206172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5" name="Freeform 11"/>
            <p:cNvSpPr>
              <a:spLocks noEditPoints="1"/>
            </p:cNvSpPr>
            <p:nvPr userDrawn="1"/>
          </p:nvSpPr>
          <p:spPr bwMode="auto">
            <a:xfrm>
              <a:off x="5728986" y="2313444"/>
              <a:ext cx="3074394" cy="250623"/>
            </a:xfrm>
            <a:custGeom>
              <a:avLst/>
              <a:gdLst>
                <a:gd name="T0" fmla="*/ 46 w 1070"/>
                <a:gd name="T1" fmla="*/ 1 h 87"/>
                <a:gd name="T2" fmla="*/ 0 w 1070"/>
                <a:gd name="T3" fmla="*/ 67 h 87"/>
                <a:gd name="T4" fmla="*/ 57 w 1070"/>
                <a:gd name="T5" fmla="*/ 1 h 87"/>
                <a:gd name="T6" fmla="*/ 113 w 1070"/>
                <a:gd name="T7" fmla="*/ 69 h 87"/>
                <a:gd name="T8" fmla="*/ 104 w 1070"/>
                <a:gd name="T9" fmla="*/ 59 h 87"/>
                <a:gd name="T10" fmla="*/ 104 w 1070"/>
                <a:gd name="T11" fmla="*/ 27 h 87"/>
                <a:gd name="T12" fmla="*/ 94 w 1070"/>
                <a:gd name="T13" fmla="*/ 27 h 87"/>
                <a:gd name="T14" fmla="*/ 133 w 1070"/>
                <a:gd name="T15" fmla="*/ 31 h 87"/>
                <a:gd name="T16" fmla="*/ 145 w 1070"/>
                <a:gd name="T17" fmla="*/ 29 h 87"/>
                <a:gd name="T18" fmla="*/ 206 w 1070"/>
                <a:gd name="T19" fmla="*/ 21 h 87"/>
                <a:gd name="T20" fmla="*/ 207 w 1070"/>
                <a:gd name="T21" fmla="*/ 61 h 87"/>
                <a:gd name="T22" fmla="*/ 225 w 1070"/>
                <a:gd name="T23" fmla="*/ 44 h 87"/>
                <a:gd name="T24" fmla="*/ 241 w 1070"/>
                <a:gd name="T25" fmla="*/ 42 h 87"/>
                <a:gd name="T26" fmla="*/ 275 w 1070"/>
                <a:gd name="T27" fmla="*/ 60 h 87"/>
                <a:gd name="T28" fmla="*/ 284 w 1070"/>
                <a:gd name="T29" fmla="*/ 21 h 87"/>
                <a:gd name="T30" fmla="*/ 293 w 1070"/>
                <a:gd name="T31" fmla="*/ 47 h 87"/>
                <a:gd name="T32" fmla="*/ 313 w 1070"/>
                <a:gd name="T33" fmla="*/ 21 h 87"/>
                <a:gd name="T34" fmla="*/ 339 w 1070"/>
                <a:gd name="T35" fmla="*/ 6 h 87"/>
                <a:gd name="T36" fmla="*/ 330 w 1070"/>
                <a:gd name="T37" fmla="*/ 67 h 87"/>
                <a:gd name="T38" fmla="*/ 367 w 1070"/>
                <a:gd name="T39" fmla="*/ 68 h 87"/>
                <a:gd name="T40" fmla="*/ 367 w 1070"/>
                <a:gd name="T41" fmla="*/ 61 h 87"/>
                <a:gd name="T42" fmla="*/ 419 w 1070"/>
                <a:gd name="T43" fmla="*/ 29 h 87"/>
                <a:gd name="T44" fmla="*/ 435 w 1070"/>
                <a:gd name="T45" fmla="*/ 21 h 87"/>
                <a:gd name="T46" fmla="*/ 472 w 1070"/>
                <a:gd name="T47" fmla="*/ 20 h 87"/>
                <a:gd name="T48" fmla="*/ 460 w 1070"/>
                <a:gd name="T49" fmla="*/ 45 h 87"/>
                <a:gd name="T50" fmla="*/ 435 w 1070"/>
                <a:gd name="T51" fmla="*/ 67 h 87"/>
                <a:gd name="T52" fmla="*/ 493 w 1070"/>
                <a:gd name="T53" fmla="*/ 56 h 87"/>
                <a:gd name="T54" fmla="*/ 512 w 1070"/>
                <a:gd name="T55" fmla="*/ 20 h 87"/>
                <a:gd name="T56" fmla="*/ 503 w 1070"/>
                <a:gd name="T57" fmla="*/ 55 h 87"/>
                <a:gd name="T58" fmla="*/ 547 w 1070"/>
                <a:gd name="T59" fmla="*/ 21 h 87"/>
                <a:gd name="T60" fmla="*/ 565 w 1070"/>
                <a:gd name="T61" fmla="*/ 67 h 87"/>
                <a:gd name="T62" fmla="*/ 538 w 1070"/>
                <a:gd name="T63" fmla="*/ 21 h 87"/>
                <a:gd name="T64" fmla="*/ 609 w 1070"/>
                <a:gd name="T65" fmla="*/ 36 h 87"/>
                <a:gd name="T66" fmla="*/ 659 w 1070"/>
                <a:gd name="T67" fmla="*/ 66 h 87"/>
                <a:gd name="T68" fmla="*/ 633 w 1070"/>
                <a:gd name="T69" fmla="*/ 41 h 87"/>
                <a:gd name="T70" fmla="*/ 634 w 1070"/>
                <a:gd name="T71" fmla="*/ 35 h 87"/>
                <a:gd name="T72" fmla="*/ 669 w 1070"/>
                <a:gd name="T73" fmla="*/ 54 h 87"/>
                <a:gd name="T74" fmla="*/ 720 w 1070"/>
                <a:gd name="T75" fmla="*/ 1 h 87"/>
                <a:gd name="T76" fmla="*/ 730 w 1070"/>
                <a:gd name="T77" fmla="*/ 59 h 87"/>
                <a:gd name="T78" fmla="*/ 807 w 1070"/>
                <a:gd name="T79" fmla="*/ 41 h 87"/>
                <a:gd name="T80" fmla="*/ 790 w 1070"/>
                <a:gd name="T81" fmla="*/ 27 h 87"/>
                <a:gd name="T82" fmla="*/ 816 w 1070"/>
                <a:gd name="T83" fmla="*/ 67 h 87"/>
                <a:gd name="T84" fmla="*/ 836 w 1070"/>
                <a:gd name="T85" fmla="*/ 1 h 87"/>
                <a:gd name="T86" fmla="*/ 852 w 1070"/>
                <a:gd name="T87" fmla="*/ 21 h 87"/>
                <a:gd name="T88" fmla="*/ 878 w 1070"/>
                <a:gd name="T89" fmla="*/ 67 h 87"/>
                <a:gd name="T90" fmla="*/ 915 w 1070"/>
                <a:gd name="T91" fmla="*/ 20 h 87"/>
                <a:gd name="T92" fmla="*/ 931 w 1070"/>
                <a:gd name="T93" fmla="*/ 66 h 87"/>
                <a:gd name="T94" fmla="*/ 949 w 1070"/>
                <a:gd name="T95" fmla="*/ 21 h 87"/>
                <a:gd name="T96" fmla="*/ 949 w 1070"/>
                <a:gd name="T97" fmla="*/ 67 h 87"/>
                <a:gd name="T98" fmla="*/ 986 w 1070"/>
                <a:gd name="T99" fmla="*/ 20 h 87"/>
                <a:gd name="T100" fmla="*/ 1001 w 1070"/>
                <a:gd name="T101" fmla="*/ 66 h 87"/>
                <a:gd name="T102" fmla="*/ 1037 w 1070"/>
                <a:gd name="T103" fmla="*/ 60 h 87"/>
                <a:gd name="T104" fmla="*/ 1037 w 1070"/>
                <a:gd name="T105" fmla="*/ 1 h 87"/>
                <a:gd name="T106" fmla="*/ 1037 w 1070"/>
                <a:gd name="T107" fmla="*/ 44 h 87"/>
                <a:gd name="T108" fmla="*/ 1070 w 1070"/>
                <a:gd name="T109"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70" h="87">
                  <a:moveTo>
                    <a:pt x="0" y="1"/>
                  </a:moveTo>
                  <a:cubicBezTo>
                    <a:pt x="10" y="1"/>
                    <a:pt x="10" y="1"/>
                    <a:pt x="10" y="1"/>
                  </a:cubicBezTo>
                  <a:cubicBezTo>
                    <a:pt x="10" y="29"/>
                    <a:pt x="10" y="29"/>
                    <a:pt x="10" y="29"/>
                  </a:cubicBezTo>
                  <a:cubicBezTo>
                    <a:pt x="36" y="29"/>
                    <a:pt x="36" y="29"/>
                    <a:pt x="36" y="29"/>
                  </a:cubicBezTo>
                  <a:cubicBezTo>
                    <a:pt x="36" y="1"/>
                    <a:pt x="36" y="1"/>
                    <a:pt x="36" y="1"/>
                  </a:cubicBezTo>
                  <a:cubicBezTo>
                    <a:pt x="46" y="1"/>
                    <a:pt x="46" y="1"/>
                    <a:pt x="46" y="1"/>
                  </a:cubicBezTo>
                  <a:cubicBezTo>
                    <a:pt x="46" y="67"/>
                    <a:pt x="46" y="67"/>
                    <a:pt x="46" y="67"/>
                  </a:cubicBezTo>
                  <a:cubicBezTo>
                    <a:pt x="36" y="67"/>
                    <a:pt x="36" y="67"/>
                    <a:pt x="36" y="67"/>
                  </a:cubicBezTo>
                  <a:cubicBezTo>
                    <a:pt x="36" y="36"/>
                    <a:pt x="36" y="36"/>
                    <a:pt x="36" y="36"/>
                  </a:cubicBezTo>
                  <a:cubicBezTo>
                    <a:pt x="10" y="36"/>
                    <a:pt x="10" y="36"/>
                    <a:pt x="10" y="36"/>
                  </a:cubicBezTo>
                  <a:cubicBezTo>
                    <a:pt x="10" y="67"/>
                    <a:pt x="10" y="67"/>
                    <a:pt x="10" y="67"/>
                  </a:cubicBezTo>
                  <a:cubicBezTo>
                    <a:pt x="0" y="67"/>
                    <a:pt x="0" y="67"/>
                    <a:pt x="0" y="67"/>
                  </a:cubicBezTo>
                  <a:lnTo>
                    <a:pt x="0" y="1"/>
                  </a:lnTo>
                  <a:close/>
                  <a:moveTo>
                    <a:pt x="57" y="1"/>
                  </a:moveTo>
                  <a:cubicBezTo>
                    <a:pt x="67" y="1"/>
                    <a:pt x="67" y="1"/>
                    <a:pt x="67" y="1"/>
                  </a:cubicBezTo>
                  <a:cubicBezTo>
                    <a:pt x="67" y="10"/>
                    <a:pt x="67" y="10"/>
                    <a:pt x="67" y="10"/>
                  </a:cubicBezTo>
                  <a:cubicBezTo>
                    <a:pt x="57" y="10"/>
                    <a:pt x="57" y="10"/>
                    <a:pt x="57" y="10"/>
                  </a:cubicBezTo>
                  <a:lnTo>
                    <a:pt x="57" y="1"/>
                  </a:lnTo>
                  <a:close/>
                  <a:moveTo>
                    <a:pt x="58" y="21"/>
                  </a:moveTo>
                  <a:cubicBezTo>
                    <a:pt x="67" y="21"/>
                    <a:pt x="67" y="21"/>
                    <a:pt x="67" y="21"/>
                  </a:cubicBezTo>
                  <a:cubicBezTo>
                    <a:pt x="67" y="67"/>
                    <a:pt x="67" y="67"/>
                    <a:pt x="67" y="67"/>
                  </a:cubicBezTo>
                  <a:cubicBezTo>
                    <a:pt x="58" y="67"/>
                    <a:pt x="58" y="67"/>
                    <a:pt x="58" y="67"/>
                  </a:cubicBezTo>
                  <a:lnTo>
                    <a:pt x="58" y="21"/>
                  </a:lnTo>
                  <a:close/>
                  <a:moveTo>
                    <a:pt x="113" y="69"/>
                  </a:moveTo>
                  <a:cubicBezTo>
                    <a:pt x="113" y="82"/>
                    <a:pt x="106" y="87"/>
                    <a:pt x="92" y="87"/>
                  </a:cubicBezTo>
                  <a:cubicBezTo>
                    <a:pt x="85" y="87"/>
                    <a:pt x="80" y="86"/>
                    <a:pt x="78" y="86"/>
                  </a:cubicBezTo>
                  <a:cubicBezTo>
                    <a:pt x="78" y="77"/>
                    <a:pt x="78" y="77"/>
                    <a:pt x="78" y="77"/>
                  </a:cubicBezTo>
                  <a:cubicBezTo>
                    <a:pt x="81" y="78"/>
                    <a:pt x="85" y="81"/>
                    <a:pt x="91" y="81"/>
                  </a:cubicBezTo>
                  <a:cubicBezTo>
                    <a:pt x="104" y="81"/>
                    <a:pt x="104" y="71"/>
                    <a:pt x="104" y="66"/>
                  </a:cubicBezTo>
                  <a:cubicBezTo>
                    <a:pt x="104" y="59"/>
                    <a:pt x="104" y="59"/>
                    <a:pt x="104" y="59"/>
                  </a:cubicBezTo>
                  <a:cubicBezTo>
                    <a:pt x="104" y="59"/>
                    <a:pt x="104" y="59"/>
                    <a:pt x="104" y="59"/>
                  </a:cubicBezTo>
                  <a:cubicBezTo>
                    <a:pt x="103" y="62"/>
                    <a:pt x="99" y="67"/>
                    <a:pt x="92" y="67"/>
                  </a:cubicBezTo>
                  <a:cubicBezTo>
                    <a:pt x="80" y="67"/>
                    <a:pt x="76" y="56"/>
                    <a:pt x="76" y="44"/>
                  </a:cubicBezTo>
                  <a:cubicBezTo>
                    <a:pt x="76" y="31"/>
                    <a:pt x="81" y="20"/>
                    <a:pt x="92" y="20"/>
                  </a:cubicBezTo>
                  <a:cubicBezTo>
                    <a:pt x="99" y="20"/>
                    <a:pt x="103" y="25"/>
                    <a:pt x="104" y="27"/>
                  </a:cubicBezTo>
                  <a:cubicBezTo>
                    <a:pt x="104" y="27"/>
                    <a:pt x="104" y="27"/>
                    <a:pt x="104" y="27"/>
                  </a:cubicBezTo>
                  <a:cubicBezTo>
                    <a:pt x="104" y="21"/>
                    <a:pt x="104" y="21"/>
                    <a:pt x="104" y="21"/>
                  </a:cubicBezTo>
                  <a:cubicBezTo>
                    <a:pt x="113" y="21"/>
                    <a:pt x="113" y="21"/>
                    <a:pt x="113" y="21"/>
                  </a:cubicBezTo>
                  <a:lnTo>
                    <a:pt x="113" y="69"/>
                  </a:lnTo>
                  <a:close/>
                  <a:moveTo>
                    <a:pt x="94" y="60"/>
                  </a:moveTo>
                  <a:cubicBezTo>
                    <a:pt x="102" y="60"/>
                    <a:pt x="104" y="50"/>
                    <a:pt x="104" y="43"/>
                  </a:cubicBezTo>
                  <a:cubicBezTo>
                    <a:pt x="104" y="36"/>
                    <a:pt x="102" y="27"/>
                    <a:pt x="94" y="27"/>
                  </a:cubicBezTo>
                  <a:cubicBezTo>
                    <a:pt x="87" y="27"/>
                    <a:pt x="85" y="37"/>
                    <a:pt x="85" y="44"/>
                  </a:cubicBezTo>
                  <a:cubicBezTo>
                    <a:pt x="85" y="50"/>
                    <a:pt x="87" y="60"/>
                    <a:pt x="94" y="60"/>
                  </a:cubicBezTo>
                  <a:close/>
                  <a:moveTo>
                    <a:pt x="124" y="1"/>
                  </a:moveTo>
                  <a:cubicBezTo>
                    <a:pt x="133" y="1"/>
                    <a:pt x="133" y="1"/>
                    <a:pt x="133" y="1"/>
                  </a:cubicBezTo>
                  <a:cubicBezTo>
                    <a:pt x="133" y="31"/>
                    <a:pt x="133" y="31"/>
                    <a:pt x="133" y="31"/>
                  </a:cubicBezTo>
                  <a:cubicBezTo>
                    <a:pt x="133" y="31"/>
                    <a:pt x="133" y="31"/>
                    <a:pt x="133" y="31"/>
                  </a:cubicBezTo>
                  <a:cubicBezTo>
                    <a:pt x="135" y="27"/>
                    <a:pt x="138" y="20"/>
                    <a:pt x="148" y="20"/>
                  </a:cubicBezTo>
                  <a:cubicBezTo>
                    <a:pt x="158" y="20"/>
                    <a:pt x="160" y="29"/>
                    <a:pt x="160" y="35"/>
                  </a:cubicBezTo>
                  <a:cubicBezTo>
                    <a:pt x="160" y="67"/>
                    <a:pt x="160" y="67"/>
                    <a:pt x="160" y="67"/>
                  </a:cubicBezTo>
                  <a:cubicBezTo>
                    <a:pt x="151" y="67"/>
                    <a:pt x="151" y="67"/>
                    <a:pt x="151" y="67"/>
                  </a:cubicBezTo>
                  <a:cubicBezTo>
                    <a:pt x="151" y="42"/>
                    <a:pt x="151" y="42"/>
                    <a:pt x="151" y="42"/>
                  </a:cubicBezTo>
                  <a:cubicBezTo>
                    <a:pt x="151" y="33"/>
                    <a:pt x="151" y="29"/>
                    <a:pt x="145" y="29"/>
                  </a:cubicBezTo>
                  <a:cubicBezTo>
                    <a:pt x="138" y="29"/>
                    <a:pt x="133" y="38"/>
                    <a:pt x="133" y="47"/>
                  </a:cubicBezTo>
                  <a:cubicBezTo>
                    <a:pt x="133" y="67"/>
                    <a:pt x="133" y="67"/>
                    <a:pt x="133" y="67"/>
                  </a:cubicBezTo>
                  <a:cubicBezTo>
                    <a:pt x="124" y="67"/>
                    <a:pt x="124" y="67"/>
                    <a:pt x="124" y="67"/>
                  </a:cubicBezTo>
                  <a:lnTo>
                    <a:pt x="124" y="1"/>
                  </a:lnTo>
                  <a:close/>
                  <a:moveTo>
                    <a:pt x="198" y="21"/>
                  </a:moveTo>
                  <a:cubicBezTo>
                    <a:pt x="206" y="21"/>
                    <a:pt x="206" y="21"/>
                    <a:pt x="206" y="21"/>
                  </a:cubicBezTo>
                  <a:cubicBezTo>
                    <a:pt x="206" y="28"/>
                    <a:pt x="206" y="28"/>
                    <a:pt x="206" y="28"/>
                  </a:cubicBezTo>
                  <a:cubicBezTo>
                    <a:pt x="207" y="28"/>
                    <a:pt x="207" y="28"/>
                    <a:pt x="207" y="28"/>
                  </a:cubicBezTo>
                  <a:cubicBezTo>
                    <a:pt x="208" y="25"/>
                    <a:pt x="212" y="20"/>
                    <a:pt x="219" y="20"/>
                  </a:cubicBezTo>
                  <a:cubicBezTo>
                    <a:pt x="230" y="20"/>
                    <a:pt x="235" y="30"/>
                    <a:pt x="235" y="43"/>
                  </a:cubicBezTo>
                  <a:cubicBezTo>
                    <a:pt x="235" y="58"/>
                    <a:pt x="229" y="68"/>
                    <a:pt x="219" y="68"/>
                  </a:cubicBezTo>
                  <a:cubicBezTo>
                    <a:pt x="211" y="68"/>
                    <a:pt x="208" y="63"/>
                    <a:pt x="207" y="61"/>
                  </a:cubicBezTo>
                  <a:cubicBezTo>
                    <a:pt x="206" y="61"/>
                    <a:pt x="206" y="61"/>
                    <a:pt x="206" y="61"/>
                  </a:cubicBezTo>
                  <a:cubicBezTo>
                    <a:pt x="206" y="87"/>
                    <a:pt x="206" y="87"/>
                    <a:pt x="206" y="87"/>
                  </a:cubicBezTo>
                  <a:cubicBezTo>
                    <a:pt x="198" y="87"/>
                    <a:pt x="198" y="87"/>
                    <a:pt x="198" y="87"/>
                  </a:cubicBezTo>
                  <a:lnTo>
                    <a:pt x="198" y="21"/>
                  </a:lnTo>
                  <a:close/>
                  <a:moveTo>
                    <a:pt x="216" y="61"/>
                  </a:moveTo>
                  <a:cubicBezTo>
                    <a:pt x="223" y="61"/>
                    <a:pt x="225" y="54"/>
                    <a:pt x="225" y="44"/>
                  </a:cubicBezTo>
                  <a:cubicBezTo>
                    <a:pt x="225" y="37"/>
                    <a:pt x="224" y="27"/>
                    <a:pt x="216" y="27"/>
                  </a:cubicBezTo>
                  <a:cubicBezTo>
                    <a:pt x="209" y="27"/>
                    <a:pt x="206" y="36"/>
                    <a:pt x="206" y="44"/>
                  </a:cubicBezTo>
                  <a:cubicBezTo>
                    <a:pt x="206" y="52"/>
                    <a:pt x="209" y="61"/>
                    <a:pt x="216" y="61"/>
                  </a:cubicBezTo>
                  <a:close/>
                  <a:moveTo>
                    <a:pt x="275" y="66"/>
                  </a:moveTo>
                  <a:cubicBezTo>
                    <a:pt x="271" y="67"/>
                    <a:pt x="269" y="68"/>
                    <a:pt x="264" y="68"/>
                  </a:cubicBezTo>
                  <a:cubicBezTo>
                    <a:pt x="250" y="68"/>
                    <a:pt x="241" y="60"/>
                    <a:pt x="241" y="42"/>
                  </a:cubicBezTo>
                  <a:cubicBezTo>
                    <a:pt x="241" y="22"/>
                    <a:pt x="254" y="20"/>
                    <a:pt x="260" y="20"/>
                  </a:cubicBezTo>
                  <a:cubicBezTo>
                    <a:pt x="271" y="20"/>
                    <a:pt x="276" y="28"/>
                    <a:pt x="276" y="38"/>
                  </a:cubicBezTo>
                  <a:cubicBezTo>
                    <a:pt x="276" y="41"/>
                    <a:pt x="276" y="41"/>
                    <a:pt x="276" y="41"/>
                  </a:cubicBezTo>
                  <a:cubicBezTo>
                    <a:pt x="250" y="41"/>
                    <a:pt x="250" y="41"/>
                    <a:pt x="250" y="41"/>
                  </a:cubicBezTo>
                  <a:cubicBezTo>
                    <a:pt x="250" y="49"/>
                    <a:pt x="254" y="61"/>
                    <a:pt x="266" y="61"/>
                  </a:cubicBezTo>
                  <a:cubicBezTo>
                    <a:pt x="270" y="61"/>
                    <a:pt x="273" y="60"/>
                    <a:pt x="275" y="60"/>
                  </a:cubicBezTo>
                  <a:lnTo>
                    <a:pt x="275" y="66"/>
                  </a:lnTo>
                  <a:close/>
                  <a:moveTo>
                    <a:pt x="268" y="35"/>
                  </a:moveTo>
                  <a:cubicBezTo>
                    <a:pt x="268" y="32"/>
                    <a:pt x="266" y="27"/>
                    <a:pt x="259" y="27"/>
                  </a:cubicBezTo>
                  <a:cubicBezTo>
                    <a:pt x="252" y="27"/>
                    <a:pt x="250" y="33"/>
                    <a:pt x="250" y="35"/>
                  </a:cubicBezTo>
                  <a:lnTo>
                    <a:pt x="268" y="35"/>
                  </a:lnTo>
                  <a:close/>
                  <a:moveTo>
                    <a:pt x="284" y="21"/>
                  </a:moveTo>
                  <a:cubicBezTo>
                    <a:pt x="293" y="21"/>
                    <a:pt x="293" y="21"/>
                    <a:pt x="293" y="21"/>
                  </a:cubicBezTo>
                  <a:cubicBezTo>
                    <a:pt x="293" y="30"/>
                    <a:pt x="293" y="30"/>
                    <a:pt x="293" y="30"/>
                  </a:cubicBezTo>
                  <a:cubicBezTo>
                    <a:pt x="293" y="30"/>
                    <a:pt x="293" y="30"/>
                    <a:pt x="293" y="30"/>
                  </a:cubicBezTo>
                  <a:cubicBezTo>
                    <a:pt x="295" y="27"/>
                    <a:pt x="298" y="20"/>
                    <a:pt x="307" y="20"/>
                  </a:cubicBezTo>
                  <a:cubicBezTo>
                    <a:pt x="307" y="29"/>
                    <a:pt x="307" y="29"/>
                    <a:pt x="307" y="29"/>
                  </a:cubicBezTo>
                  <a:cubicBezTo>
                    <a:pt x="300" y="29"/>
                    <a:pt x="293" y="33"/>
                    <a:pt x="293" y="47"/>
                  </a:cubicBezTo>
                  <a:cubicBezTo>
                    <a:pt x="293" y="67"/>
                    <a:pt x="293" y="67"/>
                    <a:pt x="293" y="67"/>
                  </a:cubicBezTo>
                  <a:cubicBezTo>
                    <a:pt x="284" y="67"/>
                    <a:pt x="284" y="67"/>
                    <a:pt x="284" y="67"/>
                  </a:cubicBezTo>
                  <a:lnTo>
                    <a:pt x="284" y="21"/>
                  </a:lnTo>
                  <a:close/>
                  <a:moveTo>
                    <a:pt x="321" y="28"/>
                  </a:moveTo>
                  <a:cubicBezTo>
                    <a:pt x="313" y="28"/>
                    <a:pt x="313" y="28"/>
                    <a:pt x="313" y="28"/>
                  </a:cubicBezTo>
                  <a:cubicBezTo>
                    <a:pt x="313" y="21"/>
                    <a:pt x="313" y="21"/>
                    <a:pt x="313" y="21"/>
                  </a:cubicBezTo>
                  <a:cubicBezTo>
                    <a:pt x="321" y="21"/>
                    <a:pt x="321" y="21"/>
                    <a:pt x="321" y="21"/>
                  </a:cubicBezTo>
                  <a:cubicBezTo>
                    <a:pt x="321" y="16"/>
                    <a:pt x="321" y="16"/>
                    <a:pt x="321" y="16"/>
                  </a:cubicBezTo>
                  <a:cubicBezTo>
                    <a:pt x="321" y="5"/>
                    <a:pt x="327" y="0"/>
                    <a:pt x="339" y="0"/>
                  </a:cubicBezTo>
                  <a:cubicBezTo>
                    <a:pt x="342" y="0"/>
                    <a:pt x="345" y="0"/>
                    <a:pt x="348" y="0"/>
                  </a:cubicBezTo>
                  <a:cubicBezTo>
                    <a:pt x="348" y="8"/>
                    <a:pt x="348" y="8"/>
                    <a:pt x="348" y="8"/>
                  </a:cubicBezTo>
                  <a:cubicBezTo>
                    <a:pt x="345" y="7"/>
                    <a:pt x="343" y="6"/>
                    <a:pt x="339" y="6"/>
                  </a:cubicBezTo>
                  <a:cubicBezTo>
                    <a:pt x="332" y="6"/>
                    <a:pt x="330" y="12"/>
                    <a:pt x="330" y="16"/>
                  </a:cubicBezTo>
                  <a:cubicBezTo>
                    <a:pt x="330" y="21"/>
                    <a:pt x="330" y="21"/>
                    <a:pt x="330" y="21"/>
                  </a:cubicBezTo>
                  <a:cubicBezTo>
                    <a:pt x="343" y="21"/>
                    <a:pt x="343" y="21"/>
                    <a:pt x="343" y="21"/>
                  </a:cubicBezTo>
                  <a:cubicBezTo>
                    <a:pt x="343" y="28"/>
                    <a:pt x="343" y="28"/>
                    <a:pt x="343" y="28"/>
                  </a:cubicBezTo>
                  <a:cubicBezTo>
                    <a:pt x="330" y="28"/>
                    <a:pt x="330" y="28"/>
                    <a:pt x="330" y="28"/>
                  </a:cubicBezTo>
                  <a:cubicBezTo>
                    <a:pt x="330" y="67"/>
                    <a:pt x="330" y="67"/>
                    <a:pt x="330" y="67"/>
                  </a:cubicBezTo>
                  <a:cubicBezTo>
                    <a:pt x="321" y="67"/>
                    <a:pt x="321" y="67"/>
                    <a:pt x="321" y="67"/>
                  </a:cubicBezTo>
                  <a:lnTo>
                    <a:pt x="321" y="28"/>
                  </a:lnTo>
                  <a:close/>
                  <a:moveTo>
                    <a:pt x="347" y="44"/>
                  </a:moveTo>
                  <a:cubicBezTo>
                    <a:pt x="347" y="29"/>
                    <a:pt x="353" y="20"/>
                    <a:pt x="367" y="20"/>
                  </a:cubicBezTo>
                  <a:cubicBezTo>
                    <a:pt x="381" y="20"/>
                    <a:pt x="387" y="29"/>
                    <a:pt x="387" y="44"/>
                  </a:cubicBezTo>
                  <a:cubicBezTo>
                    <a:pt x="387" y="58"/>
                    <a:pt x="381" y="68"/>
                    <a:pt x="367" y="68"/>
                  </a:cubicBezTo>
                  <a:cubicBezTo>
                    <a:pt x="353" y="68"/>
                    <a:pt x="347" y="58"/>
                    <a:pt x="347" y="44"/>
                  </a:cubicBezTo>
                  <a:close/>
                  <a:moveTo>
                    <a:pt x="367" y="61"/>
                  </a:moveTo>
                  <a:cubicBezTo>
                    <a:pt x="376" y="61"/>
                    <a:pt x="378" y="51"/>
                    <a:pt x="378" y="44"/>
                  </a:cubicBezTo>
                  <a:cubicBezTo>
                    <a:pt x="378" y="37"/>
                    <a:pt x="376" y="27"/>
                    <a:pt x="367" y="27"/>
                  </a:cubicBezTo>
                  <a:cubicBezTo>
                    <a:pt x="358" y="27"/>
                    <a:pt x="356" y="37"/>
                    <a:pt x="356" y="44"/>
                  </a:cubicBezTo>
                  <a:cubicBezTo>
                    <a:pt x="356" y="51"/>
                    <a:pt x="358" y="61"/>
                    <a:pt x="367" y="61"/>
                  </a:cubicBezTo>
                  <a:close/>
                  <a:moveTo>
                    <a:pt x="396" y="21"/>
                  </a:moveTo>
                  <a:cubicBezTo>
                    <a:pt x="405" y="21"/>
                    <a:pt x="405" y="21"/>
                    <a:pt x="405" y="21"/>
                  </a:cubicBezTo>
                  <a:cubicBezTo>
                    <a:pt x="405" y="30"/>
                    <a:pt x="405" y="30"/>
                    <a:pt x="405" y="30"/>
                  </a:cubicBezTo>
                  <a:cubicBezTo>
                    <a:pt x="405" y="30"/>
                    <a:pt x="405" y="30"/>
                    <a:pt x="405" y="30"/>
                  </a:cubicBezTo>
                  <a:cubicBezTo>
                    <a:pt x="406" y="27"/>
                    <a:pt x="410" y="20"/>
                    <a:pt x="419" y="20"/>
                  </a:cubicBezTo>
                  <a:cubicBezTo>
                    <a:pt x="419" y="29"/>
                    <a:pt x="419" y="29"/>
                    <a:pt x="419" y="29"/>
                  </a:cubicBezTo>
                  <a:cubicBezTo>
                    <a:pt x="411" y="29"/>
                    <a:pt x="405" y="33"/>
                    <a:pt x="405" y="47"/>
                  </a:cubicBezTo>
                  <a:cubicBezTo>
                    <a:pt x="405" y="67"/>
                    <a:pt x="405" y="67"/>
                    <a:pt x="405" y="67"/>
                  </a:cubicBezTo>
                  <a:cubicBezTo>
                    <a:pt x="396" y="67"/>
                    <a:pt x="396" y="67"/>
                    <a:pt x="396" y="67"/>
                  </a:cubicBezTo>
                  <a:lnTo>
                    <a:pt x="396" y="21"/>
                  </a:lnTo>
                  <a:close/>
                  <a:moveTo>
                    <a:pt x="426" y="21"/>
                  </a:moveTo>
                  <a:cubicBezTo>
                    <a:pt x="435" y="21"/>
                    <a:pt x="435" y="21"/>
                    <a:pt x="435" y="21"/>
                  </a:cubicBezTo>
                  <a:cubicBezTo>
                    <a:pt x="435" y="30"/>
                    <a:pt x="435" y="30"/>
                    <a:pt x="435" y="30"/>
                  </a:cubicBezTo>
                  <a:cubicBezTo>
                    <a:pt x="435" y="30"/>
                    <a:pt x="435" y="30"/>
                    <a:pt x="435" y="30"/>
                  </a:cubicBezTo>
                  <a:cubicBezTo>
                    <a:pt x="436" y="27"/>
                    <a:pt x="439" y="20"/>
                    <a:pt x="448" y="20"/>
                  </a:cubicBezTo>
                  <a:cubicBezTo>
                    <a:pt x="456" y="20"/>
                    <a:pt x="458" y="26"/>
                    <a:pt x="459" y="30"/>
                  </a:cubicBezTo>
                  <a:cubicBezTo>
                    <a:pt x="459" y="30"/>
                    <a:pt x="459" y="30"/>
                    <a:pt x="459" y="30"/>
                  </a:cubicBezTo>
                  <a:cubicBezTo>
                    <a:pt x="461" y="26"/>
                    <a:pt x="465" y="20"/>
                    <a:pt x="472" y="20"/>
                  </a:cubicBezTo>
                  <a:cubicBezTo>
                    <a:pt x="483" y="20"/>
                    <a:pt x="485" y="29"/>
                    <a:pt x="485" y="35"/>
                  </a:cubicBezTo>
                  <a:cubicBezTo>
                    <a:pt x="485" y="67"/>
                    <a:pt x="485" y="67"/>
                    <a:pt x="485" y="67"/>
                  </a:cubicBezTo>
                  <a:cubicBezTo>
                    <a:pt x="476" y="67"/>
                    <a:pt x="476" y="67"/>
                    <a:pt x="476" y="67"/>
                  </a:cubicBezTo>
                  <a:cubicBezTo>
                    <a:pt x="476" y="42"/>
                    <a:pt x="476" y="42"/>
                    <a:pt x="476" y="42"/>
                  </a:cubicBezTo>
                  <a:cubicBezTo>
                    <a:pt x="476" y="33"/>
                    <a:pt x="476" y="29"/>
                    <a:pt x="470" y="29"/>
                  </a:cubicBezTo>
                  <a:cubicBezTo>
                    <a:pt x="464" y="29"/>
                    <a:pt x="460" y="37"/>
                    <a:pt x="460" y="45"/>
                  </a:cubicBezTo>
                  <a:cubicBezTo>
                    <a:pt x="460" y="67"/>
                    <a:pt x="460" y="67"/>
                    <a:pt x="460" y="67"/>
                  </a:cubicBezTo>
                  <a:cubicBezTo>
                    <a:pt x="451" y="67"/>
                    <a:pt x="451" y="67"/>
                    <a:pt x="451" y="67"/>
                  </a:cubicBezTo>
                  <a:cubicBezTo>
                    <a:pt x="451" y="42"/>
                    <a:pt x="451" y="42"/>
                    <a:pt x="451" y="42"/>
                  </a:cubicBezTo>
                  <a:cubicBezTo>
                    <a:pt x="451" y="33"/>
                    <a:pt x="451" y="29"/>
                    <a:pt x="445" y="29"/>
                  </a:cubicBezTo>
                  <a:cubicBezTo>
                    <a:pt x="439" y="29"/>
                    <a:pt x="435" y="38"/>
                    <a:pt x="435" y="47"/>
                  </a:cubicBezTo>
                  <a:cubicBezTo>
                    <a:pt x="435" y="67"/>
                    <a:pt x="435" y="67"/>
                    <a:pt x="435" y="67"/>
                  </a:cubicBezTo>
                  <a:cubicBezTo>
                    <a:pt x="426" y="67"/>
                    <a:pt x="426" y="67"/>
                    <a:pt x="426" y="67"/>
                  </a:cubicBezTo>
                  <a:lnTo>
                    <a:pt x="426" y="21"/>
                  </a:lnTo>
                  <a:close/>
                  <a:moveTo>
                    <a:pt x="518" y="61"/>
                  </a:moveTo>
                  <a:cubicBezTo>
                    <a:pt x="518" y="61"/>
                    <a:pt x="518" y="61"/>
                    <a:pt x="518" y="61"/>
                  </a:cubicBezTo>
                  <a:cubicBezTo>
                    <a:pt x="517" y="64"/>
                    <a:pt x="513" y="68"/>
                    <a:pt x="506" y="68"/>
                  </a:cubicBezTo>
                  <a:cubicBezTo>
                    <a:pt x="498" y="68"/>
                    <a:pt x="493" y="63"/>
                    <a:pt x="493" y="56"/>
                  </a:cubicBezTo>
                  <a:cubicBezTo>
                    <a:pt x="493" y="43"/>
                    <a:pt x="507" y="41"/>
                    <a:pt x="518" y="41"/>
                  </a:cubicBezTo>
                  <a:cubicBezTo>
                    <a:pt x="518" y="33"/>
                    <a:pt x="518" y="33"/>
                    <a:pt x="518" y="33"/>
                  </a:cubicBezTo>
                  <a:cubicBezTo>
                    <a:pt x="518" y="28"/>
                    <a:pt x="515" y="27"/>
                    <a:pt x="511" y="27"/>
                  </a:cubicBezTo>
                  <a:cubicBezTo>
                    <a:pt x="506" y="27"/>
                    <a:pt x="504" y="30"/>
                    <a:pt x="504" y="34"/>
                  </a:cubicBezTo>
                  <a:cubicBezTo>
                    <a:pt x="495" y="34"/>
                    <a:pt x="495" y="34"/>
                    <a:pt x="495" y="34"/>
                  </a:cubicBezTo>
                  <a:cubicBezTo>
                    <a:pt x="495" y="26"/>
                    <a:pt x="499" y="20"/>
                    <a:pt x="512" y="20"/>
                  </a:cubicBezTo>
                  <a:cubicBezTo>
                    <a:pt x="527" y="20"/>
                    <a:pt x="527" y="31"/>
                    <a:pt x="527" y="35"/>
                  </a:cubicBezTo>
                  <a:cubicBezTo>
                    <a:pt x="527" y="67"/>
                    <a:pt x="527" y="67"/>
                    <a:pt x="527" y="67"/>
                  </a:cubicBezTo>
                  <a:cubicBezTo>
                    <a:pt x="518" y="67"/>
                    <a:pt x="518" y="67"/>
                    <a:pt x="518" y="67"/>
                  </a:cubicBezTo>
                  <a:lnTo>
                    <a:pt x="518" y="61"/>
                  </a:lnTo>
                  <a:close/>
                  <a:moveTo>
                    <a:pt x="517" y="46"/>
                  </a:moveTo>
                  <a:cubicBezTo>
                    <a:pt x="510" y="46"/>
                    <a:pt x="503" y="49"/>
                    <a:pt x="503" y="55"/>
                  </a:cubicBezTo>
                  <a:cubicBezTo>
                    <a:pt x="503" y="59"/>
                    <a:pt x="505" y="61"/>
                    <a:pt x="508" y="61"/>
                  </a:cubicBezTo>
                  <a:cubicBezTo>
                    <a:pt x="514" y="61"/>
                    <a:pt x="518" y="54"/>
                    <a:pt x="518" y="49"/>
                  </a:cubicBezTo>
                  <a:cubicBezTo>
                    <a:pt x="518" y="46"/>
                    <a:pt x="518" y="46"/>
                    <a:pt x="518" y="46"/>
                  </a:cubicBezTo>
                  <a:lnTo>
                    <a:pt x="517" y="46"/>
                  </a:lnTo>
                  <a:close/>
                  <a:moveTo>
                    <a:pt x="538" y="21"/>
                  </a:moveTo>
                  <a:cubicBezTo>
                    <a:pt x="547" y="21"/>
                    <a:pt x="547" y="21"/>
                    <a:pt x="547" y="21"/>
                  </a:cubicBezTo>
                  <a:cubicBezTo>
                    <a:pt x="547" y="31"/>
                    <a:pt x="547" y="31"/>
                    <a:pt x="547" y="31"/>
                  </a:cubicBezTo>
                  <a:cubicBezTo>
                    <a:pt x="547" y="31"/>
                    <a:pt x="547" y="31"/>
                    <a:pt x="547" y="31"/>
                  </a:cubicBezTo>
                  <a:cubicBezTo>
                    <a:pt x="549" y="27"/>
                    <a:pt x="552" y="20"/>
                    <a:pt x="562" y="20"/>
                  </a:cubicBezTo>
                  <a:cubicBezTo>
                    <a:pt x="572" y="20"/>
                    <a:pt x="574" y="29"/>
                    <a:pt x="574" y="35"/>
                  </a:cubicBezTo>
                  <a:cubicBezTo>
                    <a:pt x="574" y="67"/>
                    <a:pt x="574" y="67"/>
                    <a:pt x="574" y="67"/>
                  </a:cubicBezTo>
                  <a:cubicBezTo>
                    <a:pt x="565" y="67"/>
                    <a:pt x="565" y="67"/>
                    <a:pt x="565" y="67"/>
                  </a:cubicBezTo>
                  <a:cubicBezTo>
                    <a:pt x="565" y="42"/>
                    <a:pt x="565" y="42"/>
                    <a:pt x="565" y="42"/>
                  </a:cubicBezTo>
                  <a:cubicBezTo>
                    <a:pt x="565" y="33"/>
                    <a:pt x="565" y="29"/>
                    <a:pt x="559" y="29"/>
                  </a:cubicBezTo>
                  <a:cubicBezTo>
                    <a:pt x="552" y="29"/>
                    <a:pt x="547" y="38"/>
                    <a:pt x="547" y="47"/>
                  </a:cubicBezTo>
                  <a:cubicBezTo>
                    <a:pt x="547" y="67"/>
                    <a:pt x="547" y="67"/>
                    <a:pt x="547" y="67"/>
                  </a:cubicBezTo>
                  <a:cubicBezTo>
                    <a:pt x="538" y="67"/>
                    <a:pt x="538" y="67"/>
                    <a:pt x="538" y="67"/>
                  </a:cubicBezTo>
                  <a:lnTo>
                    <a:pt x="538" y="21"/>
                  </a:lnTo>
                  <a:close/>
                  <a:moveTo>
                    <a:pt x="618" y="66"/>
                  </a:moveTo>
                  <a:cubicBezTo>
                    <a:pt x="614" y="67"/>
                    <a:pt x="610" y="68"/>
                    <a:pt x="605" y="68"/>
                  </a:cubicBezTo>
                  <a:cubicBezTo>
                    <a:pt x="588" y="68"/>
                    <a:pt x="583" y="54"/>
                    <a:pt x="583" y="42"/>
                  </a:cubicBezTo>
                  <a:cubicBezTo>
                    <a:pt x="583" y="30"/>
                    <a:pt x="589" y="20"/>
                    <a:pt x="602" y="20"/>
                  </a:cubicBezTo>
                  <a:cubicBezTo>
                    <a:pt x="615" y="20"/>
                    <a:pt x="619" y="29"/>
                    <a:pt x="619" y="36"/>
                  </a:cubicBezTo>
                  <a:cubicBezTo>
                    <a:pt x="609" y="36"/>
                    <a:pt x="609" y="36"/>
                    <a:pt x="609" y="36"/>
                  </a:cubicBezTo>
                  <a:cubicBezTo>
                    <a:pt x="609" y="33"/>
                    <a:pt x="608" y="27"/>
                    <a:pt x="602" y="27"/>
                  </a:cubicBezTo>
                  <a:cubicBezTo>
                    <a:pt x="596" y="27"/>
                    <a:pt x="592" y="32"/>
                    <a:pt x="592" y="41"/>
                  </a:cubicBezTo>
                  <a:cubicBezTo>
                    <a:pt x="592" y="50"/>
                    <a:pt x="596" y="61"/>
                    <a:pt x="610" y="61"/>
                  </a:cubicBezTo>
                  <a:cubicBezTo>
                    <a:pt x="613" y="61"/>
                    <a:pt x="615" y="61"/>
                    <a:pt x="618" y="60"/>
                  </a:cubicBezTo>
                  <a:lnTo>
                    <a:pt x="618" y="66"/>
                  </a:lnTo>
                  <a:close/>
                  <a:moveTo>
                    <a:pt x="659" y="66"/>
                  </a:moveTo>
                  <a:cubicBezTo>
                    <a:pt x="655" y="67"/>
                    <a:pt x="652" y="68"/>
                    <a:pt x="647" y="68"/>
                  </a:cubicBezTo>
                  <a:cubicBezTo>
                    <a:pt x="634" y="68"/>
                    <a:pt x="625" y="60"/>
                    <a:pt x="625" y="42"/>
                  </a:cubicBezTo>
                  <a:cubicBezTo>
                    <a:pt x="625" y="22"/>
                    <a:pt x="638" y="20"/>
                    <a:pt x="643" y="20"/>
                  </a:cubicBezTo>
                  <a:cubicBezTo>
                    <a:pt x="654" y="20"/>
                    <a:pt x="660" y="28"/>
                    <a:pt x="660" y="38"/>
                  </a:cubicBezTo>
                  <a:cubicBezTo>
                    <a:pt x="660" y="41"/>
                    <a:pt x="660" y="41"/>
                    <a:pt x="660" y="41"/>
                  </a:cubicBezTo>
                  <a:cubicBezTo>
                    <a:pt x="633" y="41"/>
                    <a:pt x="633" y="41"/>
                    <a:pt x="633" y="41"/>
                  </a:cubicBezTo>
                  <a:cubicBezTo>
                    <a:pt x="633" y="49"/>
                    <a:pt x="638" y="61"/>
                    <a:pt x="650" y="61"/>
                  </a:cubicBezTo>
                  <a:cubicBezTo>
                    <a:pt x="654" y="61"/>
                    <a:pt x="657" y="60"/>
                    <a:pt x="659" y="60"/>
                  </a:cubicBezTo>
                  <a:lnTo>
                    <a:pt x="659" y="66"/>
                  </a:lnTo>
                  <a:close/>
                  <a:moveTo>
                    <a:pt x="651" y="35"/>
                  </a:moveTo>
                  <a:cubicBezTo>
                    <a:pt x="651" y="32"/>
                    <a:pt x="650" y="27"/>
                    <a:pt x="643" y="27"/>
                  </a:cubicBezTo>
                  <a:cubicBezTo>
                    <a:pt x="636" y="27"/>
                    <a:pt x="634" y="33"/>
                    <a:pt x="634" y="35"/>
                  </a:cubicBezTo>
                  <a:lnTo>
                    <a:pt x="651" y="35"/>
                  </a:lnTo>
                  <a:close/>
                  <a:moveTo>
                    <a:pt x="669" y="54"/>
                  </a:moveTo>
                  <a:cubicBezTo>
                    <a:pt x="683" y="54"/>
                    <a:pt x="683" y="54"/>
                    <a:pt x="683" y="54"/>
                  </a:cubicBezTo>
                  <a:cubicBezTo>
                    <a:pt x="683" y="67"/>
                    <a:pt x="683" y="67"/>
                    <a:pt x="683" y="67"/>
                  </a:cubicBezTo>
                  <a:cubicBezTo>
                    <a:pt x="669" y="67"/>
                    <a:pt x="669" y="67"/>
                    <a:pt x="669" y="67"/>
                  </a:cubicBezTo>
                  <a:lnTo>
                    <a:pt x="669" y="54"/>
                  </a:lnTo>
                  <a:close/>
                  <a:moveTo>
                    <a:pt x="720" y="1"/>
                  </a:moveTo>
                  <a:cubicBezTo>
                    <a:pt x="737" y="1"/>
                    <a:pt x="737" y="1"/>
                    <a:pt x="737" y="1"/>
                  </a:cubicBezTo>
                  <a:cubicBezTo>
                    <a:pt x="757" y="1"/>
                    <a:pt x="765" y="12"/>
                    <a:pt x="765" y="33"/>
                  </a:cubicBezTo>
                  <a:cubicBezTo>
                    <a:pt x="765" y="61"/>
                    <a:pt x="752" y="67"/>
                    <a:pt x="737" y="67"/>
                  </a:cubicBezTo>
                  <a:cubicBezTo>
                    <a:pt x="720" y="67"/>
                    <a:pt x="720" y="67"/>
                    <a:pt x="720" y="67"/>
                  </a:cubicBezTo>
                  <a:lnTo>
                    <a:pt x="720" y="1"/>
                  </a:lnTo>
                  <a:close/>
                  <a:moveTo>
                    <a:pt x="730" y="59"/>
                  </a:moveTo>
                  <a:cubicBezTo>
                    <a:pt x="735" y="59"/>
                    <a:pt x="735" y="59"/>
                    <a:pt x="735" y="59"/>
                  </a:cubicBezTo>
                  <a:cubicBezTo>
                    <a:pt x="747" y="59"/>
                    <a:pt x="754" y="55"/>
                    <a:pt x="754" y="34"/>
                  </a:cubicBezTo>
                  <a:cubicBezTo>
                    <a:pt x="754" y="13"/>
                    <a:pt x="747" y="8"/>
                    <a:pt x="735" y="8"/>
                  </a:cubicBezTo>
                  <a:cubicBezTo>
                    <a:pt x="730" y="8"/>
                    <a:pt x="730" y="8"/>
                    <a:pt x="730" y="8"/>
                  </a:cubicBezTo>
                  <a:lnTo>
                    <a:pt x="730" y="59"/>
                  </a:lnTo>
                  <a:close/>
                  <a:moveTo>
                    <a:pt x="806" y="66"/>
                  </a:moveTo>
                  <a:cubicBezTo>
                    <a:pt x="802" y="67"/>
                    <a:pt x="800" y="68"/>
                    <a:pt x="795" y="68"/>
                  </a:cubicBezTo>
                  <a:cubicBezTo>
                    <a:pt x="781" y="68"/>
                    <a:pt x="772" y="60"/>
                    <a:pt x="772" y="42"/>
                  </a:cubicBezTo>
                  <a:cubicBezTo>
                    <a:pt x="772" y="22"/>
                    <a:pt x="785" y="20"/>
                    <a:pt x="791" y="20"/>
                  </a:cubicBezTo>
                  <a:cubicBezTo>
                    <a:pt x="802" y="20"/>
                    <a:pt x="807" y="28"/>
                    <a:pt x="807" y="38"/>
                  </a:cubicBezTo>
                  <a:cubicBezTo>
                    <a:pt x="807" y="41"/>
                    <a:pt x="807" y="41"/>
                    <a:pt x="807" y="41"/>
                  </a:cubicBezTo>
                  <a:cubicBezTo>
                    <a:pt x="781" y="41"/>
                    <a:pt x="781" y="41"/>
                    <a:pt x="781" y="41"/>
                  </a:cubicBezTo>
                  <a:cubicBezTo>
                    <a:pt x="781" y="49"/>
                    <a:pt x="785" y="61"/>
                    <a:pt x="797" y="61"/>
                  </a:cubicBezTo>
                  <a:cubicBezTo>
                    <a:pt x="801" y="61"/>
                    <a:pt x="804" y="60"/>
                    <a:pt x="806" y="60"/>
                  </a:cubicBezTo>
                  <a:lnTo>
                    <a:pt x="806" y="66"/>
                  </a:lnTo>
                  <a:close/>
                  <a:moveTo>
                    <a:pt x="799" y="35"/>
                  </a:moveTo>
                  <a:cubicBezTo>
                    <a:pt x="799" y="32"/>
                    <a:pt x="797" y="27"/>
                    <a:pt x="790" y="27"/>
                  </a:cubicBezTo>
                  <a:cubicBezTo>
                    <a:pt x="783" y="27"/>
                    <a:pt x="781" y="33"/>
                    <a:pt x="781" y="35"/>
                  </a:cubicBezTo>
                  <a:lnTo>
                    <a:pt x="799" y="35"/>
                  </a:lnTo>
                  <a:close/>
                  <a:moveTo>
                    <a:pt x="816" y="1"/>
                  </a:moveTo>
                  <a:cubicBezTo>
                    <a:pt x="825" y="1"/>
                    <a:pt x="825" y="1"/>
                    <a:pt x="825" y="1"/>
                  </a:cubicBezTo>
                  <a:cubicBezTo>
                    <a:pt x="825" y="67"/>
                    <a:pt x="825" y="67"/>
                    <a:pt x="825" y="67"/>
                  </a:cubicBezTo>
                  <a:cubicBezTo>
                    <a:pt x="816" y="67"/>
                    <a:pt x="816" y="67"/>
                    <a:pt x="816" y="67"/>
                  </a:cubicBezTo>
                  <a:lnTo>
                    <a:pt x="816" y="1"/>
                  </a:lnTo>
                  <a:close/>
                  <a:moveTo>
                    <a:pt x="836" y="1"/>
                  </a:moveTo>
                  <a:cubicBezTo>
                    <a:pt x="847" y="1"/>
                    <a:pt x="847" y="1"/>
                    <a:pt x="847" y="1"/>
                  </a:cubicBezTo>
                  <a:cubicBezTo>
                    <a:pt x="847" y="10"/>
                    <a:pt x="847" y="10"/>
                    <a:pt x="847" y="10"/>
                  </a:cubicBezTo>
                  <a:cubicBezTo>
                    <a:pt x="836" y="10"/>
                    <a:pt x="836" y="10"/>
                    <a:pt x="836" y="10"/>
                  </a:cubicBezTo>
                  <a:lnTo>
                    <a:pt x="836" y="1"/>
                  </a:lnTo>
                  <a:close/>
                  <a:moveTo>
                    <a:pt x="837" y="21"/>
                  </a:moveTo>
                  <a:cubicBezTo>
                    <a:pt x="846" y="21"/>
                    <a:pt x="846" y="21"/>
                    <a:pt x="846" y="21"/>
                  </a:cubicBezTo>
                  <a:cubicBezTo>
                    <a:pt x="846" y="67"/>
                    <a:pt x="846" y="67"/>
                    <a:pt x="846" y="67"/>
                  </a:cubicBezTo>
                  <a:cubicBezTo>
                    <a:pt x="837" y="67"/>
                    <a:pt x="837" y="67"/>
                    <a:pt x="837" y="67"/>
                  </a:cubicBezTo>
                  <a:lnTo>
                    <a:pt x="837" y="21"/>
                  </a:lnTo>
                  <a:close/>
                  <a:moveTo>
                    <a:pt x="852" y="21"/>
                  </a:moveTo>
                  <a:cubicBezTo>
                    <a:pt x="862" y="21"/>
                    <a:pt x="862" y="21"/>
                    <a:pt x="862" y="21"/>
                  </a:cubicBezTo>
                  <a:cubicBezTo>
                    <a:pt x="874" y="54"/>
                    <a:pt x="874" y="54"/>
                    <a:pt x="874" y="54"/>
                  </a:cubicBezTo>
                  <a:cubicBezTo>
                    <a:pt x="874" y="54"/>
                    <a:pt x="874" y="54"/>
                    <a:pt x="874" y="54"/>
                  </a:cubicBezTo>
                  <a:cubicBezTo>
                    <a:pt x="885" y="21"/>
                    <a:pt x="885" y="21"/>
                    <a:pt x="885" y="21"/>
                  </a:cubicBezTo>
                  <a:cubicBezTo>
                    <a:pt x="894" y="21"/>
                    <a:pt x="894" y="21"/>
                    <a:pt x="894" y="21"/>
                  </a:cubicBezTo>
                  <a:cubicBezTo>
                    <a:pt x="878" y="67"/>
                    <a:pt x="878" y="67"/>
                    <a:pt x="878" y="67"/>
                  </a:cubicBezTo>
                  <a:cubicBezTo>
                    <a:pt x="870" y="67"/>
                    <a:pt x="870" y="67"/>
                    <a:pt x="870" y="67"/>
                  </a:cubicBezTo>
                  <a:lnTo>
                    <a:pt x="852" y="21"/>
                  </a:lnTo>
                  <a:close/>
                  <a:moveTo>
                    <a:pt x="931" y="66"/>
                  </a:moveTo>
                  <a:cubicBezTo>
                    <a:pt x="927" y="67"/>
                    <a:pt x="924" y="68"/>
                    <a:pt x="919" y="68"/>
                  </a:cubicBezTo>
                  <a:cubicBezTo>
                    <a:pt x="905" y="68"/>
                    <a:pt x="897" y="60"/>
                    <a:pt x="897" y="42"/>
                  </a:cubicBezTo>
                  <a:cubicBezTo>
                    <a:pt x="897" y="22"/>
                    <a:pt x="909" y="20"/>
                    <a:pt x="915" y="20"/>
                  </a:cubicBezTo>
                  <a:cubicBezTo>
                    <a:pt x="926" y="20"/>
                    <a:pt x="932" y="28"/>
                    <a:pt x="932" y="38"/>
                  </a:cubicBezTo>
                  <a:cubicBezTo>
                    <a:pt x="932" y="41"/>
                    <a:pt x="932" y="41"/>
                    <a:pt x="932" y="41"/>
                  </a:cubicBezTo>
                  <a:cubicBezTo>
                    <a:pt x="905" y="41"/>
                    <a:pt x="905" y="41"/>
                    <a:pt x="905" y="41"/>
                  </a:cubicBezTo>
                  <a:cubicBezTo>
                    <a:pt x="905" y="49"/>
                    <a:pt x="909" y="61"/>
                    <a:pt x="922" y="61"/>
                  </a:cubicBezTo>
                  <a:cubicBezTo>
                    <a:pt x="926" y="61"/>
                    <a:pt x="929" y="60"/>
                    <a:pt x="931" y="60"/>
                  </a:cubicBezTo>
                  <a:lnTo>
                    <a:pt x="931" y="66"/>
                  </a:lnTo>
                  <a:close/>
                  <a:moveTo>
                    <a:pt x="923" y="35"/>
                  </a:moveTo>
                  <a:cubicBezTo>
                    <a:pt x="923" y="32"/>
                    <a:pt x="921" y="27"/>
                    <a:pt x="915" y="27"/>
                  </a:cubicBezTo>
                  <a:cubicBezTo>
                    <a:pt x="908" y="27"/>
                    <a:pt x="906" y="33"/>
                    <a:pt x="906" y="35"/>
                  </a:cubicBezTo>
                  <a:lnTo>
                    <a:pt x="923" y="35"/>
                  </a:lnTo>
                  <a:close/>
                  <a:moveTo>
                    <a:pt x="940" y="21"/>
                  </a:moveTo>
                  <a:cubicBezTo>
                    <a:pt x="949" y="21"/>
                    <a:pt x="949" y="21"/>
                    <a:pt x="949" y="21"/>
                  </a:cubicBezTo>
                  <a:cubicBezTo>
                    <a:pt x="949" y="30"/>
                    <a:pt x="949" y="30"/>
                    <a:pt x="949" y="30"/>
                  </a:cubicBezTo>
                  <a:cubicBezTo>
                    <a:pt x="949" y="30"/>
                    <a:pt x="949" y="30"/>
                    <a:pt x="949" y="30"/>
                  </a:cubicBezTo>
                  <a:cubicBezTo>
                    <a:pt x="950" y="27"/>
                    <a:pt x="954" y="20"/>
                    <a:pt x="963" y="20"/>
                  </a:cubicBezTo>
                  <a:cubicBezTo>
                    <a:pt x="963" y="29"/>
                    <a:pt x="963" y="29"/>
                    <a:pt x="963" y="29"/>
                  </a:cubicBezTo>
                  <a:cubicBezTo>
                    <a:pt x="955" y="29"/>
                    <a:pt x="949" y="33"/>
                    <a:pt x="949" y="47"/>
                  </a:cubicBezTo>
                  <a:cubicBezTo>
                    <a:pt x="949" y="67"/>
                    <a:pt x="949" y="67"/>
                    <a:pt x="949" y="67"/>
                  </a:cubicBezTo>
                  <a:cubicBezTo>
                    <a:pt x="940" y="67"/>
                    <a:pt x="940" y="67"/>
                    <a:pt x="940" y="67"/>
                  </a:cubicBezTo>
                  <a:lnTo>
                    <a:pt x="940" y="21"/>
                  </a:lnTo>
                  <a:close/>
                  <a:moveTo>
                    <a:pt x="1001" y="66"/>
                  </a:moveTo>
                  <a:cubicBezTo>
                    <a:pt x="998" y="67"/>
                    <a:pt x="995" y="68"/>
                    <a:pt x="990" y="68"/>
                  </a:cubicBezTo>
                  <a:cubicBezTo>
                    <a:pt x="976" y="68"/>
                    <a:pt x="967" y="60"/>
                    <a:pt x="967" y="42"/>
                  </a:cubicBezTo>
                  <a:cubicBezTo>
                    <a:pt x="967" y="22"/>
                    <a:pt x="980" y="20"/>
                    <a:pt x="986" y="20"/>
                  </a:cubicBezTo>
                  <a:cubicBezTo>
                    <a:pt x="997" y="20"/>
                    <a:pt x="1002" y="28"/>
                    <a:pt x="1002" y="38"/>
                  </a:cubicBezTo>
                  <a:cubicBezTo>
                    <a:pt x="1002" y="41"/>
                    <a:pt x="1002" y="41"/>
                    <a:pt x="1002" y="41"/>
                  </a:cubicBezTo>
                  <a:cubicBezTo>
                    <a:pt x="976" y="41"/>
                    <a:pt x="976" y="41"/>
                    <a:pt x="976" y="41"/>
                  </a:cubicBezTo>
                  <a:cubicBezTo>
                    <a:pt x="976" y="49"/>
                    <a:pt x="980" y="61"/>
                    <a:pt x="993" y="61"/>
                  </a:cubicBezTo>
                  <a:cubicBezTo>
                    <a:pt x="997" y="61"/>
                    <a:pt x="999" y="60"/>
                    <a:pt x="1001" y="60"/>
                  </a:cubicBezTo>
                  <a:lnTo>
                    <a:pt x="1001" y="66"/>
                  </a:lnTo>
                  <a:close/>
                  <a:moveTo>
                    <a:pt x="994" y="35"/>
                  </a:moveTo>
                  <a:cubicBezTo>
                    <a:pt x="994" y="32"/>
                    <a:pt x="992" y="27"/>
                    <a:pt x="985" y="27"/>
                  </a:cubicBezTo>
                  <a:cubicBezTo>
                    <a:pt x="978" y="27"/>
                    <a:pt x="976" y="33"/>
                    <a:pt x="976" y="35"/>
                  </a:cubicBezTo>
                  <a:lnTo>
                    <a:pt x="994" y="35"/>
                  </a:lnTo>
                  <a:close/>
                  <a:moveTo>
                    <a:pt x="1037" y="60"/>
                  </a:moveTo>
                  <a:cubicBezTo>
                    <a:pt x="1037" y="60"/>
                    <a:pt x="1037" y="60"/>
                    <a:pt x="1037" y="60"/>
                  </a:cubicBezTo>
                  <a:cubicBezTo>
                    <a:pt x="1036" y="62"/>
                    <a:pt x="1032" y="68"/>
                    <a:pt x="1024" y="68"/>
                  </a:cubicBezTo>
                  <a:cubicBezTo>
                    <a:pt x="1013" y="68"/>
                    <a:pt x="1009" y="58"/>
                    <a:pt x="1009" y="45"/>
                  </a:cubicBezTo>
                  <a:cubicBezTo>
                    <a:pt x="1009" y="30"/>
                    <a:pt x="1014" y="20"/>
                    <a:pt x="1025" y="20"/>
                  </a:cubicBezTo>
                  <a:cubicBezTo>
                    <a:pt x="1032" y="20"/>
                    <a:pt x="1036" y="25"/>
                    <a:pt x="1037" y="27"/>
                  </a:cubicBezTo>
                  <a:cubicBezTo>
                    <a:pt x="1037" y="27"/>
                    <a:pt x="1037" y="27"/>
                    <a:pt x="1037" y="27"/>
                  </a:cubicBezTo>
                  <a:cubicBezTo>
                    <a:pt x="1037" y="1"/>
                    <a:pt x="1037" y="1"/>
                    <a:pt x="1037" y="1"/>
                  </a:cubicBezTo>
                  <a:cubicBezTo>
                    <a:pt x="1046" y="1"/>
                    <a:pt x="1046" y="1"/>
                    <a:pt x="1046" y="1"/>
                  </a:cubicBezTo>
                  <a:cubicBezTo>
                    <a:pt x="1046" y="67"/>
                    <a:pt x="1046" y="67"/>
                    <a:pt x="1046" y="67"/>
                  </a:cubicBezTo>
                  <a:cubicBezTo>
                    <a:pt x="1037" y="67"/>
                    <a:pt x="1037" y="67"/>
                    <a:pt x="1037" y="67"/>
                  </a:cubicBezTo>
                  <a:lnTo>
                    <a:pt x="1037" y="60"/>
                  </a:lnTo>
                  <a:close/>
                  <a:moveTo>
                    <a:pt x="1027" y="61"/>
                  </a:moveTo>
                  <a:cubicBezTo>
                    <a:pt x="1034" y="61"/>
                    <a:pt x="1037" y="51"/>
                    <a:pt x="1037" y="44"/>
                  </a:cubicBezTo>
                  <a:cubicBezTo>
                    <a:pt x="1037" y="36"/>
                    <a:pt x="1035" y="27"/>
                    <a:pt x="1027" y="27"/>
                  </a:cubicBezTo>
                  <a:cubicBezTo>
                    <a:pt x="1020" y="27"/>
                    <a:pt x="1018" y="34"/>
                    <a:pt x="1018" y="44"/>
                  </a:cubicBezTo>
                  <a:cubicBezTo>
                    <a:pt x="1018" y="51"/>
                    <a:pt x="1019" y="61"/>
                    <a:pt x="1027" y="61"/>
                  </a:cubicBezTo>
                  <a:close/>
                  <a:moveTo>
                    <a:pt x="1056" y="54"/>
                  </a:moveTo>
                  <a:cubicBezTo>
                    <a:pt x="1070" y="54"/>
                    <a:pt x="1070" y="54"/>
                    <a:pt x="1070" y="54"/>
                  </a:cubicBezTo>
                  <a:cubicBezTo>
                    <a:pt x="1070" y="67"/>
                    <a:pt x="1070" y="67"/>
                    <a:pt x="1070" y="67"/>
                  </a:cubicBezTo>
                  <a:cubicBezTo>
                    <a:pt x="1056" y="67"/>
                    <a:pt x="1056" y="67"/>
                    <a:pt x="1056" y="67"/>
                  </a:cubicBezTo>
                  <a:lnTo>
                    <a:pt x="1056"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18" name="Freeform 16"/>
          <p:cNvSpPr>
            <a:spLocks noEditPoints="1"/>
          </p:cNvSpPr>
          <p:nvPr userDrawn="1"/>
        </p:nvSpPr>
        <p:spPr bwMode="auto">
          <a:xfrm>
            <a:off x="4992629" y="6293246"/>
            <a:ext cx="3739896" cy="221780"/>
          </a:xfrm>
          <a:custGeom>
            <a:avLst/>
            <a:gdLst>
              <a:gd name="T0" fmla="*/ 27 w 1199"/>
              <a:gd name="T1" fmla="*/ 3 h 71"/>
              <a:gd name="T2" fmla="*/ 1 w 1199"/>
              <a:gd name="T3" fmla="*/ 53 h 71"/>
              <a:gd name="T4" fmla="*/ 41 w 1199"/>
              <a:gd name="T5" fmla="*/ 19 h 71"/>
              <a:gd name="T6" fmla="*/ 51 w 1199"/>
              <a:gd name="T7" fmla="*/ 50 h 71"/>
              <a:gd name="T8" fmla="*/ 79 w 1199"/>
              <a:gd name="T9" fmla="*/ 18 h 71"/>
              <a:gd name="T10" fmla="*/ 91 w 1199"/>
              <a:gd name="T11" fmla="*/ 55 h 71"/>
              <a:gd name="T12" fmla="*/ 107 w 1199"/>
              <a:gd name="T13" fmla="*/ 29 h 71"/>
              <a:gd name="T14" fmla="*/ 99 w 1199"/>
              <a:gd name="T15" fmla="*/ 38 h 71"/>
              <a:gd name="T16" fmla="*/ 121 w 1199"/>
              <a:gd name="T17" fmla="*/ 10 h 71"/>
              <a:gd name="T18" fmla="*/ 135 w 1199"/>
              <a:gd name="T19" fmla="*/ 50 h 71"/>
              <a:gd name="T20" fmla="*/ 145 w 1199"/>
              <a:gd name="T21" fmla="*/ 33 h 71"/>
              <a:gd name="T22" fmla="*/ 160 w 1199"/>
              <a:gd name="T23" fmla="*/ 29 h 71"/>
              <a:gd name="T24" fmla="*/ 193 w 1199"/>
              <a:gd name="T25" fmla="*/ 19 h 71"/>
              <a:gd name="T26" fmla="*/ 193 w 1199"/>
              <a:gd name="T27" fmla="*/ 47 h 71"/>
              <a:gd name="T28" fmla="*/ 204 w 1199"/>
              <a:gd name="T29" fmla="*/ 19 h 71"/>
              <a:gd name="T30" fmla="*/ 259 w 1199"/>
              <a:gd name="T31" fmla="*/ 71 h 71"/>
              <a:gd name="T32" fmla="*/ 326 w 1199"/>
              <a:gd name="T33" fmla="*/ 28 h 71"/>
              <a:gd name="T34" fmla="*/ 302 w 1199"/>
              <a:gd name="T35" fmla="*/ 8 h 71"/>
              <a:gd name="T36" fmla="*/ 334 w 1199"/>
              <a:gd name="T37" fmla="*/ 9 h 71"/>
              <a:gd name="T38" fmla="*/ 361 w 1199"/>
              <a:gd name="T39" fmla="*/ 54 h 71"/>
              <a:gd name="T40" fmla="*/ 361 w 1199"/>
              <a:gd name="T41" fmla="*/ 69 h 71"/>
              <a:gd name="T42" fmla="*/ 355 w 1199"/>
              <a:gd name="T43" fmla="*/ 37 h 71"/>
              <a:gd name="T44" fmla="*/ 387 w 1199"/>
              <a:gd name="T45" fmla="*/ 54 h 71"/>
              <a:gd name="T46" fmla="*/ 406 w 1199"/>
              <a:gd name="T47" fmla="*/ 23 h 71"/>
              <a:gd name="T48" fmla="*/ 421 w 1199"/>
              <a:gd name="T49" fmla="*/ 23 h 71"/>
              <a:gd name="T50" fmla="*/ 445 w 1199"/>
              <a:gd name="T51" fmla="*/ 49 h 71"/>
              <a:gd name="T52" fmla="*/ 438 w 1199"/>
              <a:gd name="T53" fmla="*/ 18 h 71"/>
              <a:gd name="T54" fmla="*/ 445 w 1199"/>
              <a:gd name="T55" fmla="*/ 38 h 71"/>
              <a:gd name="T56" fmla="*/ 498 w 1199"/>
              <a:gd name="T57" fmla="*/ 0 h 71"/>
              <a:gd name="T58" fmla="*/ 556 w 1199"/>
              <a:gd name="T59" fmla="*/ 3 h 71"/>
              <a:gd name="T60" fmla="*/ 571 w 1199"/>
              <a:gd name="T61" fmla="*/ 18 h 71"/>
              <a:gd name="T62" fmla="*/ 578 w 1199"/>
              <a:gd name="T63" fmla="*/ 29 h 71"/>
              <a:gd name="T64" fmla="*/ 616 w 1199"/>
              <a:gd name="T65" fmla="*/ 29 h 71"/>
              <a:gd name="T66" fmla="*/ 643 w 1199"/>
              <a:gd name="T67" fmla="*/ 34 h 71"/>
              <a:gd name="T68" fmla="*/ 628 w 1199"/>
              <a:gd name="T69" fmla="*/ 27 h 71"/>
              <a:gd name="T70" fmla="*/ 664 w 1199"/>
              <a:gd name="T71" fmla="*/ 39 h 71"/>
              <a:gd name="T72" fmla="*/ 684 w 1199"/>
              <a:gd name="T73" fmla="*/ 29 h 71"/>
              <a:gd name="T74" fmla="*/ 716 w 1199"/>
              <a:gd name="T75" fmla="*/ 36 h 71"/>
              <a:gd name="T76" fmla="*/ 735 w 1199"/>
              <a:gd name="T77" fmla="*/ 54 h 71"/>
              <a:gd name="T78" fmla="*/ 759 w 1199"/>
              <a:gd name="T79" fmla="*/ 22 h 71"/>
              <a:gd name="T80" fmla="*/ 791 w 1199"/>
              <a:gd name="T81" fmla="*/ 18 h 71"/>
              <a:gd name="T82" fmla="*/ 781 w 1199"/>
              <a:gd name="T83" fmla="*/ 63 h 71"/>
              <a:gd name="T84" fmla="*/ 801 w 1199"/>
              <a:gd name="T85" fmla="*/ 36 h 71"/>
              <a:gd name="T86" fmla="*/ 842 w 1199"/>
              <a:gd name="T87" fmla="*/ 19 h 71"/>
              <a:gd name="T88" fmla="*/ 899 w 1199"/>
              <a:gd name="T89" fmla="*/ 28 h 71"/>
              <a:gd name="T90" fmla="*/ 917 w 1199"/>
              <a:gd name="T91" fmla="*/ 50 h 71"/>
              <a:gd name="T92" fmla="*/ 970 w 1199"/>
              <a:gd name="T93" fmla="*/ 36 h 71"/>
              <a:gd name="T94" fmla="*/ 949 w 1199"/>
              <a:gd name="T95" fmla="*/ 36 h 71"/>
              <a:gd name="T96" fmla="*/ 1003 w 1199"/>
              <a:gd name="T97" fmla="*/ 33 h 71"/>
              <a:gd name="T98" fmla="*/ 983 w 1199"/>
              <a:gd name="T99" fmla="*/ 29 h 71"/>
              <a:gd name="T100" fmla="*/ 1028 w 1199"/>
              <a:gd name="T101" fmla="*/ 23 h 71"/>
              <a:gd name="T102" fmla="*/ 1031 w 1199"/>
              <a:gd name="T103" fmla="*/ 45 h 71"/>
              <a:gd name="T104" fmla="*/ 1056 w 1199"/>
              <a:gd name="T105" fmla="*/ 54 h 71"/>
              <a:gd name="T106" fmla="*/ 1084 w 1199"/>
              <a:gd name="T107" fmla="*/ 54 h 71"/>
              <a:gd name="T108" fmla="*/ 1075 w 1199"/>
              <a:gd name="T109" fmla="*/ 7 h 71"/>
              <a:gd name="T110" fmla="*/ 1084 w 1199"/>
              <a:gd name="T111" fmla="*/ 54 h 71"/>
              <a:gd name="T112" fmla="*/ 1096 w 1199"/>
              <a:gd name="T113" fmla="*/ 19 h 71"/>
              <a:gd name="T114" fmla="*/ 1129 w 1199"/>
              <a:gd name="T115" fmla="*/ 36 h 71"/>
              <a:gd name="T116" fmla="*/ 1148 w 1199"/>
              <a:gd name="T117" fmla="*/ 39 h 71"/>
              <a:gd name="T118" fmla="*/ 1168 w 1199"/>
              <a:gd name="T119" fmla="*/ 29 h 71"/>
              <a:gd name="T120" fmla="*/ 1176 w 1199"/>
              <a:gd name="T121" fmla="*/ 27 h 71"/>
              <a:gd name="T122" fmla="*/ 1199 w 1199"/>
              <a:gd name="T123" fmla="*/ 4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99" h="71">
                <a:moveTo>
                  <a:pt x="1" y="47"/>
                </a:moveTo>
                <a:cubicBezTo>
                  <a:pt x="5" y="49"/>
                  <a:pt x="9" y="50"/>
                  <a:pt x="13" y="50"/>
                </a:cubicBezTo>
                <a:cubicBezTo>
                  <a:pt x="19" y="50"/>
                  <a:pt x="24" y="47"/>
                  <a:pt x="24" y="41"/>
                </a:cubicBezTo>
                <a:cubicBezTo>
                  <a:pt x="24" y="35"/>
                  <a:pt x="20" y="33"/>
                  <a:pt x="16" y="31"/>
                </a:cubicBezTo>
                <a:cubicBezTo>
                  <a:pt x="11" y="28"/>
                  <a:pt x="11" y="28"/>
                  <a:pt x="11" y="28"/>
                </a:cubicBezTo>
                <a:cubicBezTo>
                  <a:pt x="6" y="25"/>
                  <a:pt x="0" y="22"/>
                  <a:pt x="0" y="15"/>
                </a:cubicBezTo>
                <a:cubicBezTo>
                  <a:pt x="0" y="6"/>
                  <a:pt x="8" y="2"/>
                  <a:pt x="17" y="2"/>
                </a:cubicBezTo>
                <a:cubicBezTo>
                  <a:pt x="20" y="2"/>
                  <a:pt x="24" y="3"/>
                  <a:pt x="27" y="3"/>
                </a:cubicBezTo>
                <a:cubicBezTo>
                  <a:pt x="27" y="9"/>
                  <a:pt x="27" y="9"/>
                  <a:pt x="27" y="9"/>
                </a:cubicBezTo>
                <a:cubicBezTo>
                  <a:pt x="24" y="8"/>
                  <a:pt x="20" y="7"/>
                  <a:pt x="16" y="7"/>
                </a:cubicBezTo>
                <a:cubicBezTo>
                  <a:pt x="11" y="7"/>
                  <a:pt x="7" y="9"/>
                  <a:pt x="7" y="15"/>
                </a:cubicBezTo>
                <a:cubicBezTo>
                  <a:pt x="7" y="19"/>
                  <a:pt x="11" y="22"/>
                  <a:pt x="15" y="24"/>
                </a:cubicBezTo>
                <a:cubicBezTo>
                  <a:pt x="20" y="26"/>
                  <a:pt x="20" y="26"/>
                  <a:pt x="20" y="26"/>
                </a:cubicBezTo>
                <a:cubicBezTo>
                  <a:pt x="26" y="30"/>
                  <a:pt x="31" y="33"/>
                  <a:pt x="31" y="40"/>
                </a:cubicBezTo>
                <a:cubicBezTo>
                  <a:pt x="31" y="51"/>
                  <a:pt x="22" y="55"/>
                  <a:pt x="13" y="55"/>
                </a:cubicBezTo>
                <a:cubicBezTo>
                  <a:pt x="9" y="55"/>
                  <a:pt x="5" y="54"/>
                  <a:pt x="1" y="53"/>
                </a:cubicBezTo>
                <a:lnTo>
                  <a:pt x="1" y="47"/>
                </a:lnTo>
                <a:close/>
                <a:moveTo>
                  <a:pt x="55" y="54"/>
                </a:moveTo>
                <a:cubicBezTo>
                  <a:pt x="53" y="55"/>
                  <a:pt x="52" y="55"/>
                  <a:pt x="50" y="55"/>
                </a:cubicBezTo>
                <a:cubicBezTo>
                  <a:pt x="44" y="55"/>
                  <a:pt x="41" y="52"/>
                  <a:pt x="41" y="46"/>
                </a:cubicBezTo>
                <a:cubicBezTo>
                  <a:pt x="41" y="23"/>
                  <a:pt x="41" y="23"/>
                  <a:pt x="41" y="23"/>
                </a:cubicBezTo>
                <a:cubicBezTo>
                  <a:pt x="35" y="23"/>
                  <a:pt x="35" y="23"/>
                  <a:pt x="35" y="23"/>
                </a:cubicBezTo>
                <a:cubicBezTo>
                  <a:pt x="35" y="19"/>
                  <a:pt x="35" y="19"/>
                  <a:pt x="35" y="19"/>
                </a:cubicBezTo>
                <a:cubicBezTo>
                  <a:pt x="41" y="19"/>
                  <a:pt x="41" y="19"/>
                  <a:pt x="41" y="19"/>
                </a:cubicBezTo>
                <a:cubicBezTo>
                  <a:pt x="41" y="10"/>
                  <a:pt x="41" y="10"/>
                  <a:pt x="41" y="10"/>
                </a:cubicBezTo>
                <a:cubicBezTo>
                  <a:pt x="46" y="7"/>
                  <a:pt x="46" y="7"/>
                  <a:pt x="46" y="7"/>
                </a:cubicBezTo>
                <a:cubicBezTo>
                  <a:pt x="46" y="19"/>
                  <a:pt x="46" y="19"/>
                  <a:pt x="46" y="19"/>
                </a:cubicBezTo>
                <a:cubicBezTo>
                  <a:pt x="55" y="19"/>
                  <a:pt x="55" y="19"/>
                  <a:pt x="55" y="19"/>
                </a:cubicBezTo>
                <a:cubicBezTo>
                  <a:pt x="55" y="23"/>
                  <a:pt x="55" y="23"/>
                  <a:pt x="55" y="23"/>
                </a:cubicBezTo>
                <a:cubicBezTo>
                  <a:pt x="46" y="23"/>
                  <a:pt x="46" y="23"/>
                  <a:pt x="46" y="23"/>
                </a:cubicBezTo>
                <a:cubicBezTo>
                  <a:pt x="46" y="45"/>
                  <a:pt x="46" y="45"/>
                  <a:pt x="46" y="45"/>
                </a:cubicBezTo>
                <a:cubicBezTo>
                  <a:pt x="46" y="48"/>
                  <a:pt x="47" y="50"/>
                  <a:pt x="51" y="50"/>
                </a:cubicBezTo>
                <a:cubicBezTo>
                  <a:pt x="53" y="50"/>
                  <a:pt x="54" y="50"/>
                  <a:pt x="55" y="50"/>
                </a:cubicBezTo>
                <a:lnTo>
                  <a:pt x="55" y="54"/>
                </a:lnTo>
                <a:close/>
                <a:moveTo>
                  <a:pt x="62" y="54"/>
                </a:moveTo>
                <a:cubicBezTo>
                  <a:pt x="62" y="19"/>
                  <a:pt x="62" y="19"/>
                  <a:pt x="62" y="19"/>
                </a:cubicBezTo>
                <a:cubicBezTo>
                  <a:pt x="67" y="19"/>
                  <a:pt x="67" y="19"/>
                  <a:pt x="67" y="19"/>
                </a:cubicBezTo>
                <a:cubicBezTo>
                  <a:pt x="67" y="25"/>
                  <a:pt x="67" y="25"/>
                  <a:pt x="67" y="25"/>
                </a:cubicBezTo>
                <a:cubicBezTo>
                  <a:pt x="67" y="25"/>
                  <a:pt x="67" y="25"/>
                  <a:pt x="67" y="25"/>
                </a:cubicBezTo>
                <a:cubicBezTo>
                  <a:pt x="69" y="20"/>
                  <a:pt x="73" y="18"/>
                  <a:pt x="79" y="18"/>
                </a:cubicBezTo>
                <a:cubicBezTo>
                  <a:pt x="79" y="23"/>
                  <a:pt x="79" y="23"/>
                  <a:pt x="79" y="23"/>
                </a:cubicBezTo>
                <a:cubicBezTo>
                  <a:pt x="70" y="23"/>
                  <a:pt x="67" y="32"/>
                  <a:pt x="67" y="39"/>
                </a:cubicBezTo>
                <a:cubicBezTo>
                  <a:pt x="67" y="54"/>
                  <a:pt x="67" y="54"/>
                  <a:pt x="67" y="54"/>
                </a:cubicBezTo>
                <a:lnTo>
                  <a:pt x="62" y="54"/>
                </a:lnTo>
                <a:close/>
                <a:moveTo>
                  <a:pt x="102" y="54"/>
                </a:moveTo>
                <a:cubicBezTo>
                  <a:pt x="102" y="49"/>
                  <a:pt x="102" y="49"/>
                  <a:pt x="102" y="49"/>
                </a:cubicBezTo>
                <a:cubicBezTo>
                  <a:pt x="102" y="49"/>
                  <a:pt x="102" y="49"/>
                  <a:pt x="102" y="49"/>
                </a:cubicBezTo>
                <a:cubicBezTo>
                  <a:pt x="100" y="53"/>
                  <a:pt x="95" y="55"/>
                  <a:pt x="91" y="55"/>
                </a:cubicBezTo>
                <a:cubicBezTo>
                  <a:pt x="85" y="55"/>
                  <a:pt x="82" y="51"/>
                  <a:pt x="82" y="45"/>
                </a:cubicBezTo>
                <a:cubicBezTo>
                  <a:pt x="82" y="37"/>
                  <a:pt x="91" y="34"/>
                  <a:pt x="102" y="34"/>
                </a:cubicBezTo>
                <a:cubicBezTo>
                  <a:pt x="102" y="33"/>
                  <a:pt x="102" y="33"/>
                  <a:pt x="102" y="33"/>
                </a:cubicBezTo>
                <a:cubicBezTo>
                  <a:pt x="102" y="28"/>
                  <a:pt x="102" y="22"/>
                  <a:pt x="95" y="22"/>
                </a:cubicBezTo>
                <a:cubicBezTo>
                  <a:pt x="91" y="22"/>
                  <a:pt x="89" y="23"/>
                  <a:pt x="88" y="28"/>
                </a:cubicBezTo>
                <a:cubicBezTo>
                  <a:pt x="83" y="28"/>
                  <a:pt x="83" y="28"/>
                  <a:pt x="83" y="28"/>
                </a:cubicBezTo>
                <a:cubicBezTo>
                  <a:pt x="83" y="21"/>
                  <a:pt x="89" y="18"/>
                  <a:pt x="95" y="18"/>
                </a:cubicBezTo>
                <a:cubicBezTo>
                  <a:pt x="103" y="18"/>
                  <a:pt x="107" y="21"/>
                  <a:pt x="107" y="29"/>
                </a:cubicBezTo>
                <a:cubicBezTo>
                  <a:pt x="107" y="54"/>
                  <a:pt x="107" y="54"/>
                  <a:pt x="107" y="54"/>
                </a:cubicBezTo>
                <a:lnTo>
                  <a:pt x="102" y="54"/>
                </a:lnTo>
                <a:close/>
                <a:moveTo>
                  <a:pt x="99" y="38"/>
                </a:moveTo>
                <a:cubicBezTo>
                  <a:pt x="95" y="38"/>
                  <a:pt x="88" y="40"/>
                  <a:pt x="88" y="45"/>
                </a:cubicBezTo>
                <a:cubicBezTo>
                  <a:pt x="88" y="48"/>
                  <a:pt x="90" y="50"/>
                  <a:pt x="93" y="50"/>
                </a:cubicBezTo>
                <a:cubicBezTo>
                  <a:pt x="96" y="50"/>
                  <a:pt x="99" y="48"/>
                  <a:pt x="101" y="45"/>
                </a:cubicBezTo>
                <a:cubicBezTo>
                  <a:pt x="102" y="42"/>
                  <a:pt x="102" y="41"/>
                  <a:pt x="102" y="38"/>
                </a:cubicBezTo>
                <a:lnTo>
                  <a:pt x="99" y="38"/>
                </a:lnTo>
                <a:close/>
                <a:moveTo>
                  <a:pt x="135" y="54"/>
                </a:moveTo>
                <a:cubicBezTo>
                  <a:pt x="133" y="55"/>
                  <a:pt x="132" y="55"/>
                  <a:pt x="130" y="55"/>
                </a:cubicBezTo>
                <a:cubicBezTo>
                  <a:pt x="124" y="55"/>
                  <a:pt x="121" y="52"/>
                  <a:pt x="121" y="46"/>
                </a:cubicBezTo>
                <a:cubicBezTo>
                  <a:pt x="121" y="23"/>
                  <a:pt x="121" y="23"/>
                  <a:pt x="121" y="23"/>
                </a:cubicBezTo>
                <a:cubicBezTo>
                  <a:pt x="115" y="23"/>
                  <a:pt x="115" y="23"/>
                  <a:pt x="115" y="23"/>
                </a:cubicBezTo>
                <a:cubicBezTo>
                  <a:pt x="115" y="19"/>
                  <a:pt x="115" y="19"/>
                  <a:pt x="115" y="19"/>
                </a:cubicBezTo>
                <a:cubicBezTo>
                  <a:pt x="121" y="19"/>
                  <a:pt x="121" y="19"/>
                  <a:pt x="121" y="19"/>
                </a:cubicBezTo>
                <a:cubicBezTo>
                  <a:pt x="121" y="10"/>
                  <a:pt x="121" y="10"/>
                  <a:pt x="121" y="10"/>
                </a:cubicBezTo>
                <a:cubicBezTo>
                  <a:pt x="126" y="7"/>
                  <a:pt x="126" y="7"/>
                  <a:pt x="126" y="7"/>
                </a:cubicBezTo>
                <a:cubicBezTo>
                  <a:pt x="126" y="19"/>
                  <a:pt x="126" y="19"/>
                  <a:pt x="126" y="19"/>
                </a:cubicBezTo>
                <a:cubicBezTo>
                  <a:pt x="135" y="19"/>
                  <a:pt x="135" y="19"/>
                  <a:pt x="135" y="19"/>
                </a:cubicBezTo>
                <a:cubicBezTo>
                  <a:pt x="135" y="23"/>
                  <a:pt x="135" y="23"/>
                  <a:pt x="135" y="23"/>
                </a:cubicBezTo>
                <a:cubicBezTo>
                  <a:pt x="126" y="23"/>
                  <a:pt x="126" y="23"/>
                  <a:pt x="126" y="23"/>
                </a:cubicBezTo>
                <a:cubicBezTo>
                  <a:pt x="126" y="45"/>
                  <a:pt x="126" y="45"/>
                  <a:pt x="126" y="45"/>
                </a:cubicBezTo>
                <a:cubicBezTo>
                  <a:pt x="126" y="48"/>
                  <a:pt x="127" y="50"/>
                  <a:pt x="131" y="50"/>
                </a:cubicBezTo>
                <a:cubicBezTo>
                  <a:pt x="133" y="50"/>
                  <a:pt x="133" y="50"/>
                  <a:pt x="135" y="50"/>
                </a:cubicBezTo>
                <a:lnTo>
                  <a:pt x="135" y="54"/>
                </a:lnTo>
                <a:close/>
                <a:moveTo>
                  <a:pt x="165" y="54"/>
                </a:moveTo>
                <a:cubicBezTo>
                  <a:pt x="162" y="54"/>
                  <a:pt x="160" y="55"/>
                  <a:pt x="157" y="55"/>
                </a:cubicBezTo>
                <a:cubicBezTo>
                  <a:pt x="145" y="55"/>
                  <a:pt x="140" y="47"/>
                  <a:pt x="140" y="35"/>
                </a:cubicBezTo>
                <a:cubicBezTo>
                  <a:pt x="140" y="26"/>
                  <a:pt x="143" y="18"/>
                  <a:pt x="153" y="18"/>
                </a:cubicBezTo>
                <a:cubicBezTo>
                  <a:pt x="162" y="18"/>
                  <a:pt x="166" y="23"/>
                  <a:pt x="166" y="31"/>
                </a:cubicBezTo>
                <a:cubicBezTo>
                  <a:pt x="166" y="33"/>
                  <a:pt x="166" y="33"/>
                  <a:pt x="166" y="33"/>
                </a:cubicBezTo>
                <a:cubicBezTo>
                  <a:pt x="145" y="33"/>
                  <a:pt x="145" y="33"/>
                  <a:pt x="145" y="33"/>
                </a:cubicBezTo>
                <a:cubicBezTo>
                  <a:pt x="145" y="35"/>
                  <a:pt x="145" y="35"/>
                  <a:pt x="145" y="35"/>
                </a:cubicBezTo>
                <a:cubicBezTo>
                  <a:pt x="145" y="43"/>
                  <a:pt x="149" y="50"/>
                  <a:pt x="158" y="50"/>
                </a:cubicBezTo>
                <a:cubicBezTo>
                  <a:pt x="160" y="50"/>
                  <a:pt x="163" y="50"/>
                  <a:pt x="165" y="49"/>
                </a:cubicBezTo>
                <a:lnTo>
                  <a:pt x="165" y="54"/>
                </a:lnTo>
                <a:close/>
                <a:moveTo>
                  <a:pt x="160" y="29"/>
                </a:moveTo>
                <a:cubicBezTo>
                  <a:pt x="160" y="25"/>
                  <a:pt x="157" y="22"/>
                  <a:pt x="153" y="22"/>
                </a:cubicBezTo>
                <a:cubicBezTo>
                  <a:pt x="149" y="22"/>
                  <a:pt x="147" y="25"/>
                  <a:pt x="146" y="29"/>
                </a:cubicBezTo>
                <a:lnTo>
                  <a:pt x="160" y="29"/>
                </a:lnTo>
                <a:close/>
                <a:moveTo>
                  <a:pt x="193" y="47"/>
                </a:moveTo>
                <a:cubicBezTo>
                  <a:pt x="193" y="47"/>
                  <a:pt x="193" y="47"/>
                  <a:pt x="193" y="47"/>
                </a:cubicBezTo>
                <a:cubicBezTo>
                  <a:pt x="191" y="51"/>
                  <a:pt x="188" y="54"/>
                  <a:pt x="183" y="54"/>
                </a:cubicBezTo>
                <a:cubicBezTo>
                  <a:pt x="174" y="54"/>
                  <a:pt x="172" y="44"/>
                  <a:pt x="172" y="36"/>
                </a:cubicBezTo>
                <a:cubicBezTo>
                  <a:pt x="172" y="29"/>
                  <a:pt x="174" y="18"/>
                  <a:pt x="184" y="18"/>
                </a:cubicBezTo>
                <a:cubicBezTo>
                  <a:pt x="188" y="18"/>
                  <a:pt x="192" y="20"/>
                  <a:pt x="193" y="24"/>
                </a:cubicBezTo>
                <a:cubicBezTo>
                  <a:pt x="193" y="24"/>
                  <a:pt x="193" y="24"/>
                  <a:pt x="193" y="24"/>
                </a:cubicBezTo>
                <a:cubicBezTo>
                  <a:pt x="193" y="19"/>
                  <a:pt x="193" y="19"/>
                  <a:pt x="193" y="19"/>
                </a:cubicBezTo>
                <a:cubicBezTo>
                  <a:pt x="198" y="19"/>
                  <a:pt x="198" y="19"/>
                  <a:pt x="198" y="19"/>
                </a:cubicBezTo>
                <a:cubicBezTo>
                  <a:pt x="198" y="54"/>
                  <a:pt x="198" y="54"/>
                  <a:pt x="198" y="54"/>
                </a:cubicBezTo>
                <a:cubicBezTo>
                  <a:pt x="198" y="64"/>
                  <a:pt x="193" y="69"/>
                  <a:pt x="183" y="69"/>
                </a:cubicBezTo>
                <a:cubicBezTo>
                  <a:pt x="180" y="69"/>
                  <a:pt x="177" y="69"/>
                  <a:pt x="173" y="68"/>
                </a:cubicBezTo>
                <a:cubicBezTo>
                  <a:pt x="173" y="63"/>
                  <a:pt x="173" y="63"/>
                  <a:pt x="173" y="63"/>
                </a:cubicBezTo>
                <a:cubicBezTo>
                  <a:pt x="176" y="64"/>
                  <a:pt x="179" y="65"/>
                  <a:pt x="182" y="65"/>
                </a:cubicBezTo>
                <a:cubicBezTo>
                  <a:pt x="190" y="65"/>
                  <a:pt x="193" y="61"/>
                  <a:pt x="193" y="53"/>
                </a:cubicBezTo>
                <a:lnTo>
                  <a:pt x="193" y="47"/>
                </a:lnTo>
                <a:close/>
                <a:moveTo>
                  <a:pt x="193" y="36"/>
                </a:moveTo>
                <a:cubicBezTo>
                  <a:pt x="193" y="31"/>
                  <a:pt x="191" y="22"/>
                  <a:pt x="185" y="22"/>
                </a:cubicBezTo>
                <a:cubicBezTo>
                  <a:pt x="178" y="22"/>
                  <a:pt x="177" y="32"/>
                  <a:pt x="177" y="37"/>
                </a:cubicBezTo>
                <a:cubicBezTo>
                  <a:pt x="177" y="41"/>
                  <a:pt x="178" y="50"/>
                  <a:pt x="184" y="50"/>
                </a:cubicBezTo>
                <a:cubicBezTo>
                  <a:pt x="191" y="50"/>
                  <a:pt x="193" y="41"/>
                  <a:pt x="193" y="36"/>
                </a:cubicBezTo>
                <a:close/>
                <a:moveTo>
                  <a:pt x="212" y="68"/>
                </a:moveTo>
                <a:cubicBezTo>
                  <a:pt x="217" y="54"/>
                  <a:pt x="217" y="54"/>
                  <a:pt x="217" y="54"/>
                </a:cubicBezTo>
                <a:cubicBezTo>
                  <a:pt x="204" y="19"/>
                  <a:pt x="204" y="19"/>
                  <a:pt x="204" y="19"/>
                </a:cubicBezTo>
                <a:cubicBezTo>
                  <a:pt x="209" y="19"/>
                  <a:pt x="209" y="19"/>
                  <a:pt x="209" y="19"/>
                </a:cubicBezTo>
                <a:cubicBezTo>
                  <a:pt x="219" y="46"/>
                  <a:pt x="219" y="46"/>
                  <a:pt x="219" y="46"/>
                </a:cubicBezTo>
                <a:cubicBezTo>
                  <a:pt x="219" y="46"/>
                  <a:pt x="219" y="46"/>
                  <a:pt x="219" y="46"/>
                </a:cubicBezTo>
                <a:cubicBezTo>
                  <a:pt x="229" y="19"/>
                  <a:pt x="229" y="19"/>
                  <a:pt x="229" y="19"/>
                </a:cubicBezTo>
                <a:cubicBezTo>
                  <a:pt x="234" y="19"/>
                  <a:pt x="234" y="19"/>
                  <a:pt x="234" y="19"/>
                </a:cubicBezTo>
                <a:cubicBezTo>
                  <a:pt x="217" y="68"/>
                  <a:pt x="217" y="68"/>
                  <a:pt x="217" y="68"/>
                </a:cubicBezTo>
                <a:lnTo>
                  <a:pt x="212" y="68"/>
                </a:lnTo>
                <a:close/>
                <a:moveTo>
                  <a:pt x="259" y="71"/>
                </a:moveTo>
                <a:cubicBezTo>
                  <a:pt x="259" y="0"/>
                  <a:pt x="259" y="0"/>
                  <a:pt x="259" y="0"/>
                </a:cubicBezTo>
                <a:cubicBezTo>
                  <a:pt x="263" y="0"/>
                  <a:pt x="263" y="0"/>
                  <a:pt x="263" y="0"/>
                </a:cubicBezTo>
                <a:cubicBezTo>
                  <a:pt x="263" y="71"/>
                  <a:pt x="263" y="71"/>
                  <a:pt x="263" y="71"/>
                </a:cubicBezTo>
                <a:lnTo>
                  <a:pt x="259" y="71"/>
                </a:lnTo>
                <a:close/>
                <a:moveTo>
                  <a:pt x="293" y="54"/>
                </a:moveTo>
                <a:cubicBezTo>
                  <a:pt x="293" y="3"/>
                  <a:pt x="293" y="3"/>
                  <a:pt x="293" y="3"/>
                </a:cubicBezTo>
                <a:cubicBezTo>
                  <a:pt x="305" y="3"/>
                  <a:pt x="305" y="3"/>
                  <a:pt x="305" y="3"/>
                </a:cubicBezTo>
                <a:cubicBezTo>
                  <a:pt x="321" y="3"/>
                  <a:pt x="326" y="13"/>
                  <a:pt x="326" y="28"/>
                </a:cubicBezTo>
                <a:cubicBezTo>
                  <a:pt x="326" y="38"/>
                  <a:pt x="324" y="49"/>
                  <a:pt x="314" y="52"/>
                </a:cubicBezTo>
                <a:cubicBezTo>
                  <a:pt x="310" y="54"/>
                  <a:pt x="307" y="54"/>
                  <a:pt x="303" y="54"/>
                </a:cubicBezTo>
                <a:lnTo>
                  <a:pt x="293" y="54"/>
                </a:lnTo>
                <a:close/>
                <a:moveTo>
                  <a:pt x="303" y="49"/>
                </a:moveTo>
                <a:cubicBezTo>
                  <a:pt x="306" y="49"/>
                  <a:pt x="309" y="49"/>
                  <a:pt x="312" y="48"/>
                </a:cubicBezTo>
                <a:cubicBezTo>
                  <a:pt x="319" y="44"/>
                  <a:pt x="320" y="35"/>
                  <a:pt x="320" y="28"/>
                </a:cubicBezTo>
                <a:cubicBezTo>
                  <a:pt x="320" y="21"/>
                  <a:pt x="319" y="12"/>
                  <a:pt x="311" y="9"/>
                </a:cubicBezTo>
                <a:cubicBezTo>
                  <a:pt x="308" y="8"/>
                  <a:pt x="305" y="8"/>
                  <a:pt x="302" y="8"/>
                </a:cubicBezTo>
                <a:cubicBezTo>
                  <a:pt x="299" y="8"/>
                  <a:pt x="299" y="8"/>
                  <a:pt x="299" y="8"/>
                </a:cubicBezTo>
                <a:cubicBezTo>
                  <a:pt x="299" y="49"/>
                  <a:pt x="299" y="49"/>
                  <a:pt x="299" y="49"/>
                </a:cubicBezTo>
                <a:lnTo>
                  <a:pt x="303" y="49"/>
                </a:lnTo>
                <a:close/>
                <a:moveTo>
                  <a:pt x="334" y="9"/>
                </a:moveTo>
                <a:cubicBezTo>
                  <a:pt x="334" y="3"/>
                  <a:pt x="334" y="3"/>
                  <a:pt x="334" y="3"/>
                </a:cubicBezTo>
                <a:cubicBezTo>
                  <a:pt x="341" y="3"/>
                  <a:pt x="341" y="3"/>
                  <a:pt x="341" y="3"/>
                </a:cubicBezTo>
                <a:cubicBezTo>
                  <a:pt x="341" y="9"/>
                  <a:pt x="341" y="9"/>
                  <a:pt x="341" y="9"/>
                </a:cubicBezTo>
                <a:lnTo>
                  <a:pt x="334" y="9"/>
                </a:lnTo>
                <a:close/>
                <a:moveTo>
                  <a:pt x="335" y="54"/>
                </a:moveTo>
                <a:cubicBezTo>
                  <a:pt x="335" y="19"/>
                  <a:pt x="335" y="19"/>
                  <a:pt x="335" y="19"/>
                </a:cubicBezTo>
                <a:cubicBezTo>
                  <a:pt x="340" y="19"/>
                  <a:pt x="340" y="19"/>
                  <a:pt x="340" y="19"/>
                </a:cubicBezTo>
                <a:cubicBezTo>
                  <a:pt x="340" y="54"/>
                  <a:pt x="340" y="54"/>
                  <a:pt x="340" y="54"/>
                </a:cubicBezTo>
                <a:lnTo>
                  <a:pt x="335" y="54"/>
                </a:lnTo>
                <a:close/>
                <a:moveTo>
                  <a:pt x="371" y="47"/>
                </a:moveTo>
                <a:cubicBezTo>
                  <a:pt x="371" y="47"/>
                  <a:pt x="371" y="47"/>
                  <a:pt x="371" y="47"/>
                </a:cubicBezTo>
                <a:cubicBezTo>
                  <a:pt x="369" y="51"/>
                  <a:pt x="366" y="54"/>
                  <a:pt x="361" y="54"/>
                </a:cubicBezTo>
                <a:cubicBezTo>
                  <a:pt x="352" y="54"/>
                  <a:pt x="349" y="44"/>
                  <a:pt x="349" y="36"/>
                </a:cubicBezTo>
                <a:cubicBezTo>
                  <a:pt x="349" y="29"/>
                  <a:pt x="352" y="18"/>
                  <a:pt x="361" y="18"/>
                </a:cubicBezTo>
                <a:cubicBezTo>
                  <a:pt x="366" y="18"/>
                  <a:pt x="369" y="20"/>
                  <a:pt x="371" y="24"/>
                </a:cubicBezTo>
                <a:cubicBezTo>
                  <a:pt x="371" y="24"/>
                  <a:pt x="371" y="24"/>
                  <a:pt x="371" y="24"/>
                </a:cubicBezTo>
                <a:cubicBezTo>
                  <a:pt x="371" y="19"/>
                  <a:pt x="371" y="19"/>
                  <a:pt x="371" y="19"/>
                </a:cubicBezTo>
                <a:cubicBezTo>
                  <a:pt x="376" y="19"/>
                  <a:pt x="376" y="19"/>
                  <a:pt x="376" y="19"/>
                </a:cubicBezTo>
                <a:cubicBezTo>
                  <a:pt x="376" y="54"/>
                  <a:pt x="376" y="54"/>
                  <a:pt x="376" y="54"/>
                </a:cubicBezTo>
                <a:cubicBezTo>
                  <a:pt x="376" y="64"/>
                  <a:pt x="371" y="69"/>
                  <a:pt x="361" y="69"/>
                </a:cubicBezTo>
                <a:cubicBezTo>
                  <a:pt x="357" y="69"/>
                  <a:pt x="355" y="69"/>
                  <a:pt x="351" y="68"/>
                </a:cubicBezTo>
                <a:cubicBezTo>
                  <a:pt x="351" y="63"/>
                  <a:pt x="351" y="63"/>
                  <a:pt x="351" y="63"/>
                </a:cubicBezTo>
                <a:cubicBezTo>
                  <a:pt x="354" y="64"/>
                  <a:pt x="357" y="65"/>
                  <a:pt x="360" y="65"/>
                </a:cubicBezTo>
                <a:cubicBezTo>
                  <a:pt x="368" y="65"/>
                  <a:pt x="371" y="61"/>
                  <a:pt x="371" y="53"/>
                </a:cubicBezTo>
                <a:lnTo>
                  <a:pt x="371" y="47"/>
                </a:lnTo>
                <a:close/>
                <a:moveTo>
                  <a:pt x="371" y="36"/>
                </a:moveTo>
                <a:cubicBezTo>
                  <a:pt x="371" y="31"/>
                  <a:pt x="369" y="22"/>
                  <a:pt x="362" y="22"/>
                </a:cubicBezTo>
                <a:cubicBezTo>
                  <a:pt x="356" y="22"/>
                  <a:pt x="355" y="32"/>
                  <a:pt x="355" y="37"/>
                </a:cubicBezTo>
                <a:cubicBezTo>
                  <a:pt x="355" y="41"/>
                  <a:pt x="356" y="50"/>
                  <a:pt x="362" y="50"/>
                </a:cubicBezTo>
                <a:cubicBezTo>
                  <a:pt x="369" y="50"/>
                  <a:pt x="371" y="41"/>
                  <a:pt x="371" y="36"/>
                </a:cubicBezTo>
                <a:close/>
                <a:moveTo>
                  <a:pt x="386" y="9"/>
                </a:moveTo>
                <a:cubicBezTo>
                  <a:pt x="386" y="3"/>
                  <a:pt x="386" y="3"/>
                  <a:pt x="386" y="3"/>
                </a:cubicBezTo>
                <a:cubicBezTo>
                  <a:pt x="393" y="3"/>
                  <a:pt x="393" y="3"/>
                  <a:pt x="393" y="3"/>
                </a:cubicBezTo>
                <a:cubicBezTo>
                  <a:pt x="393" y="9"/>
                  <a:pt x="393" y="9"/>
                  <a:pt x="393" y="9"/>
                </a:cubicBezTo>
                <a:lnTo>
                  <a:pt x="386" y="9"/>
                </a:lnTo>
                <a:close/>
                <a:moveTo>
                  <a:pt x="387" y="54"/>
                </a:moveTo>
                <a:cubicBezTo>
                  <a:pt x="387" y="19"/>
                  <a:pt x="387" y="19"/>
                  <a:pt x="387" y="19"/>
                </a:cubicBezTo>
                <a:cubicBezTo>
                  <a:pt x="392" y="19"/>
                  <a:pt x="392" y="19"/>
                  <a:pt x="392" y="19"/>
                </a:cubicBezTo>
                <a:cubicBezTo>
                  <a:pt x="392" y="54"/>
                  <a:pt x="392" y="54"/>
                  <a:pt x="392" y="54"/>
                </a:cubicBezTo>
                <a:lnTo>
                  <a:pt x="387" y="54"/>
                </a:lnTo>
                <a:close/>
                <a:moveTo>
                  <a:pt x="421" y="54"/>
                </a:moveTo>
                <a:cubicBezTo>
                  <a:pt x="419" y="55"/>
                  <a:pt x="418" y="55"/>
                  <a:pt x="416" y="55"/>
                </a:cubicBezTo>
                <a:cubicBezTo>
                  <a:pt x="409" y="55"/>
                  <a:pt x="406" y="52"/>
                  <a:pt x="406" y="46"/>
                </a:cubicBezTo>
                <a:cubicBezTo>
                  <a:pt x="406" y="23"/>
                  <a:pt x="406" y="23"/>
                  <a:pt x="406" y="23"/>
                </a:cubicBezTo>
                <a:cubicBezTo>
                  <a:pt x="401" y="23"/>
                  <a:pt x="401" y="23"/>
                  <a:pt x="401" y="23"/>
                </a:cubicBezTo>
                <a:cubicBezTo>
                  <a:pt x="401" y="19"/>
                  <a:pt x="401" y="19"/>
                  <a:pt x="401" y="19"/>
                </a:cubicBezTo>
                <a:cubicBezTo>
                  <a:pt x="406" y="19"/>
                  <a:pt x="406" y="19"/>
                  <a:pt x="406" y="19"/>
                </a:cubicBezTo>
                <a:cubicBezTo>
                  <a:pt x="406" y="10"/>
                  <a:pt x="406" y="10"/>
                  <a:pt x="406" y="10"/>
                </a:cubicBezTo>
                <a:cubicBezTo>
                  <a:pt x="411" y="7"/>
                  <a:pt x="411" y="7"/>
                  <a:pt x="411" y="7"/>
                </a:cubicBezTo>
                <a:cubicBezTo>
                  <a:pt x="411" y="19"/>
                  <a:pt x="411" y="19"/>
                  <a:pt x="411" y="19"/>
                </a:cubicBezTo>
                <a:cubicBezTo>
                  <a:pt x="421" y="19"/>
                  <a:pt x="421" y="19"/>
                  <a:pt x="421" y="19"/>
                </a:cubicBezTo>
                <a:cubicBezTo>
                  <a:pt x="421" y="23"/>
                  <a:pt x="421" y="23"/>
                  <a:pt x="421" y="23"/>
                </a:cubicBezTo>
                <a:cubicBezTo>
                  <a:pt x="411" y="23"/>
                  <a:pt x="411" y="23"/>
                  <a:pt x="411" y="23"/>
                </a:cubicBezTo>
                <a:cubicBezTo>
                  <a:pt x="411" y="45"/>
                  <a:pt x="411" y="45"/>
                  <a:pt x="411" y="45"/>
                </a:cubicBezTo>
                <a:cubicBezTo>
                  <a:pt x="411" y="48"/>
                  <a:pt x="413" y="50"/>
                  <a:pt x="417" y="50"/>
                </a:cubicBezTo>
                <a:cubicBezTo>
                  <a:pt x="419" y="50"/>
                  <a:pt x="419" y="50"/>
                  <a:pt x="421" y="50"/>
                </a:cubicBezTo>
                <a:lnTo>
                  <a:pt x="421" y="54"/>
                </a:lnTo>
                <a:close/>
                <a:moveTo>
                  <a:pt x="445" y="54"/>
                </a:moveTo>
                <a:cubicBezTo>
                  <a:pt x="445" y="49"/>
                  <a:pt x="445" y="49"/>
                  <a:pt x="445" y="49"/>
                </a:cubicBezTo>
                <a:cubicBezTo>
                  <a:pt x="445" y="49"/>
                  <a:pt x="445" y="49"/>
                  <a:pt x="445" y="49"/>
                </a:cubicBezTo>
                <a:cubicBezTo>
                  <a:pt x="443" y="53"/>
                  <a:pt x="438" y="55"/>
                  <a:pt x="434" y="55"/>
                </a:cubicBezTo>
                <a:cubicBezTo>
                  <a:pt x="428" y="55"/>
                  <a:pt x="425" y="51"/>
                  <a:pt x="425" y="45"/>
                </a:cubicBezTo>
                <a:cubicBezTo>
                  <a:pt x="425" y="37"/>
                  <a:pt x="434" y="34"/>
                  <a:pt x="445" y="34"/>
                </a:cubicBezTo>
                <a:cubicBezTo>
                  <a:pt x="445" y="33"/>
                  <a:pt x="445" y="33"/>
                  <a:pt x="445" y="33"/>
                </a:cubicBezTo>
                <a:cubicBezTo>
                  <a:pt x="445" y="28"/>
                  <a:pt x="446" y="22"/>
                  <a:pt x="439" y="22"/>
                </a:cubicBezTo>
                <a:cubicBezTo>
                  <a:pt x="434" y="22"/>
                  <a:pt x="432" y="23"/>
                  <a:pt x="431" y="28"/>
                </a:cubicBezTo>
                <a:cubicBezTo>
                  <a:pt x="426" y="28"/>
                  <a:pt x="426" y="28"/>
                  <a:pt x="426" y="28"/>
                </a:cubicBezTo>
                <a:cubicBezTo>
                  <a:pt x="426" y="21"/>
                  <a:pt x="432" y="18"/>
                  <a:pt x="438" y="18"/>
                </a:cubicBezTo>
                <a:cubicBezTo>
                  <a:pt x="446" y="18"/>
                  <a:pt x="450" y="21"/>
                  <a:pt x="450" y="29"/>
                </a:cubicBezTo>
                <a:cubicBezTo>
                  <a:pt x="450" y="54"/>
                  <a:pt x="450" y="54"/>
                  <a:pt x="450" y="54"/>
                </a:cubicBezTo>
                <a:lnTo>
                  <a:pt x="445" y="54"/>
                </a:lnTo>
                <a:close/>
                <a:moveTo>
                  <a:pt x="442" y="38"/>
                </a:moveTo>
                <a:cubicBezTo>
                  <a:pt x="438" y="38"/>
                  <a:pt x="431" y="40"/>
                  <a:pt x="431" y="45"/>
                </a:cubicBezTo>
                <a:cubicBezTo>
                  <a:pt x="431" y="48"/>
                  <a:pt x="433" y="50"/>
                  <a:pt x="436" y="50"/>
                </a:cubicBezTo>
                <a:cubicBezTo>
                  <a:pt x="439" y="50"/>
                  <a:pt x="443" y="48"/>
                  <a:pt x="444" y="45"/>
                </a:cubicBezTo>
                <a:cubicBezTo>
                  <a:pt x="445" y="42"/>
                  <a:pt x="445" y="41"/>
                  <a:pt x="445" y="38"/>
                </a:cubicBezTo>
                <a:lnTo>
                  <a:pt x="442" y="38"/>
                </a:lnTo>
                <a:close/>
                <a:moveTo>
                  <a:pt x="462" y="54"/>
                </a:moveTo>
                <a:cubicBezTo>
                  <a:pt x="462" y="3"/>
                  <a:pt x="462" y="3"/>
                  <a:pt x="462" y="3"/>
                </a:cubicBezTo>
                <a:cubicBezTo>
                  <a:pt x="467" y="3"/>
                  <a:pt x="467" y="3"/>
                  <a:pt x="467" y="3"/>
                </a:cubicBezTo>
                <a:cubicBezTo>
                  <a:pt x="467" y="54"/>
                  <a:pt x="467" y="54"/>
                  <a:pt x="467" y="54"/>
                </a:cubicBezTo>
                <a:lnTo>
                  <a:pt x="462" y="54"/>
                </a:lnTo>
                <a:close/>
                <a:moveTo>
                  <a:pt x="498" y="71"/>
                </a:moveTo>
                <a:cubicBezTo>
                  <a:pt x="498" y="0"/>
                  <a:pt x="498" y="0"/>
                  <a:pt x="498" y="0"/>
                </a:cubicBezTo>
                <a:cubicBezTo>
                  <a:pt x="502" y="0"/>
                  <a:pt x="502" y="0"/>
                  <a:pt x="502" y="0"/>
                </a:cubicBezTo>
                <a:cubicBezTo>
                  <a:pt x="502" y="71"/>
                  <a:pt x="502" y="71"/>
                  <a:pt x="502" y="71"/>
                </a:cubicBezTo>
                <a:lnTo>
                  <a:pt x="498" y="71"/>
                </a:lnTo>
                <a:close/>
                <a:moveTo>
                  <a:pt x="538" y="54"/>
                </a:moveTo>
                <a:cubicBezTo>
                  <a:pt x="538" y="8"/>
                  <a:pt x="538" y="8"/>
                  <a:pt x="538" y="8"/>
                </a:cubicBezTo>
                <a:cubicBezTo>
                  <a:pt x="526" y="8"/>
                  <a:pt x="526" y="8"/>
                  <a:pt x="526" y="8"/>
                </a:cubicBezTo>
                <a:cubicBezTo>
                  <a:pt x="526" y="3"/>
                  <a:pt x="526" y="3"/>
                  <a:pt x="526" y="3"/>
                </a:cubicBezTo>
                <a:cubicBezTo>
                  <a:pt x="556" y="3"/>
                  <a:pt x="556" y="3"/>
                  <a:pt x="556" y="3"/>
                </a:cubicBezTo>
                <a:cubicBezTo>
                  <a:pt x="556" y="8"/>
                  <a:pt x="556" y="8"/>
                  <a:pt x="556" y="8"/>
                </a:cubicBezTo>
                <a:cubicBezTo>
                  <a:pt x="544" y="8"/>
                  <a:pt x="544" y="8"/>
                  <a:pt x="544" y="8"/>
                </a:cubicBezTo>
                <a:cubicBezTo>
                  <a:pt x="544" y="54"/>
                  <a:pt x="544" y="54"/>
                  <a:pt x="544" y="54"/>
                </a:cubicBezTo>
                <a:lnTo>
                  <a:pt x="538" y="54"/>
                </a:lnTo>
                <a:close/>
                <a:moveTo>
                  <a:pt x="583" y="54"/>
                </a:moveTo>
                <a:cubicBezTo>
                  <a:pt x="580" y="54"/>
                  <a:pt x="577" y="55"/>
                  <a:pt x="575" y="55"/>
                </a:cubicBezTo>
                <a:cubicBezTo>
                  <a:pt x="562" y="55"/>
                  <a:pt x="557" y="47"/>
                  <a:pt x="557" y="35"/>
                </a:cubicBezTo>
                <a:cubicBezTo>
                  <a:pt x="557" y="26"/>
                  <a:pt x="561" y="18"/>
                  <a:pt x="571" y="18"/>
                </a:cubicBezTo>
                <a:cubicBezTo>
                  <a:pt x="579" y="18"/>
                  <a:pt x="583" y="23"/>
                  <a:pt x="583" y="31"/>
                </a:cubicBezTo>
                <a:cubicBezTo>
                  <a:pt x="583" y="33"/>
                  <a:pt x="583" y="33"/>
                  <a:pt x="583" y="33"/>
                </a:cubicBezTo>
                <a:cubicBezTo>
                  <a:pt x="563" y="33"/>
                  <a:pt x="563" y="33"/>
                  <a:pt x="563" y="33"/>
                </a:cubicBezTo>
                <a:cubicBezTo>
                  <a:pt x="563" y="35"/>
                  <a:pt x="563" y="35"/>
                  <a:pt x="563" y="35"/>
                </a:cubicBezTo>
                <a:cubicBezTo>
                  <a:pt x="563" y="43"/>
                  <a:pt x="567" y="50"/>
                  <a:pt x="576" y="50"/>
                </a:cubicBezTo>
                <a:cubicBezTo>
                  <a:pt x="578" y="50"/>
                  <a:pt x="580" y="50"/>
                  <a:pt x="583" y="49"/>
                </a:cubicBezTo>
                <a:lnTo>
                  <a:pt x="583" y="54"/>
                </a:lnTo>
                <a:close/>
                <a:moveTo>
                  <a:pt x="578" y="29"/>
                </a:moveTo>
                <a:cubicBezTo>
                  <a:pt x="578" y="25"/>
                  <a:pt x="575" y="22"/>
                  <a:pt x="571" y="22"/>
                </a:cubicBezTo>
                <a:cubicBezTo>
                  <a:pt x="567" y="22"/>
                  <a:pt x="564" y="25"/>
                  <a:pt x="563" y="29"/>
                </a:cubicBezTo>
                <a:lnTo>
                  <a:pt x="578" y="29"/>
                </a:lnTo>
                <a:close/>
                <a:moveTo>
                  <a:pt x="615" y="54"/>
                </a:moveTo>
                <a:cubicBezTo>
                  <a:pt x="612" y="54"/>
                  <a:pt x="610" y="55"/>
                  <a:pt x="607" y="55"/>
                </a:cubicBezTo>
                <a:cubicBezTo>
                  <a:pt x="595" y="55"/>
                  <a:pt x="589" y="47"/>
                  <a:pt x="589" y="35"/>
                </a:cubicBezTo>
                <a:cubicBezTo>
                  <a:pt x="589" y="26"/>
                  <a:pt x="593" y="18"/>
                  <a:pt x="604" y="18"/>
                </a:cubicBezTo>
                <a:cubicBezTo>
                  <a:pt x="611" y="18"/>
                  <a:pt x="616" y="22"/>
                  <a:pt x="616" y="29"/>
                </a:cubicBezTo>
                <a:cubicBezTo>
                  <a:pt x="610" y="29"/>
                  <a:pt x="610" y="29"/>
                  <a:pt x="610" y="29"/>
                </a:cubicBezTo>
                <a:cubicBezTo>
                  <a:pt x="610" y="25"/>
                  <a:pt x="608" y="22"/>
                  <a:pt x="603" y="22"/>
                </a:cubicBezTo>
                <a:cubicBezTo>
                  <a:pt x="597" y="22"/>
                  <a:pt x="595" y="29"/>
                  <a:pt x="595" y="34"/>
                </a:cubicBezTo>
                <a:cubicBezTo>
                  <a:pt x="595" y="43"/>
                  <a:pt x="599" y="50"/>
                  <a:pt x="609" y="50"/>
                </a:cubicBezTo>
                <a:cubicBezTo>
                  <a:pt x="611" y="50"/>
                  <a:pt x="613" y="50"/>
                  <a:pt x="615" y="50"/>
                </a:cubicBezTo>
                <a:lnTo>
                  <a:pt x="615" y="54"/>
                </a:lnTo>
                <a:close/>
                <a:moveTo>
                  <a:pt x="643" y="54"/>
                </a:moveTo>
                <a:cubicBezTo>
                  <a:pt x="643" y="34"/>
                  <a:pt x="643" y="34"/>
                  <a:pt x="643" y="34"/>
                </a:cubicBezTo>
                <a:cubicBezTo>
                  <a:pt x="643" y="30"/>
                  <a:pt x="643" y="23"/>
                  <a:pt x="638" y="23"/>
                </a:cubicBezTo>
                <a:cubicBezTo>
                  <a:pt x="631" y="23"/>
                  <a:pt x="628" y="34"/>
                  <a:pt x="628" y="39"/>
                </a:cubicBezTo>
                <a:cubicBezTo>
                  <a:pt x="628" y="54"/>
                  <a:pt x="628" y="54"/>
                  <a:pt x="628" y="54"/>
                </a:cubicBezTo>
                <a:cubicBezTo>
                  <a:pt x="623" y="54"/>
                  <a:pt x="623" y="54"/>
                  <a:pt x="623" y="54"/>
                </a:cubicBezTo>
                <a:cubicBezTo>
                  <a:pt x="623" y="3"/>
                  <a:pt x="623" y="3"/>
                  <a:pt x="623" y="3"/>
                </a:cubicBezTo>
                <a:cubicBezTo>
                  <a:pt x="628" y="3"/>
                  <a:pt x="628" y="3"/>
                  <a:pt x="628" y="3"/>
                </a:cubicBezTo>
                <a:cubicBezTo>
                  <a:pt x="628" y="27"/>
                  <a:pt x="628" y="27"/>
                  <a:pt x="628" y="27"/>
                </a:cubicBezTo>
                <a:cubicBezTo>
                  <a:pt x="628" y="27"/>
                  <a:pt x="628" y="27"/>
                  <a:pt x="628" y="27"/>
                </a:cubicBezTo>
                <a:cubicBezTo>
                  <a:pt x="630" y="21"/>
                  <a:pt x="633" y="18"/>
                  <a:pt x="639" y="18"/>
                </a:cubicBezTo>
                <a:cubicBezTo>
                  <a:pt x="645" y="18"/>
                  <a:pt x="648" y="23"/>
                  <a:pt x="648" y="29"/>
                </a:cubicBezTo>
                <a:cubicBezTo>
                  <a:pt x="648" y="54"/>
                  <a:pt x="648" y="54"/>
                  <a:pt x="648" y="54"/>
                </a:cubicBezTo>
                <a:lnTo>
                  <a:pt x="643" y="54"/>
                </a:lnTo>
                <a:close/>
                <a:moveTo>
                  <a:pt x="679" y="54"/>
                </a:moveTo>
                <a:cubicBezTo>
                  <a:pt x="679" y="34"/>
                  <a:pt x="679" y="34"/>
                  <a:pt x="679" y="34"/>
                </a:cubicBezTo>
                <a:cubicBezTo>
                  <a:pt x="679" y="30"/>
                  <a:pt x="680" y="23"/>
                  <a:pt x="674" y="23"/>
                </a:cubicBezTo>
                <a:cubicBezTo>
                  <a:pt x="667" y="23"/>
                  <a:pt x="664" y="34"/>
                  <a:pt x="664" y="39"/>
                </a:cubicBezTo>
                <a:cubicBezTo>
                  <a:pt x="664" y="54"/>
                  <a:pt x="664" y="54"/>
                  <a:pt x="664" y="54"/>
                </a:cubicBezTo>
                <a:cubicBezTo>
                  <a:pt x="659" y="54"/>
                  <a:pt x="659" y="54"/>
                  <a:pt x="659" y="54"/>
                </a:cubicBezTo>
                <a:cubicBezTo>
                  <a:pt x="659" y="19"/>
                  <a:pt x="659" y="19"/>
                  <a:pt x="659" y="19"/>
                </a:cubicBezTo>
                <a:cubicBezTo>
                  <a:pt x="664" y="19"/>
                  <a:pt x="664" y="19"/>
                  <a:pt x="664" y="19"/>
                </a:cubicBezTo>
                <a:cubicBezTo>
                  <a:pt x="664" y="27"/>
                  <a:pt x="664" y="27"/>
                  <a:pt x="664" y="27"/>
                </a:cubicBezTo>
                <a:cubicBezTo>
                  <a:pt x="664" y="27"/>
                  <a:pt x="664" y="27"/>
                  <a:pt x="664" y="27"/>
                </a:cubicBezTo>
                <a:cubicBezTo>
                  <a:pt x="666" y="21"/>
                  <a:pt x="669" y="18"/>
                  <a:pt x="675" y="18"/>
                </a:cubicBezTo>
                <a:cubicBezTo>
                  <a:pt x="681" y="18"/>
                  <a:pt x="684" y="23"/>
                  <a:pt x="684" y="29"/>
                </a:cubicBezTo>
                <a:cubicBezTo>
                  <a:pt x="684" y="54"/>
                  <a:pt x="684" y="54"/>
                  <a:pt x="684" y="54"/>
                </a:cubicBezTo>
                <a:lnTo>
                  <a:pt x="679" y="54"/>
                </a:lnTo>
                <a:close/>
                <a:moveTo>
                  <a:pt x="693" y="36"/>
                </a:moveTo>
                <a:cubicBezTo>
                  <a:pt x="693" y="27"/>
                  <a:pt x="696" y="18"/>
                  <a:pt x="707" y="18"/>
                </a:cubicBezTo>
                <a:cubicBezTo>
                  <a:pt x="718" y="18"/>
                  <a:pt x="721" y="27"/>
                  <a:pt x="721" y="36"/>
                </a:cubicBezTo>
                <a:cubicBezTo>
                  <a:pt x="721" y="46"/>
                  <a:pt x="718" y="55"/>
                  <a:pt x="707" y="55"/>
                </a:cubicBezTo>
                <a:cubicBezTo>
                  <a:pt x="696" y="55"/>
                  <a:pt x="693" y="46"/>
                  <a:pt x="693" y="36"/>
                </a:cubicBezTo>
                <a:close/>
                <a:moveTo>
                  <a:pt x="716" y="36"/>
                </a:moveTo>
                <a:cubicBezTo>
                  <a:pt x="716" y="31"/>
                  <a:pt x="714" y="22"/>
                  <a:pt x="707" y="22"/>
                </a:cubicBezTo>
                <a:cubicBezTo>
                  <a:pt x="700" y="22"/>
                  <a:pt x="698" y="31"/>
                  <a:pt x="698" y="36"/>
                </a:cubicBezTo>
                <a:cubicBezTo>
                  <a:pt x="698" y="42"/>
                  <a:pt x="700" y="50"/>
                  <a:pt x="707" y="50"/>
                </a:cubicBezTo>
                <a:cubicBezTo>
                  <a:pt x="714" y="50"/>
                  <a:pt x="716" y="42"/>
                  <a:pt x="716" y="36"/>
                </a:cubicBezTo>
                <a:close/>
                <a:moveTo>
                  <a:pt x="730" y="54"/>
                </a:moveTo>
                <a:cubicBezTo>
                  <a:pt x="730" y="3"/>
                  <a:pt x="730" y="3"/>
                  <a:pt x="730" y="3"/>
                </a:cubicBezTo>
                <a:cubicBezTo>
                  <a:pt x="735" y="3"/>
                  <a:pt x="735" y="3"/>
                  <a:pt x="735" y="3"/>
                </a:cubicBezTo>
                <a:cubicBezTo>
                  <a:pt x="735" y="54"/>
                  <a:pt x="735" y="54"/>
                  <a:pt x="735" y="54"/>
                </a:cubicBezTo>
                <a:lnTo>
                  <a:pt x="730" y="54"/>
                </a:lnTo>
                <a:close/>
                <a:moveTo>
                  <a:pt x="745" y="36"/>
                </a:moveTo>
                <a:cubicBezTo>
                  <a:pt x="745" y="27"/>
                  <a:pt x="748" y="18"/>
                  <a:pt x="759" y="18"/>
                </a:cubicBezTo>
                <a:cubicBezTo>
                  <a:pt x="770" y="18"/>
                  <a:pt x="773" y="27"/>
                  <a:pt x="773" y="36"/>
                </a:cubicBezTo>
                <a:cubicBezTo>
                  <a:pt x="773" y="46"/>
                  <a:pt x="770" y="55"/>
                  <a:pt x="759" y="55"/>
                </a:cubicBezTo>
                <a:cubicBezTo>
                  <a:pt x="748" y="55"/>
                  <a:pt x="745" y="46"/>
                  <a:pt x="745" y="36"/>
                </a:cubicBezTo>
                <a:close/>
                <a:moveTo>
                  <a:pt x="768" y="36"/>
                </a:moveTo>
                <a:cubicBezTo>
                  <a:pt x="768" y="31"/>
                  <a:pt x="766" y="22"/>
                  <a:pt x="759" y="22"/>
                </a:cubicBezTo>
                <a:cubicBezTo>
                  <a:pt x="752" y="22"/>
                  <a:pt x="750" y="31"/>
                  <a:pt x="750" y="36"/>
                </a:cubicBezTo>
                <a:cubicBezTo>
                  <a:pt x="750" y="42"/>
                  <a:pt x="752" y="50"/>
                  <a:pt x="759" y="50"/>
                </a:cubicBezTo>
                <a:cubicBezTo>
                  <a:pt x="766" y="50"/>
                  <a:pt x="768" y="42"/>
                  <a:pt x="768" y="36"/>
                </a:cubicBezTo>
                <a:close/>
                <a:moveTo>
                  <a:pt x="801" y="47"/>
                </a:moveTo>
                <a:cubicBezTo>
                  <a:pt x="801" y="47"/>
                  <a:pt x="801" y="47"/>
                  <a:pt x="801" y="47"/>
                </a:cubicBezTo>
                <a:cubicBezTo>
                  <a:pt x="799" y="51"/>
                  <a:pt x="796" y="54"/>
                  <a:pt x="791" y="54"/>
                </a:cubicBezTo>
                <a:cubicBezTo>
                  <a:pt x="782" y="54"/>
                  <a:pt x="779" y="44"/>
                  <a:pt x="779" y="36"/>
                </a:cubicBezTo>
                <a:cubicBezTo>
                  <a:pt x="779" y="29"/>
                  <a:pt x="782" y="18"/>
                  <a:pt x="791" y="18"/>
                </a:cubicBezTo>
                <a:cubicBezTo>
                  <a:pt x="796" y="18"/>
                  <a:pt x="799" y="20"/>
                  <a:pt x="801" y="24"/>
                </a:cubicBezTo>
                <a:cubicBezTo>
                  <a:pt x="801" y="24"/>
                  <a:pt x="801" y="24"/>
                  <a:pt x="801" y="24"/>
                </a:cubicBezTo>
                <a:cubicBezTo>
                  <a:pt x="801" y="19"/>
                  <a:pt x="801" y="19"/>
                  <a:pt x="801" y="19"/>
                </a:cubicBezTo>
                <a:cubicBezTo>
                  <a:pt x="806" y="19"/>
                  <a:pt x="806" y="19"/>
                  <a:pt x="806" y="19"/>
                </a:cubicBezTo>
                <a:cubicBezTo>
                  <a:pt x="806" y="54"/>
                  <a:pt x="806" y="54"/>
                  <a:pt x="806" y="54"/>
                </a:cubicBezTo>
                <a:cubicBezTo>
                  <a:pt x="806" y="64"/>
                  <a:pt x="801" y="69"/>
                  <a:pt x="791" y="69"/>
                </a:cubicBezTo>
                <a:cubicBezTo>
                  <a:pt x="787" y="69"/>
                  <a:pt x="785" y="69"/>
                  <a:pt x="781" y="68"/>
                </a:cubicBezTo>
                <a:cubicBezTo>
                  <a:pt x="781" y="63"/>
                  <a:pt x="781" y="63"/>
                  <a:pt x="781" y="63"/>
                </a:cubicBezTo>
                <a:cubicBezTo>
                  <a:pt x="784" y="64"/>
                  <a:pt x="787" y="65"/>
                  <a:pt x="790" y="65"/>
                </a:cubicBezTo>
                <a:cubicBezTo>
                  <a:pt x="798" y="65"/>
                  <a:pt x="801" y="61"/>
                  <a:pt x="801" y="53"/>
                </a:cubicBezTo>
                <a:lnTo>
                  <a:pt x="801" y="47"/>
                </a:lnTo>
                <a:close/>
                <a:moveTo>
                  <a:pt x="801" y="36"/>
                </a:moveTo>
                <a:cubicBezTo>
                  <a:pt x="801" y="31"/>
                  <a:pt x="799" y="22"/>
                  <a:pt x="792" y="22"/>
                </a:cubicBezTo>
                <a:cubicBezTo>
                  <a:pt x="786" y="22"/>
                  <a:pt x="785" y="32"/>
                  <a:pt x="785" y="37"/>
                </a:cubicBezTo>
                <a:cubicBezTo>
                  <a:pt x="785" y="41"/>
                  <a:pt x="786" y="50"/>
                  <a:pt x="792" y="50"/>
                </a:cubicBezTo>
                <a:cubicBezTo>
                  <a:pt x="799" y="50"/>
                  <a:pt x="801" y="41"/>
                  <a:pt x="801" y="36"/>
                </a:cubicBezTo>
                <a:close/>
                <a:moveTo>
                  <a:pt x="820" y="68"/>
                </a:moveTo>
                <a:cubicBezTo>
                  <a:pt x="825" y="54"/>
                  <a:pt x="825" y="54"/>
                  <a:pt x="825" y="54"/>
                </a:cubicBezTo>
                <a:cubicBezTo>
                  <a:pt x="811" y="19"/>
                  <a:pt x="811" y="19"/>
                  <a:pt x="811" y="19"/>
                </a:cubicBezTo>
                <a:cubicBezTo>
                  <a:pt x="817" y="19"/>
                  <a:pt x="817" y="19"/>
                  <a:pt x="817" y="19"/>
                </a:cubicBezTo>
                <a:cubicBezTo>
                  <a:pt x="827" y="46"/>
                  <a:pt x="827" y="46"/>
                  <a:pt x="827" y="46"/>
                </a:cubicBezTo>
                <a:cubicBezTo>
                  <a:pt x="827" y="46"/>
                  <a:pt x="827" y="46"/>
                  <a:pt x="827" y="46"/>
                </a:cubicBezTo>
                <a:cubicBezTo>
                  <a:pt x="837" y="19"/>
                  <a:pt x="837" y="19"/>
                  <a:pt x="837" y="19"/>
                </a:cubicBezTo>
                <a:cubicBezTo>
                  <a:pt x="842" y="19"/>
                  <a:pt x="842" y="19"/>
                  <a:pt x="842" y="19"/>
                </a:cubicBezTo>
                <a:cubicBezTo>
                  <a:pt x="825" y="68"/>
                  <a:pt x="825" y="68"/>
                  <a:pt x="825" y="68"/>
                </a:cubicBezTo>
                <a:lnTo>
                  <a:pt x="820" y="68"/>
                </a:lnTo>
                <a:close/>
                <a:moveTo>
                  <a:pt x="867" y="71"/>
                </a:moveTo>
                <a:cubicBezTo>
                  <a:pt x="867" y="0"/>
                  <a:pt x="867" y="0"/>
                  <a:pt x="867" y="0"/>
                </a:cubicBezTo>
                <a:cubicBezTo>
                  <a:pt x="871" y="0"/>
                  <a:pt x="871" y="0"/>
                  <a:pt x="871" y="0"/>
                </a:cubicBezTo>
                <a:cubicBezTo>
                  <a:pt x="871" y="71"/>
                  <a:pt x="871" y="71"/>
                  <a:pt x="871" y="71"/>
                </a:cubicBezTo>
                <a:lnTo>
                  <a:pt x="867" y="71"/>
                </a:lnTo>
                <a:close/>
                <a:moveTo>
                  <a:pt x="899" y="28"/>
                </a:moveTo>
                <a:cubicBezTo>
                  <a:pt x="899" y="16"/>
                  <a:pt x="902" y="2"/>
                  <a:pt x="917" y="2"/>
                </a:cubicBezTo>
                <a:cubicBezTo>
                  <a:pt x="932" y="2"/>
                  <a:pt x="935" y="16"/>
                  <a:pt x="935" y="28"/>
                </a:cubicBezTo>
                <a:cubicBezTo>
                  <a:pt x="935" y="40"/>
                  <a:pt x="932" y="55"/>
                  <a:pt x="917" y="55"/>
                </a:cubicBezTo>
                <a:cubicBezTo>
                  <a:pt x="902" y="55"/>
                  <a:pt x="899" y="40"/>
                  <a:pt x="899" y="28"/>
                </a:cubicBezTo>
                <a:close/>
                <a:moveTo>
                  <a:pt x="929" y="28"/>
                </a:moveTo>
                <a:cubicBezTo>
                  <a:pt x="929" y="20"/>
                  <a:pt x="928" y="7"/>
                  <a:pt x="917" y="7"/>
                </a:cubicBezTo>
                <a:cubicBezTo>
                  <a:pt x="906" y="7"/>
                  <a:pt x="905" y="20"/>
                  <a:pt x="905" y="28"/>
                </a:cubicBezTo>
                <a:cubicBezTo>
                  <a:pt x="905" y="36"/>
                  <a:pt x="906" y="50"/>
                  <a:pt x="917" y="50"/>
                </a:cubicBezTo>
                <a:cubicBezTo>
                  <a:pt x="928" y="50"/>
                  <a:pt x="929" y="36"/>
                  <a:pt x="929" y="28"/>
                </a:cubicBezTo>
                <a:close/>
                <a:moveTo>
                  <a:pt x="944" y="70"/>
                </a:moveTo>
                <a:cubicBezTo>
                  <a:pt x="944" y="19"/>
                  <a:pt x="944" y="19"/>
                  <a:pt x="944" y="19"/>
                </a:cubicBezTo>
                <a:cubicBezTo>
                  <a:pt x="949" y="19"/>
                  <a:pt x="949" y="19"/>
                  <a:pt x="949" y="19"/>
                </a:cubicBezTo>
                <a:cubicBezTo>
                  <a:pt x="949" y="25"/>
                  <a:pt x="949" y="25"/>
                  <a:pt x="949" y="25"/>
                </a:cubicBezTo>
                <a:cubicBezTo>
                  <a:pt x="949" y="25"/>
                  <a:pt x="949" y="25"/>
                  <a:pt x="949" y="25"/>
                </a:cubicBezTo>
                <a:cubicBezTo>
                  <a:pt x="950" y="20"/>
                  <a:pt x="954" y="18"/>
                  <a:pt x="958" y="18"/>
                </a:cubicBezTo>
                <a:cubicBezTo>
                  <a:pt x="969" y="18"/>
                  <a:pt x="970" y="28"/>
                  <a:pt x="970" y="36"/>
                </a:cubicBezTo>
                <a:cubicBezTo>
                  <a:pt x="970" y="44"/>
                  <a:pt x="968" y="55"/>
                  <a:pt x="958" y="55"/>
                </a:cubicBezTo>
                <a:cubicBezTo>
                  <a:pt x="954" y="55"/>
                  <a:pt x="951" y="52"/>
                  <a:pt x="949" y="48"/>
                </a:cubicBezTo>
                <a:cubicBezTo>
                  <a:pt x="949" y="48"/>
                  <a:pt x="949" y="48"/>
                  <a:pt x="949" y="48"/>
                </a:cubicBezTo>
                <a:cubicBezTo>
                  <a:pt x="949" y="70"/>
                  <a:pt x="949" y="70"/>
                  <a:pt x="949" y="70"/>
                </a:cubicBezTo>
                <a:lnTo>
                  <a:pt x="944" y="70"/>
                </a:lnTo>
                <a:close/>
                <a:moveTo>
                  <a:pt x="965" y="35"/>
                </a:moveTo>
                <a:cubicBezTo>
                  <a:pt x="965" y="30"/>
                  <a:pt x="964" y="22"/>
                  <a:pt x="957" y="22"/>
                </a:cubicBezTo>
                <a:cubicBezTo>
                  <a:pt x="951" y="22"/>
                  <a:pt x="949" y="31"/>
                  <a:pt x="949" y="36"/>
                </a:cubicBezTo>
                <a:cubicBezTo>
                  <a:pt x="949" y="41"/>
                  <a:pt x="951" y="50"/>
                  <a:pt x="957" y="50"/>
                </a:cubicBezTo>
                <a:cubicBezTo>
                  <a:pt x="964" y="50"/>
                  <a:pt x="965" y="40"/>
                  <a:pt x="965" y="35"/>
                </a:cubicBezTo>
                <a:close/>
                <a:moveTo>
                  <a:pt x="1002" y="54"/>
                </a:moveTo>
                <a:cubicBezTo>
                  <a:pt x="999" y="54"/>
                  <a:pt x="996" y="55"/>
                  <a:pt x="994" y="55"/>
                </a:cubicBezTo>
                <a:cubicBezTo>
                  <a:pt x="981" y="55"/>
                  <a:pt x="977" y="47"/>
                  <a:pt x="977" y="35"/>
                </a:cubicBezTo>
                <a:cubicBezTo>
                  <a:pt x="977" y="26"/>
                  <a:pt x="980" y="18"/>
                  <a:pt x="990" y="18"/>
                </a:cubicBezTo>
                <a:cubicBezTo>
                  <a:pt x="998" y="18"/>
                  <a:pt x="1003" y="23"/>
                  <a:pt x="1003" y="31"/>
                </a:cubicBezTo>
                <a:cubicBezTo>
                  <a:pt x="1003" y="33"/>
                  <a:pt x="1003" y="33"/>
                  <a:pt x="1003" y="33"/>
                </a:cubicBezTo>
                <a:cubicBezTo>
                  <a:pt x="982" y="33"/>
                  <a:pt x="982" y="33"/>
                  <a:pt x="982" y="33"/>
                </a:cubicBezTo>
                <a:cubicBezTo>
                  <a:pt x="982" y="35"/>
                  <a:pt x="982" y="35"/>
                  <a:pt x="982" y="35"/>
                </a:cubicBezTo>
                <a:cubicBezTo>
                  <a:pt x="982" y="43"/>
                  <a:pt x="986" y="50"/>
                  <a:pt x="995" y="50"/>
                </a:cubicBezTo>
                <a:cubicBezTo>
                  <a:pt x="997" y="50"/>
                  <a:pt x="999" y="50"/>
                  <a:pt x="1002" y="49"/>
                </a:cubicBezTo>
                <a:lnTo>
                  <a:pt x="1002" y="54"/>
                </a:lnTo>
                <a:close/>
                <a:moveTo>
                  <a:pt x="997" y="29"/>
                </a:moveTo>
                <a:cubicBezTo>
                  <a:pt x="997" y="25"/>
                  <a:pt x="994" y="22"/>
                  <a:pt x="990" y="22"/>
                </a:cubicBezTo>
                <a:cubicBezTo>
                  <a:pt x="986" y="22"/>
                  <a:pt x="983" y="25"/>
                  <a:pt x="983" y="29"/>
                </a:cubicBezTo>
                <a:lnTo>
                  <a:pt x="997" y="29"/>
                </a:lnTo>
                <a:close/>
                <a:moveTo>
                  <a:pt x="1011" y="54"/>
                </a:moveTo>
                <a:cubicBezTo>
                  <a:pt x="1011" y="19"/>
                  <a:pt x="1011" y="19"/>
                  <a:pt x="1011" y="19"/>
                </a:cubicBezTo>
                <a:cubicBezTo>
                  <a:pt x="1016" y="19"/>
                  <a:pt x="1016" y="19"/>
                  <a:pt x="1016" y="19"/>
                </a:cubicBezTo>
                <a:cubicBezTo>
                  <a:pt x="1016" y="25"/>
                  <a:pt x="1016" y="25"/>
                  <a:pt x="1016" y="25"/>
                </a:cubicBezTo>
                <a:cubicBezTo>
                  <a:pt x="1016" y="25"/>
                  <a:pt x="1016" y="25"/>
                  <a:pt x="1016" y="25"/>
                </a:cubicBezTo>
                <a:cubicBezTo>
                  <a:pt x="1018" y="20"/>
                  <a:pt x="1022" y="18"/>
                  <a:pt x="1028" y="18"/>
                </a:cubicBezTo>
                <a:cubicBezTo>
                  <a:pt x="1028" y="23"/>
                  <a:pt x="1028" y="23"/>
                  <a:pt x="1028" y="23"/>
                </a:cubicBezTo>
                <a:cubicBezTo>
                  <a:pt x="1019" y="23"/>
                  <a:pt x="1016" y="32"/>
                  <a:pt x="1016" y="39"/>
                </a:cubicBezTo>
                <a:cubicBezTo>
                  <a:pt x="1016" y="54"/>
                  <a:pt x="1016" y="54"/>
                  <a:pt x="1016" y="54"/>
                </a:cubicBezTo>
                <a:lnTo>
                  <a:pt x="1011" y="54"/>
                </a:lnTo>
                <a:close/>
                <a:moveTo>
                  <a:pt x="1051" y="54"/>
                </a:moveTo>
                <a:cubicBezTo>
                  <a:pt x="1051" y="49"/>
                  <a:pt x="1051" y="49"/>
                  <a:pt x="1051" y="49"/>
                </a:cubicBezTo>
                <a:cubicBezTo>
                  <a:pt x="1051" y="49"/>
                  <a:pt x="1051" y="49"/>
                  <a:pt x="1051" y="49"/>
                </a:cubicBezTo>
                <a:cubicBezTo>
                  <a:pt x="1049" y="53"/>
                  <a:pt x="1044" y="55"/>
                  <a:pt x="1040" y="55"/>
                </a:cubicBezTo>
                <a:cubicBezTo>
                  <a:pt x="1034" y="55"/>
                  <a:pt x="1031" y="51"/>
                  <a:pt x="1031" y="45"/>
                </a:cubicBezTo>
                <a:cubicBezTo>
                  <a:pt x="1031" y="37"/>
                  <a:pt x="1040" y="34"/>
                  <a:pt x="1051" y="34"/>
                </a:cubicBezTo>
                <a:cubicBezTo>
                  <a:pt x="1051" y="33"/>
                  <a:pt x="1051" y="33"/>
                  <a:pt x="1051" y="33"/>
                </a:cubicBezTo>
                <a:cubicBezTo>
                  <a:pt x="1051" y="28"/>
                  <a:pt x="1051" y="22"/>
                  <a:pt x="1044" y="22"/>
                </a:cubicBezTo>
                <a:cubicBezTo>
                  <a:pt x="1040" y="22"/>
                  <a:pt x="1038" y="23"/>
                  <a:pt x="1037" y="28"/>
                </a:cubicBezTo>
                <a:cubicBezTo>
                  <a:pt x="1032" y="28"/>
                  <a:pt x="1032" y="28"/>
                  <a:pt x="1032" y="28"/>
                </a:cubicBezTo>
                <a:cubicBezTo>
                  <a:pt x="1032" y="21"/>
                  <a:pt x="1038" y="18"/>
                  <a:pt x="1044" y="18"/>
                </a:cubicBezTo>
                <a:cubicBezTo>
                  <a:pt x="1052" y="18"/>
                  <a:pt x="1056" y="21"/>
                  <a:pt x="1056" y="29"/>
                </a:cubicBezTo>
                <a:cubicBezTo>
                  <a:pt x="1056" y="54"/>
                  <a:pt x="1056" y="54"/>
                  <a:pt x="1056" y="54"/>
                </a:cubicBezTo>
                <a:lnTo>
                  <a:pt x="1051" y="54"/>
                </a:lnTo>
                <a:close/>
                <a:moveTo>
                  <a:pt x="1048" y="38"/>
                </a:moveTo>
                <a:cubicBezTo>
                  <a:pt x="1044" y="38"/>
                  <a:pt x="1037" y="40"/>
                  <a:pt x="1037" y="45"/>
                </a:cubicBezTo>
                <a:cubicBezTo>
                  <a:pt x="1037" y="48"/>
                  <a:pt x="1039" y="50"/>
                  <a:pt x="1041" y="50"/>
                </a:cubicBezTo>
                <a:cubicBezTo>
                  <a:pt x="1045" y="50"/>
                  <a:pt x="1048" y="48"/>
                  <a:pt x="1050" y="45"/>
                </a:cubicBezTo>
                <a:cubicBezTo>
                  <a:pt x="1051" y="42"/>
                  <a:pt x="1051" y="41"/>
                  <a:pt x="1051" y="38"/>
                </a:cubicBezTo>
                <a:lnTo>
                  <a:pt x="1048" y="38"/>
                </a:lnTo>
                <a:close/>
                <a:moveTo>
                  <a:pt x="1084" y="54"/>
                </a:moveTo>
                <a:cubicBezTo>
                  <a:pt x="1082" y="55"/>
                  <a:pt x="1081" y="55"/>
                  <a:pt x="1079" y="55"/>
                </a:cubicBezTo>
                <a:cubicBezTo>
                  <a:pt x="1073" y="55"/>
                  <a:pt x="1070" y="52"/>
                  <a:pt x="1070" y="46"/>
                </a:cubicBezTo>
                <a:cubicBezTo>
                  <a:pt x="1070" y="23"/>
                  <a:pt x="1070" y="23"/>
                  <a:pt x="1070" y="23"/>
                </a:cubicBezTo>
                <a:cubicBezTo>
                  <a:pt x="1064" y="23"/>
                  <a:pt x="1064" y="23"/>
                  <a:pt x="1064" y="23"/>
                </a:cubicBezTo>
                <a:cubicBezTo>
                  <a:pt x="1064" y="19"/>
                  <a:pt x="1064" y="19"/>
                  <a:pt x="1064" y="19"/>
                </a:cubicBezTo>
                <a:cubicBezTo>
                  <a:pt x="1070" y="19"/>
                  <a:pt x="1070" y="19"/>
                  <a:pt x="1070" y="19"/>
                </a:cubicBezTo>
                <a:cubicBezTo>
                  <a:pt x="1070" y="10"/>
                  <a:pt x="1070" y="10"/>
                  <a:pt x="1070" y="10"/>
                </a:cubicBezTo>
                <a:cubicBezTo>
                  <a:pt x="1075" y="7"/>
                  <a:pt x="1075" y="7"/>
                  <a:pt x="1075" y="7"/>
                </a:cubicBezTo>
                <a:cubicBezTo>
                  <a:pt x="1075" y="19"/>
                  <a:pt x="1075" y="19"/>
                  <a:pt x="1075" y="19"/>
                </a:cubicBezTo>
                <a:cubicBezTo>
                  <a:pt x="1084" y="19"/>
                  <a:pt x="1084" y="19"/>
                  <a:pt x="1084" y="19"/>
                </a:cubicBezTo>
                <a:cubicBezTo>
                  <a:pt x="1084" y="23"/>
                  <a:pt x="1084" y="23"/>
                  <a:pt x="1084" y="23"/>
                </a:cubicBezTo>
                <a:cubicBezTo>
                  <a:pt x="1075" y="23"/>
                  <a:pt x="1075" y="23"/>
                  <a:pt x="1075" y="23"/>
                </a:cubicBezTo>
                <a:cubicBezTo>
                  <a:pt x="1075" y="45"/>
                  <a:pt x="1075" y="45"/>
                  <a:pt x="1075" y="45"/>
                </a:cubicBezTo>
                <a:cubicBezTo>
                  <a:pt x="1075" y="48"/>
                  <a:pt x="1076" y="50"/>
                  <a:pt x="1080" y="50"/>
                </a:cubicBezTo>
                <a:cubicBezTo>
                  <a:pt x="1082" y="50"/>
                  <a:pt x="1082" y="50"/>
                  <a:pt x="1084" y="50"/>
                </a:cubicBezTo>
                <a:lnTo>
                  <a:pt x="1084" y="54"/>
                </a:lnTo>
                <a:close/>
                <a:moveTo>
                  <a:pt x="1091" y="9"/>
                </a:moveTo>
                <a:cubicBezTo>
                  <a:pt x="1091" y="3"/>
                  <a:pt x="1091" y="3"/>
                  <a:pt x="1091" y="3"/>
                </a:cubicBezTo>
                <a:cubicBezTo>
                  <a:pt x="1097" y="3"/>
                  <a:pt x="1097" y="3"/>
                  <a:pt x="1097" y="3"/>
                </a:cubicBezTo>
                <a:cubicBezTo>
                  <a:pt x="1097" y="9"/>
                  <a:pt x="1097" y="9"/>
                  <a:pt x="1097" y="9"/>
                </a:cubicBezTo>
                <a:lnTo>
                  <a:pt x="1091" y="9"/>
                </a:lnTo>
                <a:close/>
                <a:moveTo>
                  <a:pt x="1091" y="54"/>
                </a:moveTo>
                <a:cubicBezTo>
                  <a:pt x="1091" y="19"/>
                  <a:pt x="1091" y="19"/>
                  <a:pt x="1091" y="19"/>
                </a:cubicBezTo>
                <a:cubicBezTo>
                  <a:pt x="1096" y="19"/>
                  <a:pt x="1096" y="19"/>
                  <a:pt x="1096" y="19"/>
                </a:cubicBezTo>
                <a:cubicBezTo>
                  <a:pt x="1096" y="54"/>
                  <a:pt x="1096" y="54"/>
                  <a:pt x="1096" y="54"/>
                </a:cubicBezTo>
                <a:lnTo>
                  <a:pt x="1091" y="54"/>
                </a:lnTo>
                <a:close/>
                <a:moveTo>
                  <a:pt x="1106" y="36"/>
                </a:moveTo>
                <a:cubicBezTo>
                  <a:pt x="1106" y="27"/>
                  <a:pt x="1109" y="18"/>
                  <a:pt x="1120" y="18"/>
                </a:cubicBezTo>
                <a:cubicBezTo>
                  <a:pt x="1131" y="18"/>
                  <a:pt x="1134" y="27"/>
                  <a:pt x="1134" y="36"/>
                </a:cubicBezTo>
                <a:cubicBezTo>
                  <a:pt x="1134" y="46"/>
                  <a:pt x="1131" y="55"/>
                  <a:pt x="1120" y="55"/>
                </a:cubicBezTo>
                <a:cubicBezTo>
                  <a:pt x="1109" y="55"/>
                  <a:pt x="1106" y="46"/>
                  <a:pt x="1106" y="36"/>
                </a:cubicBezTo>
                <a:close/>
                <a:moveTo>
                  <a:pt x="1129" y="36"/>
                </a:moveTo>
                <a:cubicBezTo>
                  <a:pt x="1129" y="31"/>
                  <a:pt x="1127" y="22"/>
                  <a:pt x="1120" y="22"/>
                </a:cubicBezTo>
                <a:cubicBezTo>
                  <a:pt x="1113" y="22"/>
                  <a:pt x="1111" y="31"/>
                  <a:pt x="1111" y="36"/>
                </a:cubicBezTo>
                <a:cubicBezTo>
                  <a:pt x="1111" y="42"/>
                  <a:pt x="1113" y="50"/>
                  <a:pt x="1120" y="50"/>
                </a:cubicBezTo>
                <a:cubicBezTo>
                  <a:pt x="1127" y="50"/>
                  <a:pt x="1129" y="42"/>
                  <a:pt x="1129" y="36"/>
                </a:cubicBezTo>
                <a:close/>
                <a:moveTo>
                  <a:pt x="1163" y="54"/>
                </a:moveTo>
                <a:cubicBezTo>
                  <a:pt x="1163" y="34"/>
                  <a:pt x="1163" y="34"/>
                  <a:pt x="1163" y="34"/>
                </a:cubicBezTo>
                <a:cubicBezTo>
                  <a:pt x="1163" y="30"/>
                  <a:pt x="1164" y="23"/>
                  <a:pt x="1158" y="23"/>
                </a:cubicBezTo>
                <a:cubicBezTo>
                  <a:pt x="1151" y="23"/>
                  <a:pt x="1148" y="34"/>
                  <a:pt x="1148" y="39"/>
                </a:cubicBezTo>
                <a:cubicBezTo>
                  <a:pt x="1148" y="54"/>
                  <a:pt x="1148" y="54"/>
                  <a:pt x="1148" y="54"/>
                </a:cubicBezTo>
                <a:cubicBezTo>
                  <a:pt x="1143" y="54"/>
                  <a:pt x="1143" y="54"/>
                  <a:pt x="1143" y="54"/>
                </a:cubicBezTo>
                <a:cubicBezTo>
                  <a:pt x="1143" y="19"/>
                  <a:pt x="1143" y="19"/>
                  <a:pt x="1143" y="19"/>
                </a:cubicBezTo>
                <a:cubicBezTo>
                  <a:pt x="1148" y="19"/>
                  <a:pt x="1148" y="19"/>
                  <a:pt x="1148" y="19"/>
                </a:cubicBezTo>
                <a:cubicBezTo>
                  <a:pt x="1148" y="27"/>
                  <a:pt x="1148" y="27"/>
                  <a:pt x="1148" y="27"/>
                </a:cubicBezTo>
                <a:cubicBezTo>
                  <a:pt x="1148" y="27"/>
                  <a:pt x="1148" y="27"/>
                  <a:pt x="1148" y="27"/>
                </a:cubicBezTo>
                <a:cubicBezTo>
                  <a:pt x="1150" y="21"/>
                  <a:pt x="1153" y="18"/>
                  <a:pt x="1159" y="18"/>
                </a:cubicBezTo>
                <a:cubicBezTo>
                  <a:pt x="1165" y="18"/>
                  <a:pt x="1168" y="23"/>
                  <a:pt x="1168" y="29"/>
                </a:cubicBezTo>
                <a:cubicBezTo>
                  <a:pt x="1168" y="54"/>
                  <a:pt x="1168" y="54"/>
                  <a:pt x="1168" y="54"/>
                </a:cubicBezTo>
                <a:lnTo>
                  <a:pt x="1163" y="54"/>
                </a:lnTo>
                <a:close/>
                <a:moveTo>
                  <a:pt x="1176" y="49"/>
                </a:moveTo>
                <a:cubicBezTo>
                  <a:pt x="1179" y="50"/>
                  <a:pt x="1182" y="50"/>
                  <a:pt x="1185" y="50"/>
                </a:cubicBezTo>
                <a:cubicBezTo>
                  <a:pt x="1189" y="50"/>
                  <a:pt x="1194" y="49"/>
                  <a:pt x="1194" y="45"/>
                </a:cubicBezTo>
                <a:cubicBezTo>
                  <a:pt x="1194" y="41"/>
                  <a:pt x="1190" y="40"/>
                  <a:pt x="1187" y="38"/>
                </a:cubicBezTo>
                <a:cubicBezTo>
                  <a:pt x="1184" y="37"/>
                  <a:pt x="1184" y="37"/>
                  <a:pt x="1184" y="37"/>
                </a:cubicBezTo>
                <a:cubicBezTo>
                  <a:pt x="1180" y="35"/>
                  <a:pt x="1176" y="33"/>
                  <a:pt x="1176" y="27"/>
                </a:cubicBezTo>
                <a:cubicBezTo>
                  <a:pt x="1176" y="20"/>
                  <a:pt x="1182" y="18"/>
                  <a:pt x="1188" y="18"/>
                </a:cubicBezTo>
                <a:cubicBezTo>
                  <a:pt x="1191" y="18"/>
                  <a:pt x="1194" y="18"/>
                  <a:pt x="1197" y="19"/>
                </a:cubicBezTo>
                <a:cubicBezTo>
                  <a:pt x="1197" y="24"/>
                  <a:pt x="1197" y="24"/>
                  <a:pt x="1197" y="24"/>
                </a:cubicBezTo>
                <a:cubicBezTo>
                  <a:pt x="1194" y="23"/>
                  <a:pt x="1191" y="22"/>
                  <a:pt x="1188" y="22"/>
                </a:cubicBezTo>
                <a:cubicBezTo>
                  <a:pt x="1186" y="22"/>
                  <a:pt x="1181" y="23"/>
                  <a:pt x="1181" y="27"/>
                </a:cubicBezTo>
                <a:cubicBezTo>
                  <a:pt x="1181" y="30"/>
                  <a:pt x="1185" y="31"/>
                  <a:pt x="1188" y="32"/>
                </a:cubicBezTo>
                <a:cubicBezTo>
                  <a:pt x="1191" y="34"/>
                  <a:pt x="1191" y="34"/>
                  <a:pt x="1191" y="34"/>
                </a:cubicBezTo>
                <a:cubicBezTo>
                  <a:pt x="1195" y="37"/>
                  <a:pt x="1199" y="38"/>
                  <a:pt x="1199" y="44"/>
                </a:cubicBezTo>
                <a:cubicBezTo>
                  <a:pt x="1199" y="52"/>
                  <a:pt x="1193" y="55"/>
                  <a:pt x="1186" y="55"/>
                </a:cubicBezTo>
                <a:cubicBezTo>
                  <a:pt x="1182" y="55"/>
                  <a:pt x="1179" y="54"/>
                  <a:pt x="1176" y="53"/>
                </a:cubicBezTo>
                <a:lnTo>
                  <a:pt x="1176" y="4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AU" dirty="0"/>
          </a:p>
        </p:txBody>
      </p:sp>
    </p:spTree>
    <p:extLst>
      <p:ext uri="{BB962C8B-B14F-4D97-AF65-F5344CB8AC3E}">
        <p14:creationId xmlns:p14="http://schemas.microsoft.com/office/powerpoint/2010/main" val="217051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8140355" y="6679929"/>
            <a:ext cx="548033" cy="128588"/>
          </a:xfrm>
        </p:spPr>
        <p:txBody>
          <a:bodyPr/>
          <a:lstStyle>
            <a:lvl1pPr>
              <a:defRPr>
                <a:latin typeface="Calibri" panose="020F0502020204030204" pitchFamily="34" charset="0"/>
              </a:defRPr>
            </a:lvl1pPr>
          </a:lstStyle>
          <a:p>
            <a:pPr>
              <a:defRPr/>
            </a:pPr>
            <a:fld id="{90CBDC3A-D49F-4631-A8C7-55D59B33E5FA}" type="slidenum">
              <a:rPr lang="en-US" smtClean="0"/>
              <a:pPr>
                <a:defRPr/>
              </a:pPr>
              <a:t>‹#›</a:t>
            </a:fld>
            <a:endParaRPr lang="en-US" dirty="0"/>
          </a:p>
        </p:txBody>
      </p:sp>
      <p:sp>
        <p:nvSpPr>
          <p:cNvPr id="5" name="Title 4"/>
          <p:cNvSpPr>
            <a:spLocks noGrp="1"/>
          </p:cNvSpPr>
          <p:nvPr>
            <p:ph type="title"/>
          </p:nvPr>
        </p:nvSpPr>
        <p:spPr>
          <a:xfrm>
            <a:off x="455613" y="63953"/>
            <a:ext cx="8232775" cy="523875"/>
          </a:xfrm>
        </p:spPr>
        <p:txBody>
          <a:bodyPr anchor="ctr"/>
          <a:lstStyle>
            <a:lvl1pPr>
              <a:defRPr sz="2800" b="1">
                <a:solidFill>
                  <a:schemeClr val="accent1"/>
                </a:solidFill>
                <a:latin typeface="Calibri" panose="020F0502020204030204" pitchFamily="34" charset="0"/>
              </a:defRPr>
            </a:lvl1pPr>
          </a:lstStyle>
          <a:p>
            <a:r>
              <a:rPr lang="en-US" dirty="0"/>
              <a:t>Click to edit Master title style</a:t>
            </a:r>
            <a:endParaRPr lang="en-AU" dirty="0"/>
          </a:p>
        </p:txBody>
      </p:sp>
      <p:sp>
        <p:nvSpPr>
          <p:cNvPr id="2" name="Footer Placeholder 1"/>
          <p:cNvSpPr>
            <a:spLocks noGrp="1"/>
          </p:cNvSpPr>
          <p:nvPr>
            <p:ph type="ftr" sz="quarter" idx="12"/>
          </p:nvPr>
        </p:nvSpPr>
        <p:spPr>
          <a:xfrm>
            <a:off x="455613" y="6679929"/>
            <a:ext cx="4060825" cy="128588"/>
          </a:xfrm>
        </p:spPr>
        <p:txBody>
          <a:bodyPr/>
          <a:lstStyle>
            <a:lvl1pPr>
              <a:defRPr>
                <a:latin typeface="Calibri" panose="020F0502020204030204" pitchFamily="34" charset="0"/>
              </a:defRPr>
            </a:lvl1pPr>
          </a:lstStyle>
          <a:p>
            <a:r>
              <a:rPr lang="en-US" dirty="0"/>
              <a:t>Copyright © 2015 Accenture  All rights reserved.</a:t>
            </a:r>
          </a:p>
        </p:txBody>
      </p:sp>
      <p:sp>
        <p:nvSpPr>
          <p:cNvPr id="12" name="Text Placeholder 32"/>
          <p:cNvSpPr>
            <a:spLocks noGrp="1"/>
          </p:cNvSpPr>
          <p:nvPr>
            <p:ph type="body" sz="quarter" idx="10"/>
          </p:nvPr>
        </p:nvSpPr>
        <p:spPr>
          <a:xfrm>
            <a:off x="455612" y="525495"/>
            <a:ext cx="8232775" cy="584848"/>
          </a:xfrm>
        </p:spPr>
        <p:txBody>
          <a:bodyPr/>
          <a:lstStyle>
            <a:lvl1pPr marL="0" indent="0" algn="l" rtl="0" eaLnBrk="1" fontAlgn="base" hangingPunct="1">
              <a:lnSpc>
                <a:spcPct val="100000"/>
              </a:lnSpc>
              <a:spcBef>
                <a:spcPct val="0"/>
              </a:spcBef>
              <a:spcAft>
                <a:spcPct val="0"/>
              </a:spcAft>
              <a:buFont typeface="Arial" charset="0"/>
              <a:buNone/>
              <a:defRPr lang="en-US" sz="1800" b="0" kern="1200" spc="0" baseline="0" dirty="0" smtClean="0">
                <a:solidFill>
                  <a:schemeClr val="bg1">
                    <a:lumMod val="65000"/>
                  </a:schemeClr>
                </a:solidFill>
                <a:latin typeface="Calibri" panose="020F0502020204030204" pitchFamily="34" charset="0"/>
                <a:ea typeface="Calibri" panose="020F0502020204030204" pitchFamily="34" charset="0"/>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a:t>Click to edit Master text</a:t>
            </a:r>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5"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a:t>Copyright © 2015 Accenture  All rights reserved.</a:t>
            </a:r>
          </a:p>
        </p:txBody>
      </p:sp>
      <p:grpSp>
        <p:nvGrpSpPr>
          <p:cNvPr id="6" name="Group 5" hidden="1"/>
          <p:cNvGrpSpPr/>
          <p:nvPr userDrawn="1"/>
        </p:nvGrpSpPr>
        <p:grpSpPr>
          <a:xfrm>
            <a:off x="0" y="0"/>
            <a:ext cx="9144000" cy="6858000"/>
            <a:chOff x="0" y="0"/>
            <a:chExt cx="9144000" cy="6858000"/>
          </a:xfrm>
        </p:grpSpPr>
        <p:cxnSp>
          <p:nvCxnSpPr>
            <p:cNvPr id="7" name="Straight Connector 6"/>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8085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AU" dirty="0"/>
              <a:t>Copyright © 2015 Accenture  All rights reserved.</a:t>
            </a:r>
          </a:p>
        </p:txBody>
      </p:sp>
    </p:spTree>
    <p:extLst>
      <p:ext uri="{BB962C8B-B14F-4D97-AF65-F5344CB8AC3E}">
        <p14:creationId xmlns:p14="http://schemas.microsoft.com/office/powerpoint/2010/main" val="2107183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Slide 2 - Sub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sp>
        <p:nvSpPr>
          <p:cNvPr id="6" name="Text Placeholder 5"/>
          <p:cNvSpPr>
            <a:spLocks noGrp="1"/>
          </p:cNvSpPr>
          <p:nvPr>
            <p:ph type="body" sz="quarter" idx="11"/>
          </p:nvPr>
        </p:nvSpPr>
        <p:spPr>
          <a:xfrm>
            <a:off x="455613" y="1909763"/>
            <a:ext cx="8232775" cy="4479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8"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AU" dirty="0"/>
              <a:t>Copyright © 2015 Accenture  All rights reserved.</a:t>
            </a:r>
          </a:p>
        </p:txBody>
      </p:sp>
    </p:spTree>
    <p:extLst>
      <p:ext uri="{BB962C8B-B14F-4D97-AF65-F5344CB8AC3E}">
        <p14:creationId xmlns:p14="http://schemas.microsoft.com/office/powerpoint/2010/main" val="188553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Slide Image">
    <p:spTree>
      <p:nvGrpSpPr>
        <p:cNvPr id="1" name=""/>
        <p:cNvGrpSpPr/>
        <p:nvPr/>
      </p:nvGrpSpPr>
      <p:grpSpPr>
        <a:xfrm>
          <a:off x="0" y="0"/>
          <a:ext cx="0" cy="0"/>
          <a:chOff x="0" y="0"/>
          <a:chExt cx="0" cy="0"/>
        </a:xfrm>
      </p:grpSpPr>
      <p:pic>
        <p:nvPicPr>
          <p:cNvPr id="5"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159" t="9045" r="1159" b="4428"/>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55613" y="3583440"/>
            <a:ext cx="2816225" cy="1161492"/>
          </a:xfrm>
          <a:prstGeom prst="rect">
            <a:avLst/>
          </a:prstGeom>
        </p:spPr>
        <p:txBody>
          <a:bodyPr lIns="0" tIns="0" anchor="b" anchorCtr="0">
            <a:noAutofit/>
          </a:bodyPr>
          <a:lstStyle>
            <a:lvl1pPr algn="l">
              <a:lnSpc>
                <a:spcPct val="100000"/>
              </a:lnSpc>
              <a:defRPr sz="3600" b="0" spc="0" baseline="0">
                <a:solidFill>
                  <a:schemeClr val="accent1"/>
                </a:solidFill>
                <a:latin typeface="+mj-lt"/>
                <a:cs typeface="Arial" pitchFamily="34" charset="0"/>
              </a:defRPr>
            </a:lvl1pPr>
          </a:lstStyle>
          <a:p>
            <a:r>
              <a:rPr lang="en-US" dirty="0"/>
              <a:t>Click to edit Master title style </a:t>
            </a:r>
            <a:endParaRPr lang="en-GB" dirty="0"/>
          </a:p>
        </p:txBody>
      </p:sp>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a:t>Copyright © 2015 Accenture  All rights reserved.</a:t>
            </a:r>
          </a:p>
        </p:txBody>
      </p:sp>
    </p:spTree>
    <p:extLst>
      <p:ext uri="{BB962C8B-B14F-4D97-AF65-F5344CB8AC3E}">
        <p14:creationId xmlns:p14="http://schemas.microsoft.com/office/powerpoint/2010/main" val="255788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ubtitle and Text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1800" y="171544"/>
            <a:ext cx="8229340" cy="868362"/>
          </a:xfrm>
          <a:prstGeom prst="rect">
            <a:avLst/>
          </a:prstGeom>
        </p:spPr>
        <p:txBody>
          <a:bodyPr>
            <a:noAutofit/>
          </a:bodyPr>
          <a:lstStyle>
            <a:lvl1pPr>
              <a:defRPr sz="2400">
                <a:solidFill>
                  <a:srgbClr val="6688BB"/>
                </a:solidFill>
                <a:latin typeface="Calibri" panose="020F0502020204030204" pitchFamily="34" charset="0"/>
              </a:defRPr>
            </a:lvl1pPr>
          </a:lstStyle>
          <a:p>
            <a:r>
              <a:rPr lang="en-US" dirty="0"/>
              <a:t>Slide title: can span two lines of the slide and </a:t>
            </a:r>
            <a:br>
              <a:rPr lang="en-US" dirty="0"/>
            </a:br>
            <a:r>
              <a:rPr lang="en-US" dirty="0"/>
              <a:t>uses this font color (24pt) </a:t>
            </a:r>
            <a:endParaRPr lang="en-GB" dirty="0"/>
          </a:p>
        </p:txBody>
      </p:sp>
      <p:sp>
        <p:nvSpPr>
          <p:cNvPr id="10" name="Content Placeholder 2"/>
          <p:cNvSpPr>
            <a:spLocks noGrp="1"/>
          </p:cNvSpPr>
          <p:nvPr>
            <p:ph idx="1" hasCustomPrompt="1"/>
          </p:nvPr>
        </p:nvSpPr>
        <p:spPr>
          <a:xfrm>
            <a:off x="431800" y="1680211"/>
            <a:ext cx="8229340" cy="4701540"/>
          </a:xfrm>
          <a:prstGeom prst="rect">
            <a:avLst/>
          </a:prstGeom>
        </p:spPr>
        <p:txBody>
          <a:bodyPr/>
          <a:lstStyle>
            <a:lvl1pPr>
              <a:defRPr sz="2000">
                <a:latin typeface="Calibri" panose="020F0502020204030204" pitchFamily="34" charset="0"/>
              </a:defRPr>
            </a:lvl1pPr>
            <a:lvl2pPr>
              <a:defRPr sz="1800">
                <a:latin typeface="Calibri" panose="020F0502020204030204" pitchFamily="34" charset="0"/>
              </a:defRPr>
            </a:lvl2pPr>
            <a:lvl3pPr>
              <a:defRPr sz="1600">
                <a:latin typeface="Calibri" panose="020F0502020204030204" pitchFamily="34" charset="0"/>
              </a:defRPr>
            </a:lvl3pPr>
            <a:lvl4pPr>
              <a:defRPr sz="1400" baseline="0">
                <a:latin typeface="Calibri" panose="020F0502020204030204" pitchFamily="34" charset="0"/>
              </a:defRPr>
            </a:lvl4pPr>
            <a:lvl5pPr>
              <a:defRPr sz="1200">
                <a:latin typeface="Calibri" panose="020F0502020204030204" pitchFamily="34" charset="0"/>
              </a:defRPr>
            </a:lvl5pPr>
          </a:lstStyle>
          <a:p>
            <a:pPr lvl="0"/>
            <a:r>
              <a:rPr lang="en-US" dirty="0"/>
              <a:t>Slide copy uses this color (20pt)</a:t>
            </a:r>
          </a:p>
          <a:p>
            <a:pPr lvl="1"/>
            <a:r>
              <a:rPr lang="en-US" dirty="0"/>
              <a:t>Bullet point level 1 (18pt)</a:t>
            </a:r>
          </a:p>
          <a:p>
            <a:pPr lvl="2"/>
            <a:r>
              <a:rPr lang="en-US" dirty="0"/>
              <a:t>Bullet point level 2 (16pt)</a:t>
            </a:r>
          </a:p>
          <a:p>
            <a:pPr lvl="3"/>
            <a:r>
              <a:rPr lang="en-US" dirty="0"/>
              <a:t>Bullet point level 3 (14pt)</a:t>
            </a:r>
          </a:p>
          <a:p>
            <a:pPr lvl="4"/>
            <a:r>
              <a:rPr lang="en-US" dirty="0"/>
              <a:t>Bullet point level 4 (12pt)</a:t>
            </a:r>
            <a:endParaRPr lang="en-GB" dirty="0"/>
          </a:p>
        </p:txBody>
      </p:sp>
      <p:sp>
        <p:nvSpPr>
          <p:cNvPr id="11" name="Textplatzhalter 2"/>
          <p:cNvSpPr>
            <a:spLocks noGrp="1"/>
          </p:cNvSpPr>
          <p:nvPr>
            <p:ph type="body" idx="13" hasCustomPrompt="1"/>
          </p:nvPr>
        </p:nvSpPr>
        <p:spPr>
          <a:xfrm>
            <a:off x="431800" y="1130437"/>
            <a:ext cx="8243439" cy="601497"/>
          </a:xfrm>
          <a:prstGeom prst="rect">
            <a:avLst/>
          </a:prstGeom>
          <a:noFill/>
        </p:spPr>
        <p:txBody>
          <a:bodyPr wrap="square" lIns="0" tIns="72000" rIns="0" bIns="36000">
            <a:spAutoFit/>
          </a:bodyPr>
          <a:lstStyle>
            <a:lvl1pPr marL="0" marR="0" indent="0" algn="l" defTabSz="914400" rtl="0" eaLnBrk="1" fontAlgn="base" latinLnBrk="0" hangingPunct="1">
              <a:lnSpc>
                <a:spcPct val="100000"/>
              </a:lnSpc>
              <a:spcBef>
                <a:spcPts val="800"/>
              </a:spcBef>
              <a:spcAft>
                <a:spcPct val="0"/>
              </a:spcAft>
              <a:buClr>
                <a:schemeClr val="tx1"/>
              </a:buClr>
              <a:buSzTx/>
              <a:buFontTx/>
              <a:buNone/>
              <a:tabLst/>
              <a:defRPr lang="de-DE" sz="1600" b="0" cap="none" spc="0" dirty="0" smtClean="0">
                <a:ln>
                  <a:noFill/>
                </a:ln>
                <a:solidFill>
                  <a:schemeClr val="accent2">
                    <a:lumMod val="75000"/>
                  </a:schemeClr>
                </a:solidFill>
                <a:effectLst/>
                <a:latin typeface="Calibri" panose="020F050202020403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76213" marR="0" lvl="0" indent="-176213" algn="l" defTabSz="914400" rtl="0" eaLnBrk="1" fontAlgn="base" latinLnBrk="0" hangingPunct="1">
              <a:lnSpc>
                <a:spcPct val="100000"/>
              </a:lnSpc>
              <a:spcBef>
                <a:spcPts val="800"/>
              </a:spcBef>
              <a:spcAft>
                <a:spcPct val="0"/>
              </a:spcAft>
              <a:buClr>
                <a:schemeClr val="tx1"/>
              </a:buClr>
              <a:buSzTx/>
              <a:buFontTx/>
              <a:buNone/>
              <a:tabLst/>
              <a:defRPr/>
            </a:pPr>
            <a:r>
              <a:rPr lang="de-DE" dirty="0"/>
              <a:t>    Sub-head uses this color (24pt) Sub-head uses this color (24pt) Sub-head uses this color (24pt) Sub-head uses this color (24pt)</a:t>
            </a:r>
          </a:p>
        </p:txBody>
      </p:sp>
      <p:sp>
        <p:nvSpPr>
          <p:cNvPr id="18" name="Footer Placeholder 4"/>
          <p:cNvSpPr>
            <a:spLocks noGrp="1"/>
          </p:cNvSpPr>
          <p:nvPr>
            <p:ph type="ftr" sz="quarter" idx="12"/>
          </p:nvPr>
        </p:nvSpPr>
        <p:spPr>
          <a:xfrm>
            <a:off x="455613" y="6575425"/>
            <a:ext cx="4060825" cy="128588"/>
          </a:xfrm>
          <a:prstGeom prst="rect">
            <a:avLst/>
          </a:prstGeom>
        </p:spPr>
        <p:txBody>
          <a:bodyPr/>
          <a:lstStyle/>
          <a:p>
            <a:r>
              <a:rPr lang="en-US" dirty="0">
                <a:solidFill>
                  <a:srgbClr val="000000"/>
                </a:solidFill>
              </a:rPr>
              <a:t>Copyright © 2015 Accenture  All rights reserved.</a:t>
            </a:r>
          </a:p>
        </p:txBody>
      </p:sp>
      <p:sp>
        <p:nvSpPr>
          <p:cNvPr id="19" name="Slide Number Placeholder 5"/>
          <p:cNvSpPr>
            <a:spLocks noGrp="1"/>
          </p:cNvSpPr>
          <p:nvPr>
            <p:ph type="sldNum" sz="quarter" idx="14"/>
          </p:nvPr>
        </p:nvSpPr>
        <p:spPr>
          <a:xfrm>
            <a:off x="8140355" y="6575425"/>
            <a:ext cx="548033" cy="128588"/>
          </a:xfrm>
          <a:prstGeom prst="rect">
            <a:avLst/>
          </a:prstGeom>
        </p:spPr>
        <p:txBody>
          <a:bodyPr/>
          <a:lstStyle/>
          <a:p>
            <a:pPr>
              <a:defRPr/>
            </a:pPr>
            <a:fld id="{90CBDC3A-D49F-4631-A8C7-55D59B33E5FA}"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69048602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5613" y="1194793"/>
            <a:ext cx="8232775" cy="5298081"/>
          </a:xfrm>
          <a:prstGeom prst="rect">
            <a:avLst/>
          </a:prstGeom>
        </p:spPr>
        <p:txBody>
          <a:bodyPr vert="horz" lIns="0" tIns="4572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 name="Title Placeholder 1"/>
          <p:cNvSpPr>
            <a:spLocks noGrp="1"/>
          </p:cNvSpPr>
          <p:nvPr>
            <p:ph type="title"/>
          </p:nvPr>
        </p:nvSpPr>
        <p:spPr>
          <a:xfrm>
            <a:off x="455613" y="116205"/>
            <a:ext cx="8232775" cy="1002979"/>
          </a:xfrm>
          <a:prstGeom prst="rect">
            <a:avLst/>
          </a:prstGeom>
        </p:spPr>
        <p:txBody>
          <a:bodyPr vert="horz" lIns="0" tIns="45720" rIns="0" bIns="0" rtlCol="0" anchor="b" anchorCtr="0">
            <a:noAutofit/>
          </a:bodyPr>
          <a:lstStyle/>
          <a:p>
            <a:pPr lvl="0"/>
            <a:r>
              <a:rPr lang="en-US"/>
              <a:t>Click to edit Master title style</a:t>
            </a:r>
            <a:endParaRPr lang="en-AU" dirty="0"/>
          </a:p>
        </p:txBody>
      </p:sp>
      <p:sp>
        <p:nvSpPr>
          <p:cNvPr id="5"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4"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a:t>Copyright © 2015 Accenture  All rights reserved.</a:t>
            </a:r>
          </a:p>
        </p:txBody>
      </p:sp>
      <p:cxnSp>
        <p:nvCxnSpPr>
          <p:cNvPr id="8" name="Straight Connector 7"/>
          <p:cNvCxnSpPr/>
          <p:nvPr/>
        </p:nvCxnSpPr>
        <p:spPr>
          <a:xfrm>
            <a:off x="455613" y="1159234"/>
            <a:ext cx="868838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17" r:id="rId1"/>
    <p:sldLayoutId id="2147483732" r:id="rId2"/>
    <p:sldLayoutId id="2147483727" r:id="rId3"/>
    <p:sldLayoutId id="2147483729" r:id="rId4"/>
    <p:sldLayoutId id="2147483724" r:id="rId5"/>
    <p:sldLayoutId id="2147483736" r:id="rId6"/>
    <p:sldLayoutId id="2147483730" r:id="rId7"/>
    <p:sldLayoutId id="2147483737" r:id="rId8"/>
  </p:sldLayoutIdLst>
  <p:hf hdr="0" dt="0"/>
  <p:txStyles>
    <p:titleStyle>
      <a:lvl1pPr algn="l" rtl="0" eaLnBrk="1" fontAlgn="base" hangingPunct="1">
        <a:lnSpc>
          <a:spcPct val="100000"/>
        </a:lnSpc>
        <a:spcBef>
          <a:spcPct val="0"/>
        </a:spcBef>
        <a:spcAft>
          <a:spcPct val="0"/>
        </a:spcAft>
        <a:buFont typeface="Arial" charset="0"/>
        <a:defRPr lang="en-AU" sz="2300" kern="1200" spc="0" baseline="0" dirty="0" smtClean="0">
          <a:solidFill>
            <a:schemeClr val="tx1"/>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p:titleStyle>
    <p:body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46778" y="162747"/>
            <a:ext cx="1005840" cy="1280160"/>
          </a:xfrm>
          <a:prstGeom prst="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lnSpc>
                <a:spcPct val="80000"/>
              </a:lnSpc>
              <a:spcBef>
                <a:spcPct val="0"/>
              </a:spcBef>
              <a:spcAft>
                <a:spcPct val="0"/>
              </a:spcAft>
            </a:pPr>
            <a:endParaRPr lang="en-US" sz="2400" dirty="0">
              <a:solidFill>
                <a:prstClr val="white"/>
              </a:solidFill>
              <a:latin typeface="Calibri" panose="020F0502020204030204" pitchFamily="34" charset="0"/>
            </a:endParaRPr>
          </a:p>
        </p:txBody>
      </p:sp>
      <p:sp>
        <p:nvSpPr>
          <p:cNvPr id="7" name="Title 1"/>
          <p:cNvSpPr>
            <a:spLocks noGrp="1"/>
          </p:cNvSpPr>
          <p:nvPr>
            <p:ph type="title"/>
          </p:nvPr>
        </p:nvSpPr>
        <p:spPr>
          <a:xfrm>
            <a:off x="1534160" y="279847"/>
            <a:ext cx="5415280" cy="876358"/>
          </a:xfrm>
        </p:spPr>
        <p:txBody>
          <a:bodyPr/>
          <a:lstStyle/>
          <a:p>
            <a:br>
              <a:rPr lang="en-US" dirty="0"/>
            </a:br>
            <a:r>
              <a:rPr lang="en-US" b="1" dirty="0"/>
              <a:t>Joseph Ng</a:t>
            </a:r>
            <a:br>
              <a:rPr lang="en-US" dirty="0"/>
            </a:br>
            <a:r>
              <a:rPr lang="en-US" dirty="0"/>
              <a:t>Infra Tech Support Associate Manager</a:t>
            </a:r>
            <a:endParaRPr lang="en-US" sz="2000" dirty="0"/>
          </a:p>
        </p:txBody>
      </p:sp>
      <p:sp>
        <p:nvSpPr>
          <p:cNvPr id="8" name="Text Box 2"/>
          <p:cNvSpPr txBox="1">
            <a:spLocks noChangeArrowheads="1"/>
          </p:cNvSpPr>
          <p:nvPr/>
        </p:nvSpPr>
        <p:spPr bwMode="gray">
          <a:xfrm>
            <a:off x="152400" y="1553096"/>
            <a:ext cx="944233" cy="245966"/>
          </a:xfrm>
          <a:prstGeom prst="rect">
            <a:avLst/>
          </a:prstGeom>
          <a:noFill/>
          <a:ln w="12700">
            <a:noFill/>
            <a:miter lim="800000"/>
            <a:headEnd type="none" w="sm" len="sm"/>
            <a:tailEnd type="none" w="sm" len="sm"/>
          </a:ln>
        </p:spPr>
        <p:txBody>
          <a:bodyPr wrap="none" tIns="46800" bIns="46800" anchor="ctr">
            <a:spAutoFit/>
          </a:bodyPr>
          <a:lstStyle/>
          <a:p>
            <a:pPr eaLnBrk="0" fontAlgn="base" hangingPunct="0">
              <a:lnSpc>
                <a:spcPct val="80000"/>
              </a:lnSpc>
              <a:spcBef>
                <a:spcPts val="300"/>
              </a:spcBef>
              <a:spcAft>
                <a:spcPct val="0"/>
              </a:spcAft>
              <a:defRPr/>
            </a:pPr>
            <a:r>
              <a:rPr lang="en-US" sz="1200" b="1" dirty="0">
                <a:solidFill>
                  <a:srgbClr val="C00000"/>
                </a:solidFill>
                <a:latin typeface="Calibri" panose="020F0502020204030204" pitchFamily="34" charset="0"/>
              </a:rPr>
              <a:t>Background</a:t>
            </a:r>
          </a:p>
        </p:txBody>
      </p:sp>
      <p:sp>
        <p:nvSpPr>
          <p:cNvPr id="9" name="Text Box 7"/>
          <p:cNvSpPr txBox="1">
            <a:spLocks noChangeArrowheads="1"/>
          </p:cNvSpPr>
          <p:nvPr/>
        </p:nvSpPr>
        <p:spPr bwMode="gray">
          <a:xfrm>
            <a:off x="130366" y="4858954"/>
            <a:ext cx="1672798" cy="863955"/>
          </a:xfrm>
          <a:prstGeom prst="rect">
            <a:avLst/>
          </a:prstGeom>
          <a:noFill/>
          <a:ln w="12700">
            <a:noFill/>
            <a:miter lim="800000"/>
            <a:headEnd type="none" w="sm" len="sm"/>
            <a:tailEnd type="none" w="sm" len="sm"/>
          </a:ln>
        </p:spPr>
        <p:txBody>
          <a:bodyPr wrap="square" tIns="46800" bIns="46800">
            <a:spAutoFit/>
          </a:bodyPr>
          <a:lstStyle/>
          <a:p>
            <a:pPr marL="171450" indent="-171450">
              <a:buClr>
                <a:srgbClr val="C00000"/>
              </a:buClr>
              <a:buFont typeface="Arial" panose="020B0604020202020204" pitchFamily="34" charset="0"/>
              <a:buChar char="•"/>
              <a:defRPr/>
            </a:pPr>
            <a:r>
              <a:rPr lang="en-US" sz="1000" dirty="0">
                <a:solidFill>
                  <a:srgbClr val="000000"/>
                </a:solidFill>
                <a:latin typeface="Calibri" panose="020F0502020204030204" pitchFamily="34" charset="0"/>
                <a:ea typeface="Gulim" pitchFamily="34" charset="-127"/>
              </a:rPr>
              <a:t>Cloud Specialist</a:t>
            </a:r>
          </a:p>
          <a:p>
            <a:pPr marL="171450" indent="-171450">
              <a:buClr>
                <a:srgbClr val="C00000"/>
              </a:buClr>
              <a:buFont typeface="Arial" panose="020B0604020202020204" pitchFamily="34" charset="0"/>
              <a:buChar char="•"/>
              <a:defRPr/>
            </a:pPr>
            <a:r>
              <a:rPr lang="en-US" sz="1000" dirty="0">
                <a:solidFill>
                  <a:srgbClr val="000000"/>
                </a:solidFill>
                <a:latin typeface="Calibri" panose="020F0502020204030204" pitchFamily="34" charset="0"/>
                <a:ea typeface="Gulim" pitchFamily="34" charset="-127"/>
              </a:rPr>
              <a:t>IT Network Team Lead</a:t>
            </a:r>
          </a:p>
          <a:p>
            <a:pPr marL="171450" indent="-171450">
              <a:buClr>
                <a:srgbClr val="C00000"/>
              </a:buClr>
              <a:buFont typeface="Arial" panose="020B0604020202020204" pitchFamily="34" charset="0"/>
              <a:buChar char="•"/>
              <a:defRPr/>
            </a:pPr>
            <a:r>
              <a:rPr lang="en-US" sz="1000" dirty="0">
                <a:solidFill>
                  <a:srgbClr val="000000"/>
                </a:solidFill>
                <a:latin typeface="Calibri" panose="020F0502020204030204" pitchFamily="34" charset="0"/>
                <a:ea typeface="Gulim" pitchFamily="34" charset="-127"/>
              </a:rPr>
              <a:t>Network Consultant</a:t>
            </a:r>
          </a:p>
          <a:p>
            <a:pPr marL="171450" indent="-171450">
              <a:buClr>
                <a:srgbClr val="C00000"/>
              </a:buClr>
              <a:buFont typeface="Arial" panose="020B0604020202020204" pitchFamily="34" charset="0"/>
              <a:buChar char="•"/>
              <a:defRPr/>
            </a:pPr>
            <a:endParaRPr lang="en-US" sz="1000" dirty="0">
              <a:solidFill>
                <a:srgbClr val="000000"/>
              </a:solidFill>
              <a:latin typeface="Calibri" panose="020F0502020204030204" pitchFamily="34" charset="0"/>
              <a:ea typeface="Gulim" pitchFamily="34" charset="-127"/>
            </a:endParaRPr>
          </a:p>
          <a:p>
            <a:pPr marL="171450" indent="-171450">
              <a:buClr>
                <a:srgbClr val="C00000"/>
              </a:buClr>
              <a:buFont typeface="Arial" panose="020B0604020202020204" pitchFamily="34" charset="0"/>
              <a:buChar char="•"/>
              <a:defRPr/>
            </a:pPr>
            <a:endParaRPr lang="en-US" sz="1000" dirty="0">
              <a:solidFill>
                <a:srgbClr val="000000"/>
              </a:solidFill>
              <a:latin typeface="Calibri" panose="020F0502020204030204" pitchFamily="34" charset="0"/>
            </a:endParaRPr>
          </a:p>
        </p:txBody>
      </p:sp>
      <p:sp>
        <p:nvSpPr>
          <p:cNvPr id="10" name="Text Box 8"/>
          <p:cNvSpPr txBox="1">
            <a:spLocks noChangeArrowheads="1"/>
          </p:cNvSpPr>
          <p:nvPr/>
        </p:nvSpPr>
        <p:spPr bwMode="gray">
          <a:xfrm>
            <a:off x="3713163" y="1276816"/>
            <a:ext cx="4516437" cy="245966"/>
          </a:xfrm>
          <a:prstGeom prst="rect">
            <a:avLst/>
          </a:prstGeom>
          <a:noFill/>
          <a:ln w="12700">
            <a:noFill/>
            <a:miter lim="800000"/>
            <a:headEnd type="none" w="sm" len="sm"/>
            <a:tailEnd type="none" w="sm" len="sm"/>
          </a:ln>
        </p:spPr>
        <p:txBody>
          <a:bodyPr tIns="46800" bIns="46800" anchor="ctr">
            <a:spAutoFit/>
          </a:bodyPr>
          <a:lstStyle/>
          <a:p>
            <a:pPr eaLnBrk="0" fontAlgn="base" hangingPunct="0">
              <a:lnSpc>
                <a:spcPct val="80000"/>
              </a:lnSpc>
              <a:spcBef>
                <a:spcPts val="300"/>
              </a:spcBef>
              <a:spcAft>
                <a:spcPct val="0"/>
              </a:spcAft>
              <a:defRPr/>
            </a:pPr>
            <a:r>
              <a:rPr lang="en-US" sz="1200" b="1" dirty="0">
                <a:solidFill>
                  <a:srgbClr val="C00000"/>
                </a:solidFill>
                <a:latin typeface="Calibri" panose="020F0502020204030204" pitchFamily="34" charset="0"/>
              </a:rPr>
              <a:t>Selected Experience</a:t>
            </a:r>
          </a:p>
        </p:txBody>
      </p:sp>
      <p:sp>
        <p:nvSpPr>
          <p:cNvPr id="11" name="Text Box 9"/>
          <p:cNvSpPr txBox="1">
            <a:spLocks noChangeArrowheads="1"/>
          </p:cNvSpPr>
          <p:nvPr/>
        </p:nvSpPr>
        <p:spPr bwMode="gray">
          <a:xfrm>
            <a:off x="3626555" y="1495536"/>
            <a:ext cx="5340463" cy="5401475"/>
          </a:xfrm>
          <a:prstGeom prst="rect">
            <a:avLst/>
          </a:prstGeom>
          <a:noFill/>
          <a:ln w="12700">
            <a:noFill/>
            <a:miter lim="800000"/>
            <a:headEnd type="none" w="sm" len="sm"/>
            <a:tailEnd type="none" w="sm" len="sm"/>
          </a:ln>
        </p:spPr>
        <p:txBody>
          <a:bodyPr wrap="square" tIns="45718" bIns="45718">
            <a:spAutoFit/>
          </a:bodyPr>
          <a:lstStyle/>
          <a:p>
            <a:pPr marL="171450" lvl="1" indent="-171450" algn="just">
              <a:spcAft>
                <a:spcPts val="200"/>
              </a:spcAft>
              <a:buClr>
                <a:srgbClr val="C00000"/>
              </a:buClr>
              <a:buFont typeface="Arial" panose="020B0604020202020204" pitchFamily="34" charset="0"/>
              <a:buChar char="•"/>
              <a:defRPr/>
            </a:pPr>
            <a:r>
              <a:rPr lang="en-US" sz="1000" b="1" dirty="0">
                <a:latin typeface="Calibri" panose="020F0502020204030204" pitchFamily="34" charset="0"/>
                <a:cs typeface="Calibri" panose="020F0502020204030204" pitchFamily="34" charset="0"/>
              </a:rPr>
              <a:t>Accenture (IRAS Project) – Cloud Admin</a:t>
            </a:r>
          </a:p>
          <a:p>
            <a:pPr marL="347663" indent="-171450" algn="just">
              <a:spcAft>
                <a:spcPts val="200"/>
              </a:spcAft>
              <a:buClr>
                <a:srgbClr val="C00000"/>
              </a:buClr>
              <a:buFont typeface="Courier New" panose="02070309020205020404" pitchFamily="49" charset="0"/>
              <a:buChar char="o"/>
              <a:defRPr/>
            </a:pPr>
            <a:r>
              <a:rPr lang="en-US" sz="1000" dirty="0">
                <a:solidFill>
                  <a:srgbClr val="000000"/>
                </a:solidFill>
                <a:latin typeface="Calibri" panose="020F0502020204030204" pitchFamily="34" charset="0"/>
                <a:cs typeface="Calibri" panose="020F0502020204030204" pitchFamily="34" charset="0"/>
              </a:rPr>
              <a:t>Work closely with a team of architects, engineers, and developers to support functional design specifications, Azure reference architectures, and assist with project deliverables as needed.</a:t>
            </a:r>
          </a:p>
          <a:p>
            <a:pPr marL="347663" indent="-171450" algn="just">
              <a:spcAft>
                <a:spcPts val="200"/>
              </a:spcAft>
              <a:buClr>
                <a:srgbClr val="C00000"/>
              </a:buClr>
              <a:buFont typeface="Courier New" panose="02070309020205020404" pitchFamily="49" charset="0"/>
              <a:buChar char="o"/>
              <a:defRPr/>
            </a:pPr>
            <a:r>
              <a:rPr lang="en-US" sz="1000" dirty="0">
                <a:solidFill>
                  <a:srgbClr val="000000"/>
                </a:solidFill>
                <a:latin typeface="Calibri" panose="020F0502020204030204" pitchFamily="34" charset="0"/>
                <a:cs typeface="Calibri" panose="020F0502020204030204" pitchFamily="34" charset="0"/>
              </a:rPr>
              <a:t>Handle and deploy Microsoft Azure Virtual Machines in a highly available environment.</a:t>
            </a:r>
          </a:p>
          <a:p>
            <a:pPr marL="347663" indent="-171450" algn="just">
              <a:spcAft>
                <a:spcPts val="200"/>
              </a:spcAft>
              <a:buClr>
                <a:srgbClr val="C00000"/>
              </a:buClr>
              <a:buFont typeface="Courier New" panose="02070309020205020404" pitchFamily="49" charset="0"/>
              <a:buChar char="o"/>
              <a:defRPr/>
            </a:pPr>
            <a:r>
              <a:rPr lang="en-US" sz="1000" dirty="0">
                <a:solidFill>
                  <a:srgbClr val="000000"/>
                </a:solidFill>
                <a:latin typeface="Calibri" panose="020F0502020204030204" pitchFamily="34" charset="0"/>
                <a:cs typeface="Calibri" panose="020F0502020204030204" pitchFamily="34" charset="0"/>
              </a:rPr>
              <a:t>Use JSON templates or script to define and deploy services to Azure, and  map custom RBAC role to resources in Azure.</a:t>
            </a:r>
          </a:p>
          <a:p>
            <a:pPr marL="347663" indent="-171450" algn="just">
              <a:spcAft>
                <a:spcPts val="200"/>
              </a:spcAft>
              <a:buClr>
                <a:srgbClr val="C00000"/>
              </a:buClr>
              <a:buFont typeface="Courier New" panose="02070309020205020404" pitchFamily="49" charset="0"/>
              <a:buChar char="o"/>
              <a:defRPr/>
            </a:pPr>
            <a:r>
              <a:rPr lang="en-US" sz="1000" dirty="0">
                <a:solidFill>
                  <a:srgbClr val="000000"/>
                </a:solidFill>
                <a:latin typeface="Calibri" panose="020F0502020204030204" pitchFamily="34" charset="0"/>
                <a:cs typeface="Calibri" panose="020F0502020204030204" pitchFamily="34" charset="0"/>
              </a:rPr>
              <a:t>Create custom JSON scripts to control the authorization rights for users.</a:t>
            </a:r>
          </a:p>
          <a:p>
            <a:pPr marL="347663" indent="-171450" algn="just">
              <a:spcAft>
                <a:spcPts val="200"/>
              </a:spcAft>
              <a:buClr>
                <a:srgbClr val="C00000"/>
              </a:buClr>
              <a:buFont typeface="Courier New" panose="02070309020205020404" pitchFamily="49" charset="0"/>
              <a:buChar char="o"/>
              <a:defRPr/>
            </a:pPr>
            <a:r>
              <a:rPr lang="en-US" sz="1000" dirty="0">
                <a:solidFill>
                  <a:srgbClr val="000000"/>
                </a:solidFill>
                <a:latin typeface="Calibri" panose="020F0502020204030204" pitchFamily="34" charset="0"/>
                <a:cs typeface="Calibri" panose="020F0502020204030204" pitchFamily="34" charset="0"/>
              </a:rPr>
              <a:t>Work on Microsoft Azure Networking such as NSG, Routing &amp; FW rules to support the network infrastructure.</a:t>
            </a:r>
          </a:p>
          <a:p>
            <a:pPr marL="347663" indent="-171450" algn="just">
              <a:spcAft>
                <a:spcPts val="200"/>
              </a:spcAft>
              <a:buClr>
                <a:srgbClr val="C00000"/>
              </a:buClr>
              <a:buFont typeface="Courier New" panose="02070309020205020404" pitchFamily="49" charset="0"/>
              <a:buChar char="o"/>
              <a:defRPr/>
            </a:pPr>
            <a:r>
              <a:rPr lang="en-US" sz="1000" dirty="0">
                <a:solidFill>
                  <a:srgbClr val="000000"/>
                </a:solidFill>
                <a:latin typeface="Calibri" panose="020F0502020204030204" pitchFamily="34" charset="0"/>
                <a:cs typeface="Calibri" panose="020F0502020204030204" pitchFamily="34" charset="0"/>
              </a:rPr>
              <a:t>Gather informative specifications from project team in raising request to the client organization for approval with understanding of each domains or technology. (Network, RBAC, Key Vault, SQL database, Active Directory, Firewall, Kubernetes, Container Registry, Microservices, Virtual Machines and Storage)</a:t>
            </a:r>
          </a:p>
          <a:p>
            <a:pPr marL="347663" indent="-171450" algn="just">
              <a:spcAft>
                <a:spcPts val="200"/>
              </a:spcAft>
              <a:buClr>
                <a:srgbClr val="C00000"/>
              </a:buClr>
              <a:buFont typeface="Courier New" panose="02070309020205020404" pitchFamily="49" charset="0"/>
              <a:buChar char="o"/>
              <a:defRPr/>
            </a:pPr>
            <a:r>
              <a:rPr lang="en-US" sz="1000" dirty="0">
                <a:solidFill>
                  <a:srgbClr val="000000"/>
                </a:solidFill>
                <a:latin typeface="Calibri" panose="020F0502020204030204" pitchFamily="34" charset="0"/>
                <a:cs typeface="Calibri" panose="020F0502020204030204" pitchFamily="34" charset="0"/>
              </a:rPr>
              <a:t>Manage and configure Managed Identity (MSI) and Service Principal for authorized enabled Virtual Machine to access the Azure resources.</a:t>
            </a:r>
          </a:p>
          <a:p>
            <a:pPr marL="347663" indent="-171450" algn="just">
              <a:spcAft>
                <a:spcPts val="200"/>
              </a:spcAft>
              <a:buClr>
                <a:srgbClr val="C00000"/>
              </a:buClr>
              <a:buFont typeface="Courier New" panose="02070309020205020404" pitchFamily="49" charset="0"/>
              <a:buChar char="o"/>
              <a:defRPr/>
            </a:pPr>
            <a:r>
              <a:rPr lang="en-US" sz="1000" dirty="0">
                <a:solidFill>
                  <a:srgbClr val="000000"/>
                </a:solidFill>
                <a:latin typeface="Calibri" panose="020F0502020204030204" pitchFamily="34" charset="0"/>
                <a:cs typeface="Calibri" panose="020F0502020204030204" pitchFamily="34" charset="0"/>
              </a:rPr>
              <a:t>Provide technical documentations to customer as part of project deliverables.</a:t>
            </a:r>
          </a:p>
          <a:p>
            <a:pPr marL="347663" indent="-171450" algn="just">
              <a:spcAft>
                <a:spcPts val="200"/>
              </a:spcAft>
              <a:buClr>
                <a:srgbClr val="C00000"/>
              </a:buClr>
              <a:buFont typeface="Courier New" panose="02070309020205020404" pitchFamily="49" charset="0"/>
              <a:buChar char="o"/>
              <a:defRPr/>
            </a:pPr>
            <a:endParaRPr lang="en-US" sz="1000" dirty="0">
              <a:solidFill>
                <a:srgbClr val="000000"/>
              </a:solidFill>
              <a:latin typeface="Calibri" panose="020F0502020204030204" pitchFamily="34" charset="0"/>
            </a:endParaRPr>
          </a:p>
          <a:p>
            <a:pPr marL="171450" lvl="1" indent="-171450" algn="just">
              <a:spcAft>
                <a:spcPts val="200"/>
              </a:spcAft>
              <a:buClr>
                <a:srgbClr val="C00000"/>
              </a:buClr>
              <a:buFont typeface="Arial" panose="020B0604020202020204" pitchFamily="34" charset="0"/>
              <a:buChar char="•"/>
              <a:defRPr/>
            </a:pPr>
            <a:r>
              <a:rPr lang="en-GB" sz="1000" b="1" dirty="0">
                <a:latin typeface="Calibri" panose="020F0502020204030204" pitchFamily="34" charset="0"/>
              </a:rPr>
              <a:t>Seagate Technology International – </a:t>
            </a:r>
            <a:r>
              <a:rPr lang="en-US" sz="1000" b="1" dirty="0">
                <a:latin typeface="Calibri" panose="020F0502020204030204" pitchFamily="34" charset="0"/>
              </a:rPr>
              <a:t>Senior IT Network and Data Center Manager</a:t>
            </a:r>
          </a:p>
          <a:p>
            <a:pPr marL="347663" indent="-171450" algn="just">
              <a:spcAft>
                <a:spcPts val="200"/>
              </a:spcAft>
              <a:buClr>
                <a:srgbClr val="C00000"/>
              </a:buClr>
              <a:buFont typeface="Courier New" panose="02070309020205020404" pitchFamily="49" charset="0"/>
              <a:buChar char="o"/>
              <a:defRPr/>
            </a:pPr>
            <a:r>
              <a:rPr lang="en-US" sz="1000" dirty="0">
                <a:solidFill>
                  <a:srgbClr val="000000"/>
                </a:solidFill>
                <a:latin typeface="Calibri" panose="020F0502020204030204" pitchFamily="34" charset="0"/>
              </a:rPr>
              <a:t>Managed and led a technical team of 5 members in designing, implementing, maintaining budget planning and troubleshooting production network infrastructure. Monitored multiple projects development involving expansion, integration, migration, technology upgrade, lab testing, and bug fixes. Engaged and managed vendors service deliverables and expectations. Communicate with upper management and stakeholders. </a:t>
            </a:r>
          </a:p>
          <a:p>
            <a:pPr marL="347663" indent="-171450" algn="just">
              <a:spcAft>
                <a:spcPts val="200"/>
              </a:spcAft>
              <a:buClr>
                <a:srgbClr val="C00000"/>
              </a:buClr>
              <a:buFont typeface="Courier New" panose="02070309020205020404" pitchFamily="49" charset="0"/>
              <a:buChar char="o"/>
              <a:defRPr/>
            </a:pPr>
            <a:r>
              <a:rPr lang="en-US" sz="1000" dirty="0">
                <a:solidFill>
                  <a:srgbClr val="000000"/>
                </a:solidFill>
                <a:latin typeface="Calibri" panose="020F0502020204030204" pitchFamily="34" charset="0"/>
              </a:rPr>
              <a:t>Senior level IT consultant to Asia Pacific region to support business initiatives as well as best-practice methodologies. Identified, documented and implemented best practices in network configuration and design setup as standard practice. Communicate with regional management stakeholders and HQ.</a:t>
            </a:r>
            <a:endParaRPr lang="en-GB" sz="1000" b="1" dirty="0">
              <a:latin typeface="Calibri" panose="020F0502020204030204" pitchFamily="34" charset="0"/>
            </a:endParaRPr>
          </a:p>
          <a:p>
            <a:pPr marL="171450" lvl="1" indent="-171450" algn="just">
              <a:spcAft>
                <a:spcPts val="200"/>
              </a:spcAft>
              <a:buClr>
                <a:srgbClr val="C00000"/>
              </a:buClr>
              <a:buFont typeface="Arial" panose="020B0604020202020204" pitchFamily="34" charset="0"/>
              <a:buChar char="•"/>
              <a:defRPr/>
            </a:pPr>
            <a:r>
              <a:rPr lang="en-GB" sz="1000" b="1" dirty="0">
                <a:latin typeface="Calibri" panose="020F0502020204030204" pitchFamily="34" charset="0"/>
              </a:rPr>
              <a:t>HP – Senior Network Consultant</a:t>
            </a:r>
            <a:endParaRPr lang="en-US" sz="1000" dirty="0">
              <a:solidFill>
                <a:srgbClr val="000000"/>
              </a:solidFill>
              <a:latin typeface="Calibri" panose="020F0502020204030204" pitchFamily="34" charset="0"/>
            </a:endParaRPr>
          </a:p>
          <a:p>
            <a:pPr marL="347663" indent="-171450" algn="just">
              <a:spcAft>
                <a:spcPts val="200"/>
              </a:spcAft>
              <a:buClr>
                <a:srgbClr val="C00000"/>
              </a:buClr>
              <a:buFont typeface="Courier New" panose="02070309020205020404" pitchFamily="49" charset="0"/>
              <a:buChar char="o"/>
              <a:defRPr/>
            </a:pPr>
            <a:r>
              <a:rPr lang="en-US" sz="1000" dirty="0">
                <a:solidFill>
                  <a:srgbClr val="000000"/>
                </a:solidFill>
                <a:latin typeface="Calibri" panose="020F0502020204030204" pitchFamily="34" charset="0"/>
              </a:rPr>
              <a:t>Provided IT networking infrastructure solutions design of Cisco, F5, and HP, presented technical and budget proposals,  and conducted onsite support.</a:t>
            </a:r>
          </a:p>
        </p:txBody>
      </p:sp>
      <p:sp>
        <p:nvSpPr>
          <p:cNvPr id="12" name="Text Box 3"/>
          <p:cNvSpPr txBox="1">
            <a:spLocks noChangeArrowheads="1"/>
          </p:cNvSpPr>
          <p:nvPr/>
        </p:nvSpPr>
        <p:spPr bwMode="gray">
          <a:xfrm>
            <a:off x="1907704" y="4684205"/>
            <a:ext cx="1524000" cy="245966"/>
          </a:xfrm>
          <a:prstGeom prst="rect">
            <a:avLst/>
          </a:prstGeom>
          <a:noFill/>
          <a:ln w="12700">
            <a:noFill/>
            <a:miter lim="800000"/>
            <a:headEnd type="none" w="sm" len="sm"/>
            <a:tailEnd type="none" w="sm" len="sm"/>
          </a:ln>
        </p:spPr>
        <p:txBody>
          <a:bodyPr tIns="46800" bIns="46800" anchor="ctr">
            <a:spAutoFit/>
          </a:bodyPr>
          <a:lstStyle/>
          <a:p>
            <a:pPr eaLnBrk="0" fontAlgn="base" hangingPunct="0">
              <a:lnSpc>
                <a:spcPct val="80000"/>
              </a:lnSpc>
              <a:spcBef>
                <a:spcPts val="300"/>
              </a:spcBef>
              <a:spcAft>
                <a:spcPct val="0"/>
              </a:spcAft>
              <a:defRPr/>
            </a:pPr>
            <a:r>
              <a:rPr lang="en-US" sz="1200" b="1" dirty="0">
                <a:solidFill>
                  <a:srgbClr val="C00000"/>
                </a:solidFill>
                <a:latin typeface="Calibri" panose="020F0502020204030204" pitchFamily="34" charset="0"/>
              </a:rPr>
              <a:t>Industry Experience</a:t>
            </a:r>
          </a:p>
        </p:txBody>
      </p:sp>
      <p:sp>
        <p:nvSpPr>
          <p:cNvPr id="13" name="Text Box 3"/>
          <p:cNvSpPr txBox="1">
            <a:spLocks noChangeArrowheads="1"/>
          </p:cNvSpPr>
          <p:nvPr/>
        </p:nvSpPr>
        <p:spPr bwMode="gray">
          <a:xfrm>
            <a:off x="152400" y="4686064"/>
            <a:ext cx="1605608" cy="242247"/>
          </a:xfrm>
          <a:prstGeom prst="rect">
            <a:avLst/>
          </a:prstGeom>
          <a:noFill/>
          <a:ln w="12700">
            <a:noFill/>
            <a:miter lim="800000"/>
            <a:headEnd type="none" w="sm" len="sm"/>
            <a:tailEnd type="none" w="sm" len="sm"/>
          </a:ln>
        </p:spPr>
        <p:txBody>
          <a:bodyPr wrap="square" tIns="46800" bIns="46800" anchor="ctr">
            <a:spAutoFit/>
          </a:bodyPr>
          <a:lstStyle/>
          <a:p>
            <a:pPr eaLnBrk="0" fontAlgn="base" hangingPunct="0">
              <a:lnSpc>
                <a:spcPct val="80000"/>
              </a:lnSpc>
              <a:spcBef>
                <a:spcPts val="300"/>
              </a:spcBef>
              <a:spcAft>
                <a:spcPct val="0"/>
              </a:spcAft>
              <a:defRPr/>
            </a:pPr>
            <a:r>
              <a:rPr lang="en-US" sz="1200" b="1" dirty="0">
                <a:solidFill>
                  <a:srgbClr val="C00000"/>
                </a:solidFill>
                <a:latin typeface="Calibri" panose="020F0502020204030204" pitchFamily="34" charset="0"/>
              </a:rPr>
              <a:t>Functional</a:t>
            </a:r>
            <a:r>
              <a:rPr lang="en-US" sz="1200" b="1" dirty="0">
                <a:solidFill>
                  <a:srgbClr val="0033CC"/>
                </a:solidFill>
                <a:latin typeface="Calibri" panose="020F0502020204030204" pitchFamily="34" charset="0"/>
              </a:rPr>
              <a:t> </a:t>
            </a:r>
            <a:r>
              <a:rPr lang="en-US" sz="1200" b="1" dirty="0">
                <a:solidFill>
                  <a:srgbClr val="C00000"/>
                </a:solidFill>
                <a:latin typeface="Calibri" panose="020F0502020204030204" pitchFamily="34" charset="0"/>
              </a:rPr>
              <a:t>Experience</a:t>
            </a:r>
          </a:p>
        </p:txBody>
      </p:sp>
      <p:sp>
        <p:nvSpPr>
          <p:cNvPr id="14" name="Text Box 2"/>
          <p:cNvSpPr txBox="1">
            <a:spLocks noChangeArrowheads="1"/>
          </p:cNvSpPr>
          <p:nvPr/>
        </p:nvSpPr>
        <p:spPr bwMode="gray">
          <a:xfrm>
            <a:off x="130366" y="4010042"/>
            <a:ext cx="819712" cy="245966"/>
          </a:xfrm>
          <a:prstGeom prst="rect">
            <a:avLst/>
          </a:prstGeom>
          <a:noFill/>
          <a:ln w="12700">
            <a:noFill/>
            <a:miter lim="800000"/>
            <a:headEnd type="none" w="sm" len="sm"/>
            <a:tailEnd type="none" w="sm" len="sm"/>
          </a:ln>
        </p:spPr>
        <p:txBody>
          <a:bodyPr wrap="none" tIns="46800" bIns="46800" anchor="ctr">
            <a:spAutoFit/>
          </a:bodyPr>
          <a:lstStyle/>
          <a:p>
            <a:pPr eaLnBrk="0" fontAlgn="base" hangingPunct="0">
              <a:lnSpc>
                <a:spcPct val="80000"/>
              </a:lnSpc>
              <a:spcBef>
                <a:spcPts val="300"/>
              </a:spcBef>
              <a:spcAft>
                <a:spcPct val="0"/>
              </a:spcAft>
              <a:defRPr/>
            </a:pPr>
            <a:r>
              <a:rPr lang="en-US" sz="1200" b="1" dirty="0">
                <a:solidFill>
                  <a:srgbClr val="C00000"/>
                </a:solidFill>
                <a:latin typeface="Calibri" panose="020F0502020204030204" pitchFamily="34" charset="0"/>
              </a:rPr>
              <a:t>Education</a:t>
            </a:r>
          </a:p>
        </p:txBody>
      </p:sp>
      <p:sp>
        <p:nvSpPr>
          <p:cNvPr id="15" name="Rectangle 14"/>
          <p:cNvSpPr/>
          <p:nvPr/>
        </p:nvSpPr>
        <p:spPr>
          <a:xfrm>
            <a:off x="210701" y="4228223"/>
            <a:ext cx="3184925" cy="248402"/>
          </a:xfrm>
          <a:prstGeom prst="rect">
            <a:avLst/>
          </a:prstGeom>
          <a:noFill/>
          <a:ln w="12700">
            <a:noFill/>
            <a:miter lim="800000"/>
            <a:headEnd type="none" w="sm" len="sm"/>
            <a:tailEnd type="none" w="sm" len="sm"/>
          </a:ln>
        </p:spPr>
        <p:txBody>
          <a:bodyPr wrap="square" lIns="0" tIns="46800" bIns="46800">
            <a:spAutoFit/>
          </a:bodyPr>
          <a:lstStyle/>
          <a:p>
            <a:r>
              <a:rPr lang="en-US" sz="1000" dirty="0">
                <a:latin typeface="Calibri" panose="020F0502020204030204" pitchFamily="34" charset="0"/>
              </a:rPr>
              <a:t>Bachelor of Computer Science</a:t>
            </a:r>
          </a:p>
        </p:txBody>
      </p:sp>
      <p:sp>
        <p:nvSpPr>
          <p:cNvPr id="16" name="Text Box 7"/>
          <p:cNvSpPr txBox="1">
            <a:spLocks noChangeArrowheads="1"/>
          </p:cNvSpPr>
          <p:nvPr/>
        </p:nvSpPr>
        <p:spPr bwMode="gray">
          <a:xfrm>
            <a:off x="1907704" y="4889668"/>
            <a:ext cx="1524000" cy="1171732"/>
          </a:xfrm>
          <a:prstGeom prst="rect">
            <a:avLst/>
          </a:prstGeom>
          <a:noFill/>
          <a:ln w="12700">
            <a:noFill/>
            <a:miter lim="800000"/>
            <a:headEnd type="none" w="sm" len="sm"/>
            <a:tailEnd type="none" w="sm" len="sm"/>
          </a:ln>
        </p:spPr>
        <p:txBody>
          <a:bodyPr wrap="square" tIns="46800" bIns="46800">
            <a:spAutoFit/>
          </a:bodyPr>
          <a:lstStyle/>
          <a:p>
            <a:pPr marL="171450" indent="-171450">
              <a:buClr>
                <a:srgbClr val="C00000"/>
              </a:buClr>
              <a:buFont typeface="Arial" panose="020B0604020202020204" pitchFamily="34" charset="0"/>
              <a:buChar char="•"/>
              <a:defRPr/>
            </a:pPr>
            <a:r>
              <a:rPr lang="en-US" altLang="en-US" sz="1000" dirty="0">
                <a:solidFill>
                  <a:srgbClr val="000000"/>
                </a:solidFill>
                <a:latin typeface="Calibri" panose="020F0502020204030204" pitchFamily="34" charset="0"/>
                <a:ea typeface="Gulim" panose="020B0600000101010101" pitchFamily="34" charset="-127"/>
              </a:rPr>
              <a:t>Manufacturing Industry</a:t>
            </a:r>
          </a:p>
          <a:p>
            <a:pPr marL="171450" indent="-171450">
              <a:buClr>
                <a:srgbClr val="C00000"/>
              </a:buClr>
              <a:buFont typeface="Arial" panose="020B0604020202020204" pitchFamily="34" charset="0"/>
              <a:buChar char="•"/>
              <a:defRPr/>
            </a:pPr>
            <a:r>
              <a:rPr lang="en-US" altLang="en-US" sz="1000" dirty="0">
                <a:solidFill>
                  <a:srgbClr val="000000"/>
                </a:solidFill>
                <a:latin typeface="Calibri" panose="020F0502020204030204" pitchFamily="34" charset="0"/>
                <a:ea typeface="Gulim" panose="020B0600000101010101" pitchFamily="34" charset="-127"/>
              </a:rPr>
              <a:t>Education Industry</a:t>
            </a:r>
          </a:p>
          <a:p>
            <a:pPr marL="171450" indent="-171450">
              <a:buClr>
                <a:srgbClr val="C00000"/>
              </a:buClr>
              <a:buFont typeface="Arial" panose="020B0604020202020204" pitchFamily="34" charset="0"/>
              <a:buChar char="•"/>
              <a:defRPr/>
            </a:pPr>
            <a:r>
              <a:rPr lang="en-US" altLang="en-US" sz="1000" dirty="0">
                <a:solidFill>
                  <a:srgbClr val="000000"/>
                </a:solidFill>
                <a:latin typeface="Calibri" panose="020F0502020204030204" pitchFamily="34" charset="0"/>
                <a:ea typeface="Gulim" panose="020B0600000101010101" pitchFamily="34" charset="-127"/>
              </a:rPr>
              <a:t>Government Industry</a:t>
            </a:r>
          </a:p>
          <a:p>
            <a:pPr marL="171450" indent="-171450">
              <a:buClr>
                <a:srgbClr val="C00000"/>
              </a:buClr>
              <a:buFont typeface="Arial" panose="020B0604020202020204" pitchFamily="34" charset="0"/>
              <a:buChar char="•"/>
              <a:defRPr/>
            </a:pPr>
            <a:r>
              <a:rPr lang="en-US" altLang="en-US" sz="1000" dirty="0">
                <a:solidFill>
                  <a:srgbClr val="000000"/>
                </a:solidFill>
                <a:latin typeface="Calibri" panose="020F0502020204030204" pitchFamily="34" charset="0"/>
                <a:ea typeface="Gulim" panose="020B0600000101010101" pitchFamily="34" charset="-127"/>
              </a:rPr>
              <a:t>Banking Industry</a:t>
            </a:r>
          </a:p>
          <a:p>
            <a:pPr marL="171450" indent="-171450">
              <a:buClr>
                <a:srgbClr val="C00000"/>
              </a:buClr>
              <a:buFont typeface="Arial" panose="020B0604020202020204" pitchFamily="34" charset="0"/>
              <a:buChar char="•"/>
              <a:defRPr/>
            </a:pPr>
            <a:endParaRPr lang="en-US" altLang="en-US" sz="1000" dirty="0">
              <a:solidFill>
                <a:srgbClr val="000000"/>
              </a:solidFill>
              <a:latin typeface="Calibri" panose="020F0502020204030204" pitchFamily="34" charset="0"/>
              <a:ea typeface="Gulim" panose="020B0600000101010101" pitchFamily="34" charset="-127"/>
            </a:endParaRPr>
          </a:p>
          <a:p>
            <a:pPr marL="171450" indent="-171450">
              <a:buClr>
                <a:srgbClr val="C00000"/>
              </a:buClr>
              <a:buFont typeface="Arial" panose="020B0604020202020204" pitchFamily="34" charset="0"/>
              <a:buChar char="•"/>
              <a:defRPr/>
            </a:pPr>
            <a:endParaRPr lang="en-US" sz="1000" dirty="0">
              <a:solidFill>
                <a:srgbClr val="000000"/>
              </a:solidFill>
              <a:latin typeface="Calibri" panose="020F0502020204030204" pitchFamily="34" charset="0"/>
            </a:endParaRPr>
          </a:p>
        </p:txBody>
      </p:sp>
      <p:cxnSp>
        <p:nvCxnSpPr>
          <p:cNvPr id="17" name="Straight Connector 20"/>
          <p:cNvCxnSpPr>
            <a:cxnSpLocks noChangeShapeType="1"/>
          </p:cNvCxnSpPr>
          <p:nvPr/>
        </p:nvCxnSpPr>
        <p:spPr bwMode="auto">
          <a:xfrm>
            <a:off x="174625" y="4582886"/>
            <a:ext cx="3257078" cy="0"/>
          </a:xfrm>
          <a:prstGeom prst="line">
            <a:avLst/>
          </a:prstGeom>
          <a:solidFill>
            <a:schemeClr val="accent1"/>
          </a:solidFill>
          <a:ln w="6350" cap="flat" cmpd="sng" algn="ctr">
            <a:solidFill>
              <a:srgbClr val="A50021"/>
            </a:solidFill>
            <a:prstDash val="dash"/>
            <a:round/>
            <a:headEnd type="none" w="med" len="med"/>
            <a:tailEnd type="none" w="med" len="med"/>
          </a:ln>
          <a:effectLst/>
        </p:spPr>
      </p:cxnSp>
      <p:cxnSp>
        <p:nvCxnSpPr>
          <p:cNvPr id="18" name="Straight Connector 42"/>
          <p:cNvCxnSpPr>
            <a:cxnSpLocks noChangeShapeType="1"/>
          </p:cNvCxnSpPr>
          <p:nvPr/>
        </p:nvCxnSpPr>
        <p:spPr bwMode="auto">
          <a:xfrm>
            <a:off x="3581400" y="1326776"/>
            <a:ext cx="0" cy="5208327"/>
          </a:xfrm>
          <a:prstGeom prst="line">
            <a:avLst/>
          </a:prstGeom>
          <a:solidFill>
            <a:schemeClr val="accent1"/>
          </a:solidFill>
          <a:ln w="6350" cap="flat" cmpd="sng" algn="ctr">
            <a:solidFill>
              <a:srgbClr val="A50021"/>
            </a:solidFill>
            <a:prstDash val="dash"/>
            <a:round/>
            <a:headEnd type="none" w="med" len="med"/>
            <a:tailEnd type="none" w="med" len="med"/>
          </a:ln>
          <a:effectLst/>
        </p:spPr>
      </p:cxnSp>
      <p:cxnSp>
        <p:nvCxnSpPr>
          <p:cNvPr id="19" name="Straight Connector 24"/>
          <p:cNvCxnSpPr>
            <a:cxnSpLocks noChangeShapeType="1"/>
          </p:cNvCxnSpPr>
          <p:nvPr/>
        </p:nvCxnSpPr>
        <p:spPr bwMode="auto">
          <a:xfrm>
            <a:off x="174626" y="3945376"/>
            <a:ext cx="3257078" cy="0"/>
          </a:xfrm>
          <a:prstGeom prst="line">
            <a:avLst/>
          </a:prstGeom>
          <a:solidFill>
            <a:schemeClr val="accent1"/>
          </a:solidFill>
          <a:ln w="6350" cap="flat" cmpd="sng" algn="ctr">
            <a:solidFill>
              <a:srgbClr val="A50021"/>
            </a:solidFill>
            <a:prstDash val="dash"/>
            <a:round/>
            <a:headEnd type="none" w="med" len="med"/>
            <a:tailEnd type="none" w="med" len="med"/>
          </a:ln>
          <a:effectLst/>
        </p:spPr>
      </p:cxnSp>
      <p:sp>
        <p:nvSpPr>
          <p:cNvPr id="20" name="Text Box 4"/>
          <p:cNvSpPr txBox="1">
            <a:spLocks noChangeArrowheads="1"/>
          </p:cNvSpPr>
          <p:nvPr/>
        </p:nvSpPr>
        <p:spPr bwMode="gray">
          <a:xfrm>
            <a:off x="244536" y="1756073"/>
            <a:ext cx="3180879" cy="2133534"/>
          </a:xfrm>
          <a:prstGeom prst="rect">
            <a:avLst/>
          </a:prstGeom>
          <a:noFill/>
          <a:ln w="12700">
            <a:noFill/>
            <a:miter lim="800000"/>
            <a:headEnd type="none" w="sm" len="sm"/>
            <a:tailEnd type="none" w="sm" len="sm"/>
          </a:ln>
        </p:spPr>
        <p:txBody>
          <a:bodyPr wrap="square" lIns="0" tIns="46800" bIns="46800">
            <a:spAutoFit/>
          </a:bodyPr>
          <a:lstStyle>
            <a:defPPr>
              <a:defRPr lang="de-DE"/>
            </a:defPPr>
            <a:lvl1pPr>
              <a:spcBef>
                <a:spcPts val="300"/>
              </a:spcBef>
              <a:buClr>
                <a:schemeClr val="tx1"/>
              </a:buClr>
              <a:defRPr sz="1000" b="0">
                <a:latin typeface="+mn-lt"/>
              </a:defRPr>
            </a:lvl1pPr>
          </a:lstStyle>
          <a:p>
            <a:pPr algn="just" defTabSz="912813">
              <a:buClr>
                <a:srgbClr val="000000"/>
              </a:buClr>
              <a:buSzPct val="100000"/>
              <a:defRPr/>
            </a:pPr>
            <a:r>
              <a:rPr lang="en-US" dirty="0">
                <a:latin typeface="Calibri" panose="020F0502020204030204" pitchFamily="34" charset="0"/>
              </a:rPr>
              <a:t>Joseph has 20+ years of IT networking experiences. He started his career as system and network engineer to a senior network consultant in HP. Later, he became a Senior IT Network and Data Center Manager with consulting role to Asia Pacific regional production sites in  Seagate Technology. Currently, he is working on Azure deployment in IRAS. </a:t>
            </a:r>
          </a:p>
          <a:p>
            <a:pPr algn="just" defTabSz="912813">
              <a:buClr>
                <a:srgbClr val="000000"/>
              </a:buClr>
              <a:buSzPct val="100000"/>
              <a:defRPr/>
            </a:pPr>
            <a:r>
              <a:rPr lang="en-US" dirty="0">
                <a:latin typeface="Calibri" panose="020F0502020204030204" pitchFamily="34" charset="0"/>
              </a:rPr>
              <a:t>During his tenure as a consultant, he has worked on projects mainly in the education, government and banking industry. At Seagate, he has worked on projects in leading a technical team in maintaining a reliable and scalable large-scale IT network, integrating and migrating of network infrastructure. </a:t>
            </a:r>
          </a:p>
        </p:txBody>
      </p:sp>
      <p:sp>
        <p:nvSpPr>
          <p:cNvPr id="23" name="TextBox 22"/>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2016 Accenture  All rights reserved.</a:t>
            </a:r>
          </a:p>
        </p:txBody>
      </p:sp>
      <p:sp>
        <p:nvSpPr>
          <p:cNvPr id="24" name="TextBox 23"/>
          <p:cNvSpPr txBox="1"/>
          <p:nvPr/>
        </p:nvSpPr>
        <p:spPr>
          <a:xfrm>
            <a:off x="8144698" y="6562940"/>
            <a:ext cx="536400" cy="244800"/>
          </a:xfrm>
          <a:prstGeom prst="rect">
            <a:avLst/>
          </a:prstGeom>
          <a:noFill/>
        </p:spPr>
        <p:txBody>
          <a:bodyPr wrap="square" lIns="0" tIns="0" rIns="0" bIns="0" rtlCol="0" anchor="ctr" anchorCtr="0">
            <a:noAutofit/>
          </a:bodyPr>
          <a:lstStyle/>
          <a:p>
            <a:pPr algn="r"/>
            <a:fld id="{9D69DBE0-FFC8-4756-B911-0E5ADB6305A6}" type="slidenum">
              <a:rPr lang="en-CA" sz="900" smtClean="0">
                <a:solidFill>
                  <a:srgbClr val="858789"/>
                </a:solidFill>
                <a:latin typeface="Arial" pitchFamily="34" charset="0"/>
                <a:cs typeface="Arial" pitchFamily="34" charset="0"/>
              </a:rPr>
              <a:pPr algn="r"/>
              <a:t>1</a:t>
            </a:fld>
            <a:endParaRPr lang="en-CA" sz="900" dirty="0">
              <a:solidFill>
                <a:srgbClr val="858789"/>
              </a:solidFill>
              <a:latin typeface="Arial" pitchFamily="34" charset="0"/>
              <a:cs typeface="Arial" pitchFamily="34" charset="0"/>
            </a:endParaRPr>
          </a:p>
        </p:txBody>
      </p:sp>
      <p:sp>
        <p:nvSpPr>
          <p:cNvPr id="3" name="TextBox 2"/>
          <p:cNvSpPr txBox="1"/>
          <p:nvPr/>
        </p:nvSpPr>
        <p:spPr>
          <a:xfrm>
            <a:off x="444500" y="622300"/>
            <a:ext cx="652133" cy="600164"/>
          </a:xfrm>
          <a:prstGeom prst="rect">
            <a:avLst/>
          </a:prstGeom>
          <a:noFill/>
        </p:spPr>
        <p:txBody>
          <a:bodyPr wrap="square" rtlCol="0">
            <a:spAutoFit/>
          </a:bodyPr>
          <a:lstStyle/>
          <a:p>
            <a:r>
              <a:rPr lang="en-US" sz="1100" dirty="0"/>
              <a:t>Insert photo here</a:t>
            </a:r>
          </a:p>
        </p:txBody>
      </p:sp>
      <p:pic>
        <p:nvPicPr>
          <p:cNvPr id="4" name="Picture 3" descr="A picture containing person, person, smiling, posing&#10;&#10;Description automatically generated">
            <a:extLst>
              <a:ext uri="{FF2B5EF4-FFF2-40B4-BE49-F238E27FC236}">
                <a16:creationId xmlns:a16="http://schemas.microsoft.com/office/drawing/2014/main" id="{AABE7E17-E793-4FB7-AA3A-E9880EE7D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626" y="80608"/>
            <a:ext cx="1077992" cy="1368684"/>
          </a:xfrm>
          <a:prstGeom prst="rect">
            <a:avLst/>
          </a:prstGeom>
        </p:spPr>
      </p:pic>
    </p:spTree>
    <p:extLst>
      <p:ext uri="{BB962C8B-B14F-4D97-AF65-F5344CB8AC3E}">
        <p14:creationId xmlns:p14="http://schemas.microsoft.com/office/powerpoint/2010/main" val="19582089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a7249ff9137735267271cf6681d731abd3c386"/>
  <p:tag name="ISPRING_RESOURCE_PATHS_HASH_PRESENTER" val="82532151e9c97188e16f22f45bdf5aa2725d346"/>
</p:tagLst>
</file>

<file path=ppt/theme/theme1.xml><?xml version="1.0" encoding="utf-8"?>
<a:theme xmlns:a="http://schemas.openxmlformats.org/drawingml/2006/main" name="FW: 15-0965 | Valerie Teo | Frasers Centrepoint Collateral ">
  <a:themeElements>
    <a:clrScheme name="Accenture">
      <a:dk1>
        <a:srgbClr val="000000"/>
      </a:dk1>
      <a:lt1>
        <a:srgbClr val="FFFFFF"/>
      </a:lt1>
      <a:dk2>
        <a:srgbClr val="666666"/>
      </a:dk2>
      <a:lt2>
        <a:srgbClr val="778888"/>
      </a:lt2>
      <a:accent1>
        <a:srgbClr val="00AA99"/>
      </a:accent1>
      <a:accent2>
        <a:srgbClr val="FF0000"/>
      </a:accent2>
      <a:accent3>
        <a:srgbClr val="FFDD00"/>
      </a:accent3>
      <a:accent4>
        <a:srgbClr val="DD4411"/>
      </a:accent4>
      <a:accent5>
        <a:srgbClr val="666666"/>
      </a:accent5>
      <a:accent6>
        <a:srgbClr val="00AA99"/>
      </a:accent6>
      <a:hlink>
        <a:srgbClr val="666666"/>
      </a:hlink>
      <a:folHlink>
        <a:srgbClr val="77888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escription0 xmlns="bc841b31-d549-43ed-bc47-0086310aa7e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480F3B2C10C74BB61478E4247D6E77" ma:contentTypeVersion="3" ma:contentTypeDescription="Create a new document." ma:contentTypeScope="" ma:versionID="bcb8cf291c8653af57dd6a29bb52d0ee">
  <xsd:schema xmlns:xsd="http://www.w3.org/2001/XMLSchema" xmlns:p="http://schemas.microsoft.com/office/2006/metadata/properties" xmlns:ns2="bc841b31-d549-43ed-bc47-0086310aa7e9" targetNamespace="http://schemas.microsoft.com/office/2006/metadata/properties" ma:root="true" ma:fieldsID="036f0d1f483fee2c7aa86809005d6981" ns2:_="">
    <xsd:import namespace="bc841b31-d549-43ed-bc47-0086310aa7e9"/>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bc841b31-d549-43ed-bc47-0086310aa7e9"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F8FF39-A5D2-4C20-89CA-E0BB61C09927}">
  <ds:schemaRefs>
    <ds:schemaRef ds:uri="http://www.w3.org/XML/1998/namespace"/>
    <ds:schemaRef ds:uri="http://purl.org/dc/terms/"/>
    <ds:schemaRef ds:uri="http://purl.org/dc/dcmitype/"/>
    <ds:schemaRef ds:uri="http://schemas.openxmlformats.org/package/2006/metadata/core-properties"/>
    <ds:schemaRef ds:uri="http://schemas.microsoft.com/office/2006/metadata/properties"/>
    <ds:schemaRef ds:uri="http://schemas.microsoft.com/office/2006/documentManagement/types"/>
    <ds:schemaRef ds:uri="bc841b31-d549-43ed-bc47-0086310aa7e9"/>
    <ds:schemaRef ds:uri="http://purl.org/dc/elements/1.1/"/>
  </ds:schemaRefs>
</ds:datastoreItem>
</file>

<file path=customXml/itemProps2.xml><?xml version="1.0" encoding="utf-8"?>
<ds:datastoreItem xmlns:ds="http://schemas.openxmlformats.org/officeDocument/2006/customXml" ds:itemID="{AD4E5E8F-D18A-405B-AB6A-19CBBCF656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841b31-d549-43ed-bc47-0086310aa7e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9FB9E9F0-A80E-4BC0-BC10-BBDB06BF5F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Accenture PPT template_v11_16pt</Template>
  <TotalTime>7478</TotalTime>
  <Words>497</Words>
  <Application>Microsoft Macintosh PowerPoint</Application>
  <PresentationFormat>On-screen Show (4:3)</PresentationFormat>
  <Paragraphs>34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Courier New</vt:lpstr>
      <vt:lpstr>FW: 15-0965 | Valerie Teo | Frasers Centrepoint Collateral </vt:lpstr>
      <vt:lpstr> Joseph Ng Infra Tech Support Associate Manager</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creative.services.presentations@accenture.com</dc:creator>
  <cp:lastModifiedBy>Joseph Ng</cp:lastModifiedBy>
  <cp:revision>765</cp:revision>
  <cp:lastPrinted>2015-05-12T10:16:10Z</cp:lastPrinted>
  <dcterms:created xsi:type="dcterms:W3CDTF">2015-03-09T04:35:52Z</dcterms:created>
  <dcterms:modified xsi:type="dcterms:W3CDTF">2021-04-04T13:03:09Z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0x0101007F480F3B2C10C74BB61478E4247D6E77</vt:lpwstr>
  </property>
  <property fmtid="{D5CDD505-2E9C-101B-9397-08002B2CF9AE}" pid="3" name="UserName">
    <vt:lpwstr>Dora</vt:lpwstr>
  </property>
  <property fmtid="{D5CDD505-2E9C-101B-9397-08002B2CF9AE}" pid="4" name="ComputerName">
    <vt:lpwstr>DLO0151</vt:lpwstr>
  </property>
  <property fmtid="{D5CDD505-2E9C-101B-9397-08002B2CF9AE}" pid="5" name="palette_size">
    <vt:lpwstr>5</vt:lpwstr>
  </property>
  <property fmtid="{D5CDD505-2E9C-101B-9397-08002B2CF9AE}" pid="6" name="GUIDE_C1L">
    <vt:lpwstr>35.87504</vt:lpwstr>
  </property>
  <property fmtid="{D5CDD505-2E9C-101B-9397-08002B2CF9AE}" pid="7" name="GUIDE_C1R">
    <vt:lpwstr>246.3307</vt:lpwstr>
  </property>
  <property fmtid="{D5CDD505-2E9C-101B-9397-08002B2CF9AE}" pid="8" name="GUIDE_C2L">
    <vt:lpwstr>254.8346</vt:lpwstr>
  </property>
  <property fmtid="{D5CDD505-2E9C-101B-9397-08002B2CF9AE}" pid="9" name="GUIDE_ML">
    <vt:lpwstr>355.748</vt:lpwstr>
  </property>
  <property fmtid="{D5CDD505-2E9C-101B-9397-08002B2CF9AE}" pid="10" name="GUIDE_MR">
    <vt:lpwstr>364.252</vt:lpwstr>
  </property>
  <property fmtid="{D5CDD505-2E9C-101B-9397-08002B2CF9AE}" pid="11" name="GUIDE_C2R">
    <vt:lpwstr>465.125</vt:lpwstr>
  </property>
  <property fmtid="{D5CDD505-2E9C-101B-9397-08002B2CF9AE}" pid="12" name="GUIDE_C3L">
    <vt:lpwstr>473.75</vt:lpwstr>
  </property>
  <property fmtid="{D5CDD505-2E9C-101B-9397-08002B2CF9AE}" pid="13" name="GUIDE_C3R">
    <vt:lpwstr>684.1251</vt:lpwstr>
  </property>
  <property fmtid="{D5CDD505-2E9C-101B-9397-08002B2CF9AE}" pid="14" name="GUIDE_GTL_R">
    <vt:lpwstr>688</vt:lpwstr>
  </property>
  <property fmtid="{D5CDD505-2E9C-101B-9397-08002B2CF9AE}" pid="15" name="GUIDE_R1">
    <vt:lpwstr>30.62504</vt:lpwstr>
  </property>
  <property fmtid="{D5CDD505-2E9C-101B-9397-08002B2CF9AE}" pid="16" name="GUIDE_R2">
    <vt:lpwstr>83.12504</vt:lpwstr>
  </property>
  <property fmtid="{D5CDD505-2E9C-101B-9397-08002B2CF9AE}" pid="17" name="GUIDE_R3">
    <vt:lpwstr>100.6645</vt:lpwstr>
  </property>
  <property fmtid="{D5CDD505-2E9C-101B-9397-08002B2CF9AE}" pid="18" name="GUIDE_R4">
    <vt:lpwstr>511.25</vt:lpwstr>
  </property>
</Properties>
</file>