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65" r:id="rId6"/>
    <p:sldId id="270" r:id="rId7"/>
    <p:sldId id="303" r:id="rId8"/>
    <p:sldId id="274" r:id="rId9"/>
    <p:sldId id="304" r:id="rId10"/>
    <p:sldId id="305" r:id="rId11"/>
    <p:sldId id="271" r:id="rId12"/>
    <p:sldId id="306" r:id="rId13"/>
    <p:sldId id="317" r:id="rId14"/>
    <p:sldId id="272" r:id="rId15"/>
    <p:sldId id="281" r:id="rId16"/>
    <p:sldId id="309" r:id="rId17"/>
    <p:sldId id="308" r:id="rId18"/>
    <p:sldId id="282" r:id="rId19"/>
    <p:sldId id="262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 varScale="1">
        <p:scale>
          <a:sx n="92" d="100"/>
          <a:sy n="92" d="100"/>
        </p:scale>
        <p:origin x="822" y="7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fade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56" r:id="rId15"/>
  </p:sldLayoutIdLst>
  <p:transition spd="slow">
    <p:fade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 spd="slow">
    <p:fade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46040" y="915566"/>
            <a:ext cx="6156176" cy="1080121"/>
          </a:xfrm>
        </p:spPr>
        <p:txBody>
          <a:bodyPr/>
          <a:lstStyle/>
          <a:p>
            <a:pPr algn="ctr"/>
            <a:r>
              <a:rPr lang="en-US" altLang="ko-KR" sz="5000" dirty="0" err="1" smtClean="0">
                <a:latin typeface="UVN But Long 1" pitchFamily="2" charset="0"/>
              </a:rPr>
              <a:t>Phần</a:t>
            </a:r>
            <a:r>
              <a:rPr lang="en-US" altLang="ko-KR" sz="5000" dirty="0" smtClean="0">
                <a:latin typeface="UVN But Long 1" pitchFamily="2" charset="0"/>
              </a:rPr>
              <a:t> </a:t>
            </a:r>
            <a:r>
              <a:rPr lang="en-US" altLang="ko-KR" sz="5000" dirty="0" err="1" smtClean="0">
                <a:latin typeface="UVN But Long 1" pitchFamily="2" charset="0"/>
              </a:rPr>
              <a:t>Mềm</a:t>
            </a:r>
            <a:r>
              <a:rPr lang="en-US" altLang="ko-KR" sz="5000" dirty="0" smtClean="0">
                <a:latin typeface="UVN But Long 1" pitchFamily="2" charset="0"/>
              </a:rPr>
              <a:t> Thu </a:t>
            </a:r>
            <a:r>
              <a:rPr lang="en-US" altLang="ko-KR" sz="5000" dirty="0" err="1" smtClean="0">
                <a:latin typeface="UVN But Long 1" pitchFamily="2" charset="0"/>
              </a:rPr>
              <a:t>Thập</a:t>
            </a:r>
            <a:r>
              <a:rPr lang="en-US" altLang="ko-KR" sz="5000" dirty="0" smtClean="0">
                <a:latin typeface="UVN But Long 1" pitchFamily="2" charset="0"/>
              </a:rPr>
              <a:t> </a:t>
            </a:r>
            <a:r>
              <a:rPr lang="en-US" altLang="ko-KR" sz="5000" dirty="0" err="1" smtClean="0">
                <a:latin typeface="UVN But Long 1" pitchFamily="2" charset="0"/>
              </a:rPr>
              <a:t>Dữ</a:t>
            </a:r>
            <a:r>
              <a:rPr lang="en-US" altLang="ko-KR" sz="5000" dirty="0" smtClean="0">
                <a:latin typeface="UVN But Long 1" pitchFamily="2" charset="0"/>
              </a:rPr>
              <a:t> </a:t>
            </a:r>
            <a:r>
              <a:rPr lang="en-US" altLang="ko-KR" sz="5000" dirty="0" err="1" smtClean="0">
                <a:latin typeface="UVN But Long 1" pitchFamily="2" charset="0"/>
              </a:rPr>
              <a:t>Liệu</a:t>
            </a:r>
            <a:r>
              <a:rPr lang="en-US" altLang="ko-KR" sz="5000" dirty="0" smtClean="0">
                <a:latin typeface="UVN But Long 1" pitchFamily="2" charset="0"/>
              </a:rPr>
              <a:t> </a:t>
            </a:r>
            <a:endParaRPr lang="en-US" altLang="ko-KR" sz="5000" dirty="0">
              <a:latin typeface="UVN But Long 1" pitchFamily="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9794" y="2931790"/>
            <a:ext cx="3096490" cy="1152128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2000" dirty="0" err="1">
                <a:latin typeface="UVN Banh Mi" pitchFamily="2" charset="0"/>
              </a:rPr>
              <a:t>Sinh</a:t>
            </a:r>
            <a:r>
              <a:rPr lang="en-US" altLang="ko-KR" sz="2000" dirty="0">
                <a:latin typeface="UVN Banh Mi" pitchFamily="2" charset="0"/>
              </a:rPr>
              <a:t> </a:t>
            </a:r>
            <a:r>
              <a:rPr lang="en-US" altLang="ko-KR" sz="2000" dirty="0" err="1">
                <a:latin typeface="UVN Banh Mi" pitchFamily="2" charset="0"/>
              </a:rPr>
              <a:t>viên</a:t>
            </a:r>
            <a:r>
              <a:rPr lang="en-US" altLang="ko-KR" sz="2000" dirty="0">
                <a:latin typeface="UVN Banh Mi" pitchFamily="2" charset="0"/>
              </a:rPr>
              <a:t> </a:t>
            </a:r>
            <a:r>
              <a:rPr lang="en-US" altLang="ko-KR" sz="2000" dirty="0" err="1">
                <a:latin typeface="UVN Banh Mi" pitchFamily="2" charset="0"/>
              </a:rPr>
              <a:t>thực</a:t>
            </a:r>
            <a:r>
              <a:rPr lang="en-US" altLang="ko-KR" sz="2000" dirty="0">
                <a:latin typeface="UVN Banh Mi" pitchFamily="2" charset="0"/>
              </a:rPr>
              <a:t> </a:t>
            </a:r>
            <a:r>
              <a:rPr lang="en-US" altLang="ko-KR" sz="2000" dirty="0" err="1">
                <a:latin typeface="UVN Banh Mi" pitchFamily="2" charset="0"/>
              </a:rPr>
              <a:t>hiện</a:t>
            </a:r>
            <a:r>
              <a:rPr lang="en-US" altLang="ko-KR" sz="2000" dirty="0">
                <a:latin typeface="UVN Banh Mi" pitchFamily="2" charset="0"/>
              </a:rPr>
              <a:t>: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600" dirty="0" err="1" smtClean="0">
                <a:latin typeface="UVN Chinh Luan" panose="02030503070506020404" pitchFamily="18" charset="0"/>
              </a:rPr>
              <a:t>Lê</a:t>
            </a:r>
            <a:r>
              <a:rPr lang="en-US" altLang="ko-KR" sz="1600" dirty="0" smtClean="0">
                <a:latin typeface="UVN Chinh Luan" panose="02030503070506020404" pitchFamily="18" charset="0"/>
              </a:rPr>
              <a:t> </a:t>
            </a:r>
            <a:r>
              <a:rPr lang="en-US" altLang="ko-KR" sz="1600" dirty="0" err="1" smtClean="0">
                <a:latin typeface="UVN Chinh Luan" panose="02030503070506020404" pitchFamily="18" charset="0"/>
              </a:rPr>
              <a:t>Nguyễn</a:t>
            </a:r>
            <a:r>
              <a:rPr lang="en-US" altLang="ko-KR" sz="1600" dirty="0" smtClean="0">
                <a:latin typeface="UVN Chinh Luan" panose="02030503070506020404" pitchFamily="18" charset="0"/>
              </a:rPr>
              <a:t> </a:t>
            </a:r>
            <a:r>
              <a:rPr lang="en-US" altLang="ko-KR" sz="1600" dirty="0" err="1" smtClean="0">
                <a:latin typeface="UVN Chinh Luan" panose="02030503070506020404" pitchFamily="18" charset="0"/>
              </a:rPr>
              <a:t>Đức</a:t>
            </a:r>
            <a:r>
              <a:rPr lang="en-US" altLang="ko-KR" sz="1600" dirty="0" smtClean="0">
                <a:latin typeface="UVN Chinh Luan" panose="02030503070506020404" pitchFamily="18" charset="0"/>
              </a:rPr>
              <a:t> </a:t>
            </a:r>
            <a:r>
              <a:rPr lang="en-US" altLang="ko-KR" sz="1600" dirty="0" err="1" smtClean="0">
                <a:latin typeface="UVN Chinh Luan" panose="02030503070506020404" pitchFamily="18" charset="0"/>
              </a:rPr>
              <a:t>Duy</a:t>
            </a:r>
            <a:r>
              <a:rPr lang="en-US" altLang="ko-KR" sz="1600" dirty="0" smtClean="0">
                <a:latin typeface="UVN Chinh Luan" panose="02030503070506020404" pitchFamily="18" charset="0"/>
              </a:rPr>
              <a:t>: B1611126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600" dirty="0" err="1" smtClean="0">
                <a:latin typeface="UVN Chinh Luan" panose="02030503070506020404" pitchFamily="18" charset="0"/>
              </a:rPr>
              <a:t>Nguyễn</a:t>
            </a:r>
            <a:r>
              <a:rPr lang="en-US" altLang="ko-KR" sz="1600" dirty="0" smtClean="0">
                <a:latin typeface="UVN Chinh Luan" panose="02030503070506020404" pitchFamily="18" charset="0"/>
              </a:rPr>
              <a:t> </a:t>
            </a:r>
            <a:r>
              <a:rPr lang="en-US" altLang="ko-KR" sz="1600" dirty="0" err="1" smtClean="0">
                <a:latin typeface="UVN Chinh Luan" panose="02030503070506020404" pitchFamily="18" charset="0"/>
              </a:rPr>
              <a:t>Văn</a:t>
            </a:r>
            <a:r>
              <a:rPr lang="en-US" altLang="ko-KR" sz="1600" dirty="0" smtClean="0">
                <a:latin typeface="UVN Chinh Luan" panose="02030503070506020404" pitchFamily="18" charset="0"/>
              </a:rPr>
              <a:t> </a:t>
            </a:r>
            <a:r>
              <a:rPr lang="en-US" altLang="ko-KR" sz="1600" dirty="0" err="1" smtClean="0">
                <a:latin typeface="UVN Chinh Luan" panose="02030503070506020404" pitchFamily="18" charset="0"/>
              </a:rPr>
              <a:t>Linh</a:t>
            </a:r>
            <a:r>
              <a:rPr lang="en-US" altLang="ko-KR" sz="1600" dirty="0" smtClean="0">
                <a:latin typeface="UVN Chinh Luan" panose="02030503070506020404" pitchFamily="18" charset="0"/>
              </a:rPr>
              <a:t>:	 B1609778</a:t>
            </a:r>
            <a:endParaRPr lang="en-US" altLang="ko-KR" sz="1600" dirty="0">
              <a:latin typeface="UVN Chinh Luan" panose="02030503070506020404" pitchFamily="18" charset="0"/>
            </a:endParaRPr>
          </a:p>
        </p:txBody>
      </p:sp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509B30E4-AA1D-4A47-9E35-06FC9B6EA5EE}"/>
              </a:ext>
            </a:extLst>
          </p:cNvPr>
          <p:cNvCxnSpPr>
            <a:cxnSpLocks/>
          </p:cNvCxnSpPr>
          <p:nvPr/>
        </p:nvCxnSpPr>
        <p:spPr>
          <a:xfrm>
            <a:off x="5724128" y="3003799"/>
            <a:ext cx="0" cy="72007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6DCE486-9510-4BD0-832C-CAD059E3753C}"/>
              </a:ext>
            </a:extLst>
          </p:cNvPr>
          <p:cNvSpPr txBox="1">
            <a:spLocks/>
          </p:cNvSpPr>
          <p:nvPr/>
        </p:nvSpPr>
        <p:spPr>
          <a:xfrm>
            <a:off x="5868144" y="2931790"/>
            <a:ext cx="2592436" cy="93610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ko-KR" sz="2000" dirty="0" err="1">
                <a:latin typeface="UVN Banh Mi" pitchFamily="2" charset="0"/>
              </a:rPr>
              <a:t>Giáo</a:t>
            </a:r>
            <a:r>
              <a:rPr lang="en-US" altLang="ko-KR" sz="2000" dirty="0">
                <a:latin typeface="UVN Banh Mi" pitchFamily="2" charset="0"/>
              </a:rPr>
              <a:t> </a:t>
            </a:r>
            <a:r>
              <a:rPr lang="en-US" altLang="ko-KR" sz="2000" dirty="0" err="1">
                <a:latin typeface="UVN Banh Mi" pitchFamily="2" charset="0"/>
              </a:rPr>
              <a:t>viên</a:t>
            </a:r>
            <a:r>
              <a:rPr lang="en-US" altLang="ko-KR" sz="2000" dirty="0">
                <a:latin typeface="UVN Banh Mi" pitchFamily="2" charset="0"/>
              </a:rPr>
              <a:t> </a:t>
            </a:r>
            <a:r>
              <a:rPr lang="en-US" altLang="ko-KR" sz="2000" dirty="0" err="1">
                <a:latin typeface="UVN Banh Mi" pitchFamily="2" charset="0"/>
              </a:rPr>
              <a:t>hướng</a:t>
            </a:r>
            <a:r>
              <a:rPr lang="en-US" altLang="ko-KR" sz="2000" dirty="0">
                <a:latin typeface="UVN Banh Mi" pitchFamily="2" charset="0"/>
              </a:rPr>
              <a:t> </a:t>
            </a:r>
            <a:r>
              <a:rPr lang="en-US" altLang="ko-KR" sz="2000" dirty="0" err="1">
                <a:latin typeface="UVN Banh Mi" pitchFamily="2" charset="0"/>
              </a:rPr>
              <a:t>dẫn</a:t>
            </a:r>
            <a:r>
              <a:rPr lang="en-US" altLang="ko-KR" sz="2000" dirty="0" smtClean="0">
                <a:latin typeface="UVN Banh Mi" pitchFamily="2" charset="0"/>
              </a:rPr>
              <a:t>:</a:t>
            </a:r>
            <a:endParaRPr lang="en-US" altLang="ko-KR" sz="2000" dirty="0">
              <a:latin typeface="UVN Banh Mi" pitchFamily="2" charset="0"/>
            </a:endParaRPr>
          </a:p>
          <a:p>
            <a:pPr algn="ctr">
              <a:spcBef>
                <a:spcPts val="0"/>
              </a:spcBef>
            </a:pPr>
            <a:r>
              <a:rPr lang="en-US" sz="1600" err="1" smtClean="0"/>
              <a:t>Tiến</a:t>
            </a:r>
            <a:r>
              <a:rPr lang="en-US" sz="1600" smtClean="0"/>
              <a:t> </a:t>
            </a:r>
            <a:r>
              <a:rPr lang="vi-VN" sz="1600" smtClean="0"/>
              <a:t>Sĩ</a:t>
            </a:r>
            <a:r>
              <a:rPr lang="en-US" sz="1600" smtClean="0"/>
              <a:t> </a:t>
            </a:r>
            <a:r>
              <a:rPr lang="en-US" sz="1600" dirty="0" err="1" smtClean="0"/>
              <a:t>Lưu</a:t>
            </a:r>
            <a:r>
              <a:rPr lang="en-US" sz="1600" dirty="0" smtClean="0"/>
              <a:t> </a:t>
            </a:r>
            <a:r>
              <a:rPr lang="en-US" sz="1600" dirty="0" err="1" smtClean="0"/>
              <a:t>Tiến</a:t>
            </a:r>
            <a:r>
              <a:rPr lang="en-US" sz="1600" dirty="0" smtClean="0"/>
              <a:t> </a:t>
            </a:r>
            <a:r>
              <a:rPr lang="en-US" sz="1600" dirty="0" err="1" smtClean="0"/>
              <a:t>Đạo</a:t>
            </a:r>
            <a:endParaRPr lang="en-US" sz="1600" dirty="0">
              <a:latin typeface="UVN Chinh Luan" panose="02030503070506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/>
              <a:t>3. </a:t>
            </a:r>
            <a:r>
              <a:rPr lang="en-US" altLang="ko-KR" err="1"/>
              <a:t>Mô</a:t>
            </a:r>
            <a:r>
              <a:rPr lang="en-US" altLang="ko-KR"/>
              <a:t> </a:t>
            </a:r>
            <a:r>
              <a:rPr lang="en-US" altLang="ko-KR" err="1"/>
              <a:t>Tả</a:t>
            </a:r>
            <a:r>
              <a:rPr lang="en-US" altLang="ko-KR"/>
              <a:t> </a:t>
            </a:r>
            <a:r>
              <a:rPr lang="en-US" altLang="ko-KR" err="1"/>
              <a:t>Giải</a:t>
            </a:r>
            <a:r>
              <a:rPr lang="en-US" altLang="ko-KR"/>
              <a:t> </a:t>
            </a:r>
            <a:r>
              <a:rPr lang="en-US" altLang="ko-KR" err="1"/>
              <a:t>Pháp</a:t>
            </a:r>
            <a:r>
              <a:rPr lang="en-US" altLang="ko-KR"/>
              <a:t> Cho </a:t>
            </a:r>
            <a:r>
              <a:rPr lang="en-US" altLang="ko-KR" err="1"/>
              <a:t>Bài</a:t>
            </a:r>
            <a:r>
              <a:rPr lang="en-US" altLang="ko-KR"/>
              <a:t> </a:t>
            </a:r>
            <a:r>
              <a:rPr lang="en-US" altLang="ko-KR" err="1"/>
              <a:t>Toán</a:t>
            </a:r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1199104"/>
            <a:ext cx="4355976" cy="653133"/>
            <a:chOff x="0" y="1270545"/>
            <a:chExt cx="4355976" cy="504056"/>
          </a:xfrm>
        </p:grpSpPr>
        <p:sp>
          <p:nvSpPr>
            <p:cNvPr id="5" name="Rectangle 4"/>
            <p:cNvSpPr/>
            <p:nvPr/>
          </p:nvSpPr>
          <p:spPr>
            <a:xfrm>
              <a:off x="323528" y="1270545"/>
              <a:ext cx="4032448" cy="5040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1270545"/>
              <a:ext cx="323528" cy="504056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46198" y="1371781"/>
            <a:ext cx="3933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Truyền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nội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dùng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lấy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được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vào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cơ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sở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dữ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liệu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: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2264" y="2283718"/>
            <a:ext cx="4004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 smtClean="0"/>
              <a:t>Cơ</a:t>
            </a:r>
            <a:r>
              <a:rPr lang="en-US" sz="1400" dirty="0" smtClean="0"/>
              <a:t> </a:t>
            </a:r>
            <a:r>
              <a:rPr lang="en-US" sz="1400" dirty="0" err="1" smtClean="0"/>
              <a:t>sở</a:t>
            </a:r>
            <a:r>
              <a:rPr lang="en-US" sz="1400" dirty="0" smtClean="0"/>
              <a:t> </a:t>
            </a:r>
            <a:r>
              <a:rPr lang="en-US" sz="1400" dirty="0" err="1" smtClean="0"/>
              <a:t>dữ</a:t>
            </a:r>
            <a:r>
              <a:rPr lang="en-US" sz="1400" dirty="0" smtClean="0"/>
              <a:t> </a:t>
            </a:r>
            <a:r>
              <a:rPr lang="en-US" sz="1400" dirty="0" err="1" smtClean="0"/>
              <a:t>liệu</a:t>
            </a:r>
            <a:r>
              <a:rPr lang="en-US" sz="1400" dirty="0" smtClean="0"/>
              <a:t> (</a:t>
            </a:r>
            <a:r>
              <a:rPr lang="en-US" sz="1400" dirty="0" err="1" smtClean="0"/>
              <a:t>Postgresql</a:t>
            </a:r>
            <a:r>
              <a:rPr lang="en-US" sz="1400" dirty="0" smtClean="0"/>
              <a:t>):</a:t>
            </a:r>
            <a:endParaRPr lang="en-US" sz="1400" dirty="0"/>
          </a:p>
          <a:p>
            <a:r>
              <a:rPr lang="en-US" sz="1400" dirty="0" smtClean="0"/>
              <a:t>+ </a:t>
            </a:r>
            <a:r>
              <a:rPr lang="en-US" sz="1400" dirty="0" err="1" smtClean="0"/>
              <a:t>Tạo</a:t>
            </a:r>
            <a:r>
              <a:rPr lang="en-US" sz="1400" dirty="0" smtClean="0"/>
              <a:t> </a:t>
            </a:r>
            <a:r>
              <a:rPr lang="en-US" sz="1400" dirty="0" err="1" smtClean="0"/>
              <a:t>bảng</a:t>
            </a:r>
            <a:r>
              <a:rPr lang="en-US" sz="1400" dirty="0" smtClean="0"/>
              <a:t> </a:t>
            </a:r>
            <a:r>
              <a:rPr lang="en-US" sz="1400" dirty="0" err="1" smtClean="0"/>
              <a:t>lưu</a:t>
            </a:r>
            <a:r>
              <a:rPr lang="en-US" sz="1400" dirty="0" smtClean="0"/>
              <a:t>.</a:t>
            </a:r>
            <a:endParaRPr lang="en-US" sz="1400" dirty="0"/>
          </a:p>
          <a:p>
            <a:r>
              <a:rPr lang="en-US" sz="1400" dirty="0" smtClean="0"/>
              <a:t>+ </a:t>
            </a:r>
            <a:r>
              <a:rPr lang="en-US" sz="1400" dirty="0" err="1" smtClean="0"/>
              <a:t>Dùng</a:t>
            </a:r>
            <a:r>
              <a:rPr lang="en-US" sz="1400" dirty="0" smtClean="0"/>
              <a:t> </a:t>
            </a:r>
            <a:r>
              <a:rPr lang="en-US" sz="1400" dirty="0" err="1" smtClean="0"/>
              <a:t>hàm</a:t>
            </a:r>
            <a:r>
              <a:rPr lang="en-US" sz="1400" dirty="0" smtClean="0"/>
              <a:t> insert </a:t>
            </a:r>
            <a:r>
              <a:rPr lang="en-US" sz="1400" dirty="0" err="1" smtClean="0"/>
              <a:t>để</a:t>
            </a:r>
            <a:r>
              <a:rPr lang="en-US" sz="1400" dirty="0" smtClean="0"/>
              <a:t> </a:t>
            </a:r>
            <a:r>
              <a:rPr lang="en-US" sz="1400" dirty="0" err="1" smtClean="0"/>
              <a:t>chèn</a:t>
            </a:r>
            <a:r>
              <a:rPr lang="en-US" sz="1400" dirty="0" smtClean="0"/>
              <a:t> </a:t>
            </a:r>
            <a:r>
              <a:rPr lang="en-US" sz="1400" dirty="0" err="1" smtClean="0"/>
              <a:t>dữ</a:t>
            </a:r>
            <a:r>
              <a:rPr lang="en-US" sz="1400" dirty="0" smtClean="0"/>
              <a:t> </a:t>
            </a:r>
            <a:r>
              <a:rPr lang="en-US" sz="1400" dirty="0" err="1" smtClean="0"/>
              <a:t>liệu</a:t>
            </a:r>
            <a:r>
              <a:rPr lang="en-US" sz="1400" dirty="0" smtClean="0"/>
              <a:t> </a:t>
            </a:r>
            <a:r>
              <a:rPr lang="en-US" sz="1400" dirty="0" err="1" smtClean="0"/>
              <a:t>vào</a:t>
            </a:r>
            <a:r>
              <a:rPr lang="en-US" sz="1400" dirty="0" smtClean="0"/>
              <a:t> </a:t>
            </a:r>
            <a:r>
              <a:rPr lang="en-US" sz="1400" dirty="0" err="1" smtClean="0"/>
              <a:t>các</a:t>
            </a:r>
            <a:r>
              <a:rPr lang="en-US" sz="1400" dirty="0" smtClean="0"/>
              <a:t> </a:t>
            </a:r>
            <a:r>
              <a:rPr lang="en-US" sz="1400" dirty="0" err="1" smtClean="0"/>
              <a:t>cột</a:t>
            </a:r>
            <a:r>
              <a:rPr lang="en-US" sz="1400" dirty="0" smtClean="0"/>
              <a:t>   </a:t>
            </a:r>
            <a:r>
              <a:rPr lang="en-US" sz="1400" dirty="0" err="1" smtClean="0"/>
              <a:t>trong</a:t>
            </a:r>
            <a:r>
              <a:rPr lang="en-US" sz="1400" dirty="0" smtClean="0"/>
              <a:t> </a:t>
            </a:r>
            <a:r>
              <a:rPr lang="en-US" sz="1400" dirty="0" err="1" smtClean="0"/>
              <a:t>cơ</a:t>
            </a:r>
            <a:r>
              <a:rPr lang="en-US" sz="1400" dirty="0" smtClean="0"/>
              <a:t> </a:t>
            </a:r>
            <a:r>
              <a:rPr lang="en-US" sz="1400" dirty="0" err="1" smtClean="0"/>
              <a:t>sở</a:t>
            </a:r>
            <a:r>
              <a:rPr lang="en-US" sz="1400" dirty="0" smtClean="0"/>
              <a:t> </a:t>
            </a:r>
            <a:r>
              <a:rPr lang="en-US" sz="1400" dirty="0" err="1" smtClean="0"/>
              <a:t>dữ</a:t>
            </a:r>
            <a:r>
              <a:rPr lang="en-US" sz="1400" dirty="0" smtClean="0"/>
              <a:t> </a:t>
            </a:r>
            <a:r>
              <a:rPr lang="en-US" sz="1400" dirty="0" err="1" smtClean="0"/>
              <a:t>liệu</a:t>
            </a:r>
            <a:endParaRPr lang="en-US" sz="1400" dirty="0"/>
          </a:p>
        </p:txBody>
      </p:sp>
      <p:grpSp>
        <p:nvGrpSpPr>
          <p:cNvPr id="17" name="Nhóm 16">
            <a:extLst>
              <a:ext uri="{FF2B5EF4-FFF2-40B4-BE49-F238E27FC236}">
                <a16:creationId xmlns:a16="http://schemas.microsoft.com/office/drawing/2014/main" id="{2022E714-CD63-45AF-B496-A56DAAA37528}"/>
              </a:ext>
            </a:extLst>
          </p:cNvPr>
          <p:cNvGrpSpPr/>
          <p:nvPr/>
        </p:nvGrpSpPr>
        <p:grpSpPr>
          <a:xfrm>
            <a:off x="4941652" y="1404838"/>
            <a:ext cx="4352993" cy="1022895"/>
            <a:chOff x="4984754" y="838803"/>
            <a:chExt cx="4312380" cy="894796"/>
          </a:xfrm>
        </p:grpSpPr>
        <p:sp>
          <p:nvSpPr>
            <p:cNvPr id="12" name="Left Arrow 11"/>
            <p:cNvSpPr/>
            <p:nvPr/>
          </p:nvSpPr>
          <p:spPr>
            <a:xfrm rot="20722497">
              <a:off x="4984754" y="838803"/>
              <a:ext cx="4312380" cy="894796"/>
            </a:xfrm>
            <a:custGeom>
              <a:avLst/>
              <a:gdLst/>
              <a:ahLst/>
              <a:cxnLst/>
              <a:rect l="l" t="t" r="r" b="b"/>
              <a:pathLst>
                <a:path w="4312380" h="894796">
                  <a:moveTo>
                    <a:pt x="4312380" y="117603"/>
                  </a:moveTo>
                  <a:lnTo>
                    <a:pt x="4140261" y="777193"/>
                  </a:lnTo>
                  <a:lnTo>
                    <a:pt x="497381" y="777193"/>
                  </a:lnTo>
                  <a:lnTo>
                    <a:pt x="497381" y="894796"/>
                  </a:lnTo>
                  <a:lnTo>
                    <a:pt x="0" y="447398"/>
                  </a:lnTo>
                  <a:lnTo>
                    <a:pt x="497381" y="0"/>
                  </a:lnTo>
                  <a:lnTo>
                    <a:pt x="497381" y="1176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 rot="20760000">
              <a:off x="5423614" y="1183349"/>
              <a:ext cx="3096344" cy="269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2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.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Postgresql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7">
            <a:extLst>
              <a:ext uri="{FF2B5EF4-FFF2-40B4-BE49-F238E27FC236}">
                <a16:creationId xmlns:a16="http://schemas.microsoft.com/office/drawing/2014/main" id="{16A2F804-ED88-462A-99D8-5D709262DC5A}"/>
              </a:ext>
            </a:extLst>
          </p:cNvPr>
          <p:cNvSpPr txBox="1"/>
          <p:nvPr/>
        </p:nvSpPr>
        <p:spPr>
          <a:xfrm>
            <a:off x="1814" y="1371716"/>
            <a:ext cx="465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cs typeface="Arial" pitchFamily="34" charset="0"/>
              </a:rPr>
              <a:t>b.</a:t>
            </a:r>
            <a:endParaRPr lang="ko-KR" altLang="en-US" sz="14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6171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/>
              <a:t>3. </a:t>
            </a:r>
            <a:r>
              <a:rPr lang="en-US" altLang="ko-KR" err="1"/>
              <a:t>Mô</a:t>
            </a:r>
            <a:r>
              <a:rPr lang="en-US" altLang="ko-KR"/>
              <a:t> </a:t>
            </a:r>
            <a:r>
              <a:rPr lang="en-US" altLang="ko-KR" err="1"/>
              <a:t>Tả</a:t>
            </a:r>
            <a:r>
              <a:rPr lang="en-US" altLang="ko-KR"/>
              <a:t> </a:t>
            </a:r>
            <a:r>
              <a:rPr lang="en-US" altLang="ko-KR" err="1"/>
              <a:t>Giải</a:t>
            </a:r>
            <a:r>
              <a:rPr lang="en-US" altLang="ko-KR"/>
              <a:t> </a:t>
            </a:r>
            <a:r>
              <a:rPr lang="en-US" altLang="ko-KR" err="1"/>
              <a:t>Pháp</a:t>
            </a:r>
            <a:r>
              <a:rPr lang="en-US" altLang="ko-KR"/>
              <a:t> Cho </a:t>
            </a:r>
            <a:r>
              <a:rPr lang="en-US" altLang="ko-KR" err="1"/>
              <a:t>Bài</a:t>
            </a:r>
            <a:r>
              <a:rPr lang="en-US" altLang="ko-KR"/>
              <a:t> </a:t>
            </a:r>
            <a:r>
              <a:rPr lang="en-US" altLang="ko-KR" err="1"/>
              <a:t>Toán</a:t>
            </a:r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1199104"/>
            <a:ext cx="4355976" cy="653133"/>
            <a:chOff x="0" y="1270545"/>
            <a:chExt cx="4355976" cy="504056"/>
          </a:xfrm>
        </p:grpSpPr>
        <p:sp>
          <p:nvSpPr>
            <p:cNvPr id="5" name="Rectangle 4"/>
            <p:cNvSpPr/>
            <p:nvPr/>
          </p:nvSpPr>
          <p:spPr>
            <a:xfrm>
              <a:off x="323528" y="1270545"/>
              <a:ext cx="4032448" cy="5040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1270545"/>
              <a:ext cx="323528" cy="504056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33762" y="1371781"/>
            <a:ext cx="3933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Đưa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dữ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liệu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lên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đám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mây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: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8040" y="2742745"/>
            <a:ext cx="4004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 smtClean="0"/>
              <a:t>Đưa</a:t>
            </a:r>
            <a:r>
              <a:rPr lang="en-US" sz="1400" dirty="0" smtClean="0"/>
              <a:t> </a:t>
            </a:r>
            <a:r>
              <a:rPr lang="en-US" sz="1400" dirty="0" err="1" smtClean="0"/>
              <a:t>cơ</a:t>
            </a:r>
            <a:r>
              <a:rPr lang="en-US" sz="1400" dirty="0" smtClean="0"/>
              <a:t> </a:t>
            </a:r>
            <a:r>
              <a:rPr lang="en-US" sz="1400" dirty="0" err="1" smtClean="0"/>
              <a:t>sở</a:t>
            </a:r>
            <a:r>
              <a:rPr lang="en-US" sz="1400" dirty="0" smtClean="0"/>
              <a:t> </a:t>
            </a:r>
            <a:r>
              <a:rPr lang="en-US" sz="1400" dirty="0" err="1" smtClean="0"/>
              <a:t>dữ</a:t>
            </a:r>
            <a:r>
              <a:rPr lang="en-US" sz="1400" dirty="0" smtClean="0"/>
              <a:t> </a:t>
            </a:r>
            <a:r>
              <a:rPr lang="en-US" sz="1400" dirty="0" err="1" smtClean="0"/>
              <a:t>liệu</a:t>
            </a:r>
            <a:r>
              <a:rPr lang="en-US" sz="1400" dirty="0" smtClean="0"/>
              <a:t> (</a:t>
            </a:r>
            <a:r>
              <a:rPr lang="en-US" sz="1400" dirty="0" err="1" smtClean="0"/>
              <a:t>postgresql</a:t>
            </a:r>
            <a:r>
              <a:rPr lang="en-US" sz="1400" dirty="0" smtClean="0"/>
              <a:t>) </a:t>
            </a:r>
            <a:r>
              <a:rPr lang="en-US" sz="1400" dirty="0" err="1" smtClean="0"/>
              <a:t>lên</a:t>
            </a:r>
            <a:r>
              <a:rPr lang="en-US" sz="1400" dirty="0" smtClean="0"/>
              <a:t> </a:t>
            </a:r>
            <a:r>
              <a:rPr lang="en-US" sz="1400" dirty="0" err="1" smtClean="0"/>
              <a:t>đám</a:t>
            </a:r>
            <a:r>
              <a:rPr lang="en-US" sz="1400" dirty="0" smtClean="0"/>
              <a:t> </a:t>
            </a:r>
            <a:r>
              <a:rPr lang="en-US" sz="1400" dirty="0" err="1" smtClean="0"/>
              <a:t>mây</a:t>
            </a:r>
            <a:r>
              <a:rPr lang="en-US" sz="1400" dirty="0" smtClean="0"/>
              <a:t>    (</a:t>
            </a:r>
            <a:r>
              <a:rPr lang="en-US" sz="1400" dirty="0" err="1" smtClean="0"/>
              <a:t>Heroku</a:t>
            </a:r>
            <a:r>
              <a:rPr lang="en-US" sz="1400" dirty="0" smtClean="0"/>
              <a:t> </a:t>
            </a:r>
            <a:r>
              <a:rPr lang="en-US" sz="1400" dirty="0" err="1" smtClean="0"/>
              <a:t>coud</a:t>
            </a:r>
            <a:r>
              <a:rPr lang="en-US" sz="1400" dirty="0" smtClean="0"/>
              <a:t>).</a:t>
            </a:r>
            <a:endParaRPr lang="en-US" sz="1400" dirty="0"/>
          </a:p>
        </p:txBody>
      </p:sp>
      <p:grpSp>
        <p:nvGrpSpPr>
          <p:cNvPr id="37" name="Nhóm 36">
            <a:extLst>
              <a:ext uri="{FF2B5EF4-FFF2-40B4-BE49-F238E27FC236}">
                <a16:creationId xmlns:a16="http://schemas.microsoft.com/office/drawing/2014/main" id="{33922A41-B9F5-4C74-82A8-733DA00910F9}"/>
              </a:ext>
            </a:extLst>
          </p:cNvPr>
          <p:cNvGrpSpPr/>
          <p:nvPr/>
        </p:nvGrpSpPr>
        <p:grpSpPr>
          <a:xfrm>
            <a:off x="4826041" y="1978731"/>
            <a:ext cx="4626291" cy="894796"/>
            <a:chOff x="4984754" y="3445164"/>
            <a:chExt cx="4312380" cy="894796"/>
          </a:xfrm>
        </p:grpSpPr>
        <p:sp>
          <p:nvSpPr>
            <p:cNvPr id="28" name="Left Arrow 27"/>
            <p:cNvSpPr/>
            <p:nvPr/>
          </p:nvSpPr>
          <p:spPr>
            <a:xfrm rot="20722497">
              <a:off x="4984754" y="3445164"/>
              <a:ext cx="4312380" cy="894796"/>
            </a:xfrm>
            <a:custGeom>
              <a:avLst/>
              <a:gdLst/>
              <a:ahLst/>
              <a:cxnLst/>
              <a:rect l="l" t="t" r="r" b="b"/>
              <a:pathLst>
                <a:path w="4312380" h="894796">
                  <a:moveTo>
                    <a:pt x="4312380" y="117603"/>
                  </a:moveTo>
                  <a:lnTo>
                    <a:pt x="4140261" y="777193"/>
                  </a:lnTo>
                  <a:lnTo>
                    <a:pt x="497381" y="777193"/>
                  </a:lnTo>
                  <a:lnTo>
                    <a:pt x="497381" y="894796"/>
                  </a:lnTo>
                  <a:lnTo>
                    <a:pt x="0" y="447398"/>
                  </a:lnTo>
                  <a:lnTo>
                    <a:pt x="497381" y="0"/>
                  </a:lnTo>
                  <a:lnTo>
                    <a:pt x="497381" y="1176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20760000">
              <a:off x="5423615" y="3811948"/>
              <a:ext cx="30963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4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.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Đưa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dữ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liệu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lên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Heroku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7">
            <a:extLst>
              <a:ext uri="{FF2B5EF4-FFF2-40B4-BE49-F238E27FC236}">
                <a16:creationId xmlns:a16="http://schemas.microsoft.com/office/drawing/2014/main" id="{16A2F804-ED88-462A-99D8-5D709262DC5A}"/>
              </a:ext>
            </a:extLst>
          </p:cNvPr>
          <p:cNvSpPr txBox="1"/>
          <p:nvPr/>
        </p:nvSpPr>
        <p:spPr>
          <a:xfrm>
            <a:off x="1814" y="1369712"/>
            <a:ext cx="465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cs typeface="Arial" pitchFamily="34" charset="0"/>
              </a:rPr>
              <a:t>c</a:t>
            </a:r>
            <a:r>
              <a:rPr lang="en-US" altLang="ko-KR" sz="1400" b="1" dirty="0" smtClean="0">
                <a:cs typeface="Arial" pitchFamily="34" charset="0"/>
              </a:rPr>
              <a:t>.</a:t>
            </a:r>
            <a:endParaRPr lang="ko-KR" altLang="en-US" sz="14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751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96" y="219376"/>
            <a:ext cx="9144000" cy="576064"/>
          </a:xfrm>
        </p:spPr>
        <p:txBody>
          <a:bodyPr/>
          <a:lstStyle/>
          <a:p>
            <a:r>
              <a:rPr lang="en-US" altLang="ko-KR"/>
              <a:t>Ch</a:t>
            </a:r>
            <a:r>
              <a:rPr lang="vi-VN" altLang="ko-KR"/>
              <a:t>ư</a:t>
            </a:r>
            <a:r>
              <a:rPr lang="en-US" altLang="ko-KR" err="1"/>
              <a:t>ơng</a:t>
            </a:r>
            <a:r>
              <a:rPr lang="en-US" altLang="ko-KR"/>
              <a:t> 3: THIẾT KẾ VÀ CÀI ĐẶT</a:t>
            </a:r>
            <a:endParaRPr lang="ko-KR" altLang="en-US"/>
          </a:p>
        </p:txBody>
      </p:sp>
      <p:grpSp>
        <p:nvGrpSpPr>
          <p:cNvPr id="13319" name="Group 13318"/>
          <p:cNvGrpSpPr/>
          <p:nvPr/>
        </p:nvGrpSpPr>
        <p:grpSpPr>
          <a:xfrm rot="19917947">
            <a:off x="1469388" y="1353546"/>
            <a:ext cx="1665869" cy="3558872"/>
            <a:chOff x="1359132" y="345882"/>
            <a:chExt cx="1966239" cy="4200564"/>
          </a:xfrm>
        </p:grpSpPr>
        <p:grpSp>
          <p:nvGrpSpPr>
            <p:cNvPr id="24" name="Group 23"/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7" name="Rectangle 8"/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Rectangle 8"/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ectangle 2"/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Rectangle 2"/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Rectangle 2"/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18" name="Teardrop 30"/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rapezoid 24"/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313" name="Freeform 13312"/>
          <p:cNvSpPr/>
          <p:nvPr/>
        </p:nvSpPr>
        <p:spPr>
          <a:xfrm>
            <a:off x="-15861" y="2530131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Oval 49"/>
          <p:cNvSpPr/>
          <p:nvPr/>
        </p:nvSpPr>
        <p:spPr>
          <a:xfrm>
            <a:off x="4164238" y="1403944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164238" y="2262705"/>
            <a:ext cx="57606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4164238" y="3104324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841189" y="1319495"/>
            <a:ext cx="3672408" cy="560296"/>
            <a:chOff x="803640" y="3362835"/>
            <a:chExt cx="2059657" cy="560296"/>
          </a:xfrm>
        </p:grpSpPr>
        <p:sp>
          <p:nvSpPr>
            <p:cNvPr id="54" name="TextBox 53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Hệ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thống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gồm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3 file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chính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beautyfulsoup.py ,.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Thiết</a:t>
              </a:r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kế</a:t>
              </a:r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hệ</a:t>
              </a:r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thống</a:t>
              </a:r>
              <a:endPara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841189" y="2178256"/>
            <a:ext cx="3672408" cy="744962"/>
            <a:chOff x="803640" y="3362835"/>
            <a:chExt cx="2059657" cy="744962"/>
          </a:xfrm>
        </p:grpSpPr>
        <p:sp>
          <p:nvSpPr>
            <p:cNvPr id="57" name="TextBox 56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Sử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dụng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CMD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của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máy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tính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để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thực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chương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trình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Giao</a:t>
              </a:r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diện</a:t>
              </a:r>
              <a:endPara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841189" y="3019875"/>
            <a:ext cx="3672408" cy="744962"/>
            <a:chOff x="803640" y="3362835"/>
            <a:chExt cx="2059657" cy="744962"/>
          </a:xfrm>
        </p:grpSpPr>
        <p:sp>
          <p:nvSpPr>
            <p:cNvPr id="60" name="TextBox 59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Khai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báo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ư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viên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cài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đặt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thủ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tục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ương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thức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trong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file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Ran.h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Ran.cpp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Thiết</a:t>
              </a:r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kế</a:t>
              </a:r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cài</a:t>
              </a:r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đặt</a:t>
              </a:r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giải</a:t>
              </a:r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thuật</a:t>
              </a:r>
              <a:endPara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130834" y="146114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cs typeface="Arial" pitchFamily="34" charset="0"/>
              </a:rPr>
              <a:t>I</a:t>
            </a:r>
            <a:endParaRPr lang="ko-KR" altLang="en-US" sz="2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30834" y="231990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cs typeface="Arial" pitchFamily="34" charset="0"/>
              </a:rPr>
              <a:t>II</a:t>
            </a:r>
            <a:endParaRPr lang="ko-KR" altLang="en-US" sz="2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130834" y="316152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cs typeface="Arial" pitchFamily="34" charset="0"/>
              </a:rPr>
              <a:t>III</a:t>
            </a:r>
            <a:endParaRPr lang="ko-KR" altLang="en-US" sz="2400" b="1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754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"/>
          <p:cNvSpPr txBox="1">
            <a:spLocks/>
          </p:cNvSpPr>
          <p:nvPr/>
        </p:nvSpPr>
        <p:spPr>
          <a:xfrm>
            <a:off x="5220072" y="1528607"/>
            <a:ext cx="3456384" cy="61109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rgbClr val="FF0000"/>
                </a:solidFill>
                <a:latin typeface="+mj-lt"/>
                <a:cs typeface="Arial" pitchFamily="34" charset="0"/>
              </a:rPr>
              <a:t>1. </a:t>
            </a:r>
            <a:r>
              <a:rPr lang="en-US" altLang="ko-KR" sz="2400" b="1" dirty="0">
                <a:solidFill>
                  <a:srgbClr val="FF0000"/>
                </a:solidFill>
                <a:latin typeface="+mj-lt"/>
                <a:cs typeface="Arial" pitchFamily="34" charset="0"/>
              </a:rPr>
              <a:t>File </a:t>
            </a:r>
            <a:r>
              <a:rPr lang="en-US" altLang="ko-KR" sz="2400" b="1" dirty="0" err="1" smtClean="0">
                <a:solidFill>
                  <a:srgbClr val="FF0000"/>
                </a:solidFill>
                <a:latin typeface="+mj-lt"/>
                <a:cs typeface="Arial" pitchFamily="34" charset="0"/>
              </a:rPr>
              <a:t>Beautufulsoup</a:t>
            </a:r>
            <a:endParaRPr lang="ko-KR" altLang="en-US" sz="2800" b="1" dirty="0">
              <a:solidFill>
                <a:srgbClr val="FF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31290" y="2211710"/>
            <a:ext cx="3744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vi-VN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Khai báo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thư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viện</a:t>
            </a:r>
            <a:r>
              <a:rPr lang="vi-VN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như: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beautyfulsou4</a:t>
            </a:r>
            <a:endParaRPr lang="vi-VN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>
              <a:spcAft>
                <a:spcPts val="600"/>
              </a:spcAft>
            </a:pPr>
            <a:r>
              <a:rPr lang="vi-VN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Khai báo biến như: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soup</a:t>
            </a:r>
            <a:r>
              <a:rPr lang="vi-VN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html</a:t>
            </a:r>
            <a:r>
              <a:rPr lang="vi-VN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link</a:t>
            </a:r>
            <a:r>
              <a:rPr lang="vi-VN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new_feed</a:t>
            </a:r>
            <a:r>
              <a:rPr lang="vi-VN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,… </a:t>
            </a:r>
          </a:p>
          <a:p>
            <a:r>
              <a:rPr lang="vi-VN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Khai báo các thủ tục như</a:t>
            </a:r>
            <a:r>
              <a:rPr lang="vi-VN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def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CN,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def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CT,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def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KHTN,…</a:t>
            </a:r>
            <a:endParaRPr lang="vi-VN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2" y="123478"/>
            <a:ext cx="48450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94129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1E14959B-EECC-4F90-ACB5-FDF2252CF60B}"/>
              </a:ext>
            </a:extLst>
          </p:cNvPr>
          <p:cNvSpPr txBox="1">
            <a:spLocks/>
          </p:cNvSpPr>
          <p:nvPr/>
        </p:nvSpPr>
        <p:spPr>
          <a:xfrm>
            <a:off x="5220072" y="1528607"/>
            <a:ext cx="3456384" cy="58844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rgbClr val="FF0000"/>
                </a:solidFill>
                <a:latin typeface="+mj-lt"/>
                <a:cs typeface="Arial" pitchFamily="34" charset="0"/>
              </a:rPr>
              <a:t>2. File </a:t>
            </a:r>
            <a:r>
              <a:rPr lang="en-US" altLang="ko-KR" sz="2800" b="1" dirty="0" err="1" smtClean="0">
                <a:solidFill>
                  <a:srgbClr val="FF0000"/>
                </a:solidFill>
                <a:latin typeface="+mj-lt"/>
                <a:cs typeface="Arial" pitchFamily="34" charset="0"/>
              </a:rPr>
              <a:t>Postgresql</a:t>
            </a:r>
            <a:endParaRPr lang="ko-KR" altLang="en-US" sz="2800" b="1" dirty="0">
              <a:solidFill>
                <a:srgbClr val="FF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16">
            <a:extLst>
              <a:ext uri="{FF2B5EF4-FFF2-40B4-BE49-F238E27FC236}">
                <a16:creationId xmlns:a16="http://schemas.microsoft.com/office/drawing/2014/main" id="{41FDCF7D-A4B7-4F97-9CFB-40CA67B623BC}"/>
              </a:ext>
            </a:extLst>
          </p:cNvPr>
          <p:cNvSpPr txBox="1"/>
          <p:nvPr/>
        </p:nvSpPr>
        <p:spPr>
          <a:xfrm>
            <a:off x="5207349" y="1957561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Cài 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đặt các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thủ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tục</a:t>
            </a:r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vi-VN" altLang="ko-KR" sz="140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vi-VN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sử dụng p</a:t>
            </a:r>
            <a:r>
              <a:rPr lang="vi-VN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sycopg2 để lưu dữ liệu</a:t>
            </a:r>
            <a:endParaRPr lang="vi-VN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2509"/>
            <a:ext cx="4608512" cy="489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584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C65A27E-C303-4AEF-A3AB-BE9B0DC5209D}"/>
              </a:ext>
            </a:extLst>
          </p:cNvPr>
          <p:cNvSpPr txBox="1">
            <a:spLocks/>
          </p:cNvSpPr>
          <p:nvPr/>
        </p:nvSpPr>
        <p:spPr>
          <a:xfrm>
            <a:off x="5220072" y="1528607"/>
            <a:ext cx="3456384" cy="58844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rgbClr val="FF0000"/>
                </a:solidFill>
                <a:latin typeface="+mj-lt"/>
                <a:cs typeface="Arial" pitchFamily="34" charset="0"/>
              </a:rPr>
              <a:t>2. </a:t>
            </a:r>
            <a:r>
              <a:rPr lang="en-US" altLang="ko-KR" sz="2800" b="1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File </a:t>
            </a:r>
            <a:r>
              <a:rPr lang="en-US" altLang="ko-KR" sz="2800" b="1" dirty="0" err="1" smtClean="0">
                <a:solidFill>
                  <a:srgbClr val="FF0000"/>
                </a:solidFill>
                <a:latin typeface="+mj-lt"/>
                <a:cs typeface="Arial" pitchFamily="34" charset="0"/>
              </a:rPr>
              <a:t>Heroku</a:t>
            </a:r>
            <a:endParaRPr lang="ko-KR" altLang="en-US" sz="2800" b="1" dirty="0">
              <a:solidFill>
                <a:srgbClr val="FF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16">
            <a:extLst>
              <a:ext uri="{FF2B5EF4-FFF2-40B4-BE49-F238E27FC236}">
                <a16:creationId xmlns:a16="http://schemas.microsoft.com/office/drawing/2014/main" id="{754B56DC-A320-44DA-B319-631B7A14A698}"/>
              </a:ext>
            </a:extLst>
          </p:cNvPr>
          <p:cNvSpPr txBox="1"/>
          <p:nvPr/>
        </p:nvSpPr>
        <p:spPr>
          <a:xfrm>
            <a:off x="5148064" y="2067694"/>
            <a:ext cx="37444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Cài 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đặt các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thủ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tục</a:t>
            </a:r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r>
              <a:rPr lang="vi-VN" altLang="ko-KR" sz="14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vi-VN" altLang="ko-KR" sz="140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vi-VN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Sử </a:t>
            </a:r>
            <a:r>
              <a:rPr lang="vi-VN" altLang="ko-KR" sz="14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dụng Flask kết nối heroku</a:t>
            </a:r>
          </a:p>
          <a:p>
            <a:endParaRPr lang="vi-VN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0" y="123479"/>
            <a:ext cx="4663302" cy="50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546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/>
          <p:cNvSpPr txBox="1">
            <a:spLocks/>
          </p:cNvSpPr>
          <p:nvPr/>
        </p:nvSpPr>
        <p:spPr>
          <a:xfrm>
            <a:off x="323528" y="4227934"/>
            <a:ext cx="8208912" cy="66885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Arial" pitchFamily="34" charset="0"/>
              </a:rPr>
              <a:t>Ch</a:t>
            </a:r>
            <a:r>
              <a:rPr lang="vi-VN" altLang="ko-KR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Arial" pitchFamily="34" charset="0"/>
              </a:rPr>
              <a:t>ư</a:t>
            </a:r>
            <a:r>
              <a:rPr lang="en-US" altLang="ko-KR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Arial" pitchFamily="34" charset="0"/>
              </a:rPr>
              <a:t>ơng 4: KẾT QUẢ ĐẠT Đ</a:t>
            </a:r>
            <a:r>
              <a:rPr lang="vi-VN" altLang="ko-KR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Arial" pitchFamily="34" charset="0"/>
              </a:rPr>
              <a:t>Ư</a:t>
            </a:r>
            <a:r>
              <a:rPr lang="en-US" altLang="ko-KR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Arial" pitchFamily="34" charset="0"/>
              </a:rPr>
              <a:t>ỢC</a:t>
            </a: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8192CD08-0DEE-4401-BD6F-5E2E09CE6860}"/>
              </a:ext>
            </a:extLst>
          </p:cNvPr>
          <p:cNvSpPr/>
          <p:nvPr/>
        </p:nvSpPr>
        <p:spPr>
          <a:xfrm>
            <a:off x="0" y="-3572"/>
            <a:ext cx="9144000" cy="41594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561288"/>
            <a:ext cx="8315325" cy="25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352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err="1" smtClean="0"/>
              <a:t>Cám</a:t>
            </a:r>
            <a:r>
              <a:rPr lang="en-US" altLang="ko-KR" sz="3600" smtClean="0"/>
              <a:t> </a:t>
            </a:r>
            <a:r>
              <a:rPr lang="en-US" altLang="ko-KR" sz="3600" smtClean="0"/>
              <a:t>ơn</a:t>
            </a:r>
            <a:r>
              <a:rPr lang="vi-VN" altLang="ko-KR"/>
              <a:t> </a:t>
            </a:r>
            <a:r>
              <a:rPr lang="en-US" altLang="ko-KR" sz="3600" smtClean="0"/>
              <a:t>các </a:t>
            </a:r>
            <a:r>
              <a:rPr lang="en-US" altLang="ko-KR" sz="3600" dirty="0" err="1" smtClean="0"/>
              <a:t>bạn</a:t>
            </a:r>
            <a:r>
              <a:rPr lang="en-US" altLang="ko-KR" sz="3600" dirty="0" smtClean="0"/>
              <a:t> </a:t>
            </a:r>
            <a:r>
              <a:rPr lang="en-US" altLang="ko-KR" sz="3600" dirty="0" err="1" smtClean="0"/>
              <a:t>đã</a:t>
            </a:r>
            <a:r>
              <a:rPr lang="en-US" altLang="ko-KR" sz="3600" dirty="0" smtClean="0"/>
              <a:t> </a:t>
            </a:r>
            <a:r>
              <a:rPr lang="en-US" altLang="ko-KR" sz="3600" dirty="0" err="1" smtClean="0"/>
              <a:t>lắng</a:t>
            </a:r>
            <a:r>
              <a:rPr lang="en-US" altLang="ko-KR" sz="3600" dirty="0" smtClean="0"/>
              <a:t> </a:t>
            </a:r>
            <a:r>
              <a:rPr lang="en-US" altLang="ko-KR" sz="3600" dirty="0" err="1" smtClean="0"/>
              <a:t>nghe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Nhóm 3">
            <a:extLst>
              <a:ext uri="{FF2B5EF4-FFF2-40B4-BE49-F238E27FC236}">
                <a16:creationId xmlns:a16="http://schemas.microsoft.com/office/drawing/2014/main" id="{4E713422-A512-4143-9AEF-57A98C4D0710}"/>
              </a:ext>
            </a:extLst>
          </p:cNvPr>
          <p:cNvGrpSpPr/>
          <p:nvPr/>
        </p:nvGrpSpPr>
        <p:grpSpPr>
          <a:xfrm>
            <a:off x="3131840" y="343336"/>
            <a:ext cx="5256584" cy="720000"/>
            <a:chOff x="3131840" y="343336"/>
            <a:chExt cx="5256584" cy="720000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343336"/>
              <a:ext cx="5256584" cy="720000"/>
              <a:chOff x="3131840" y="1491630"/>
              <a:chExt cx="5256584" cy="576064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131840" y="1491630"/>
                <a:ext cx="5256584" cy="5760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Right Triangle 4"/>
              <p:cNvSpPr/>
              <p:nvPr/>
            </p:nvSpPr>
            <p:spPr>
              <a:xfrm rot="5400000">
                <a:off x="3203840" y="1419630"/>
                <a:ext cx="576000" cy="7200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3131840" y="346908"/>
              <a:ext cx="53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000" b="1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737012" y="434904"/>
              <a:ext cx="4392568" cy="577002"/>
              <a:chOff x="3737012" y="1363602"/>
              <a:chExt cx="4392568" cy="577002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3737012" y="1363602"/>
                <a:ext cx="43925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GIỚI THIỆU</a:t>
                </a:r>
                <a:endParaRPr lang="ko-KR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737012" y="1632827"/>
                <a:ext cx="43925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Trình</a:t>
                </a:r>
                <a:r>
                  <a:rPr lang="en-US" altLang="ko-K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bày</a:t>
                </a:r>
                <a:r>
                  <a:rPr lang="en-US" altLang="ko-K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</a:t>
                </a:r>
                <a:r>
                  <a:rPr lang="vi-VN" altLang="ko-K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ơ</a:t>
                </a:r>
                <a:r>
                  <a:rPr lang="en-US" altLang="ko-K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l</a:t>
                </a:r>
                <a:r>
                  <a:rPr lang="vi-VN" altLang="ko-K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ư</a:t>
                </a:r>
                <a:r>
                  <a:rPr lang="en-US" altLang="ko-KR" sz="14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ợt</a:t>
                </a:r>
                <a:r>
                  <a:rPr lang="en-US" altLang="ko-K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về</a:t>
                </a:r>
                <a:r>
                  <a:rPr lang="en-US" altLang="ko-K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đề</a:t>
                </a:r>
                <a:r>
                  <a:rPr lang="en-US" altLang="ko-K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tài</a:t>
                </a:r>
                <a:r>
                  <a:rPr lang="en-US" altLang="ko-K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 </a:t>
                </a:r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8" name="Nhóm 7">
            <a:extLst>
              <a:ext uri="{FF2B5EF4-FFF2-40B4-BE49-F238E27FC236}">
                <a16:creationId xmlns:a16="http://schemas.microsoft.com/office/drawing/2014/main" id="{CF974121-C958-43F1-92E4-1B8488E1B12C}"/>
              </a:ext>
            </a:extLst>
          </p:cNvPr>
          <p:cNvGrpSpPr/>
          <p:nvPr/>
        </p:nvGrpSpPr>
        <p:grpSpPr>
          <a:xfrm>
            <a:off x="3120330" y="1231432"/>
            <a:ext cx="5262339" cy="720000"/>
            <a:chOff x="3120330" y="1231432"/>
            <a:chExt cx="5262339" cy="720000"/>
          </a:xfrm>
        </p:grpSpPr>
        <p:grpSp>
          <p:nvGrpSpPr>
            <p:cNvPr id="17" name="Group 16"/>
            <p:cNvGrpSpPr/>
            <p:nvPr/>
          </p:nvGrpSpPr>
          <p:grpSpPr>
            <a:xfrm>
              <a:off x="3126085" y="1231432"/>
              <a:ext cx="5256584" cy="720000"/>
              <a:chOff x="3131840" y="1491630"/>
              <a:chExt cx="5256584" cy="576064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131840" y="1491630"/>
                <a:ext cx="5256584" cy="5760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ight Triangle 18"/>
              <p:cNvSpPr/>
              <p:nvPr/>
            </p:nvSpPr>
            <p:spPr>
              <a:xfrm rot="5400000">
                <a:off x="3203840" y="1419630"/>
                <a:ext cx="576000" cy="720000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3120330" y="1231432"/>
              <a:ext cx="53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000" b="1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3737012" y="1332481"/>
              <a:ext cx="4392568" cy="577002"/>
              <a:chOff x="3737012" y="1366877"/>
              <a:chExt cx="4392568" cy="577002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3737012" y="1366877"/>
                <a:ext cx="43925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MÔ TẢ BÀI TOÁN </a:t>
                </a:r>
                <a:endParaRPr lang="ko-KR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737012" y="1636102"/>
                <a:ext cx="43925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Trình</a:t>
                </a:r>
                <a:r>
                  <a:rPr lang="en-US" altLang="ko-K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bài</a:t>
                </a:r>
                <a:r>
                  <a:rPr lang="en-US" altLang="ko-K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giải</a:t>
                </a:r>
                <a:r>
                  <a:rPr lang="en-US" altLang="ko-K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pháp</a:t>
                </a:r>
                <a:r>
                  <a:rPr lang="en-US" altLang="ko-K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cho</a:t>
                </a:r>
                <a:r>
                  <a:rPr lang="en-US" altLang="ko-K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từng</a:t>
                </a:r>
                <a:r>
                  <a:rPr lang="en-US" altLang="ko-K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bài</a:t>
                </a:r>
                <a:r>
                  <a:rPr lang="en-US" altLang="ko-K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toán</a:t>
                </a:r>
                <a:r>
                  <a:rPr lang="en-US" altLang="ko-K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 </a:t>
                </a:r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9" name="Nhóm 8">
            <a:extLst>
              <a:ext uri="{FF2B5EF4-FFF2-40B4-BE49-F238E27FC236}">
                <a16:creationId xmlns:a16="http://schemas.microsoft.com/office/drawing/2014/main" id="{90A23926-AA00-4CC8-B24F-F4FD2DBCF211}"/>
              </a:ext>
            </a:extLst>
          </p:cNvPr>
          <p:cNvGrpSpPr/>
          <p:nvPr/>
        </p:nvGrpSpPr>
        <p:grpSpPr>
          <a:xfrm>
            <a:off x="3108820" y="2112390"/>
            <a:ext cx="5432623" cy="720000"/>
            <a:chOff x="3108820" y="2112390"/>
            <a:chExt cx="5293894" cy="720000"/>
          </a:xfrm>
        </p:grpSpPr>
        <p:grpSp>
          <p:nvGrpSpPr>
            <p:cNvPr id="20" name="Group 19"/>
            <p:cNvGrpSpPr/>
            <p:nvPr/>
          </p:nvGrpSpPr>
          <p:grpSpPr>
            <a:xfrm>
              <a:off x="3120330" y="2112390"/>
              <a:ext cx="5133273" cy="720000"/>
              <a:chOff x="3131840" y="1491630"/>
              <a:chExt cx="5133273" cy="57606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131841" y="1491630"/>
                <a:ext cx="5133272" cy="5760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ight Triangle 21"/>
              <p:cNvSpPr/>
              <p:nvPr/>
            </p:nvSpPr>
            <p:spPr>
              <a:xfrm rot="5400000">
                <a:off x="3203840" y="1419630"/>
                <a:ext cx="576000" cy="7200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3108820" y="2112390"/>
              <a:ext cx="53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000" b="1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650106" y="2223191"/>
              <a:ext cx="4752608" cy="607779"/>
              <a:chOff x="3650106" y="1373995"/>
              <a:chExt cx="4752608" cy="607779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3650107" y="1373995"/>
                <a:ext cx="43925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THIẾT KẾ VÀ CÀI ĐẶT</a:t>
                </a:r>
                <a:endParaRPr lang="ko-KR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650106" y="1643220"/>
                <a:ext cx="47526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Thiết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kế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hệ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thống</a:t>
                </a:r>
                <a:r>
                  <a:rPr lang="en-US" altLang="ko-KR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 </a:t>
                </a:r>
                <a:endPara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0" name="Nhóm 9">
            <a:extLst>
              <a:ext uri="{FF2B5EF4-FFF2-40B4-BE49-F238E27FC236}">
                <a16:creationId xmlns:a16="http://schemas.microsoft.com/office/drawing/2014/main" id="{FE595369-4D8D-41E9-8D6C-D470540CD68E}"/>
              </a:ext>
            </a:extLst>
          </p:cNvPr>
          <p:cNvGrpSpPr/>
          <p:nvPr/>
        </p:nvGrpSpPr>
        <p:grpSpPr>
          <a:xfrm>
            <a:off x="3097310" y="2982632"/>
            <a:ext cx="5273849" cy="723571"/>
            <a:chOff x="3097310" y="2982632"/>
            <a:chExt cx="5273849" cy="723571"/>
          </a:xfrm>
        </p:grpSpPr>
        <p:grpSp>
          <p:nvGrpSpPr>
            <p:cNvPr id="23" name="Group 22"/>
            <p:cNvGrpSpPr/>
            <p:nvPr/>
          </p:nvGrpSpPr>
          <p:grpSpPr>
            <a:xfrm>
              <a:off x="3114575" y="2986203"/>
              <a:ext cx="5256584" cy="720000"/>
              <a:chOff x="3131840" y="1491630"/>
              <a:chExt cx="5256584" cy="576064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3131840" y="1491630"/>
                <a:ext cx="5256584" cy="5760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Right Triangle 24"/>
              <p:cNvSpPr/>
              <p:nvPr/>
            </p:nvSpPr>
            <p:spPr>
              <a:xfrm rot="5400000">
                <a:off x="3203840" y="1419630"/>
                <a:ext cx="576000" cy="720000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3097310" y="2982632"/>
              <a:ext cx="53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000" b="1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665952" y="3099842"/>
              <a:ext cx="4392568" cy="546224"/>
              <a:chOff x="3665952" y="1374198"/>
              <a:chExt cx="4392568" cy="546224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3665952" y="1374198"/>
                <a:ext cx="43925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KẾT QUẢ ĐẠT Đ</a:t>
                </a:r>
                <a:r>
                  <a:rPr lang="vi-VN" altLang="ko-KR" sz="14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Ư</a:t>
                </a:r>
                <a:r>
                  <a:rPr lang="en-US" altLang="ko-KR" sz="14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ỢC</a:t>
                </a:r>
                <a:endParaRPr lang="ko-KR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665952" y="1643423"/>
                <a:ext cx="43925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Thành</a:t>
                </a:r>
                <a:r>
                  <a:rPr lang="en-US" altLang="ko-KR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quả</a:t>
                </a:r>
                <a:r>
                  <a:rPr lang="en-US" altLang="ko-KR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đạt</a:t>
                </a:r>
                <a:r>
                  <a:rPr lang="en-US" altLang="ko-KR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đ</a:t>
                </a:r>
                <a:r>
                  <a:rPr lang="vi-VN" altLang="ko-KR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ư</a:t>
                </a:r>
                <a:r>
                  <a:rPr lang="en-US" altLang="ko-KR" sz="12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ợc</a:t>
                </a:r>
                <a:r>
                  <a:rPr lang="en-US" altLang="ko-KR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sao</a:t>
                </a:r>
                <a:r>
                  <a:rPr lang="en-US" altLang="ko-KR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khi</a:t>
                </a:r>
                <a:r>
                  <a:rPr lang="en-US" altLang="ko-KR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cài</a:t>
                </a:r>
                <a:r>
                  <a:rPr lang="en-US" altLang="ko-KR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đặt</a:t>
                </a:r>
                <a:r>
                  <a:rPr lang="en-US" altLang="ko-KR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các</a:t>
                </a:r>
                <a:r>
                  <a:rPr lang="en-US" altLang="ko-KR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giải</a:t>
                </a:r>
                <a:r>
                  <a:rPr lang="en-US" altLang="ko-KR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thuật</a:t>
                </a:r>
                <a:r>
                  <a:rPr lang="en-US" altLang="ko-KR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 </a:t>
                </a:r>
                <a:endPara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1" name="Nhóm 10">
            <a:extLst>
              <a:ext uri="{FF2B5EF4-FFF2-40B4-BE49-F238E27FC236}">
                <a16:creationId xmlns:a16="http://schemas.microsoft.com/office/drawing/2014/main" id="{D6FDBEA7-C5F8-49C0-86BB-FD15F1E9ABC1}"/>
              </a:ext>
            </a:extLst>
          </p:cNvPr>
          <p:cNvGrpSpPr/>
          <p:nvPr/>
        </p:nvGrpSpPr>
        <p:grpSpPr>
          <a:xfrm>
            <a:off x="3096114" y="3835123"/>
            <a:ext cx="5273849" cy="723571"/>
            <a:chOff x="3096114" y="3835123"/>
            <a:chExt cx="5273849" cy="723571"/>
          </a:xfrm>
        </p:grpSpPr>
        <p:grpSp>
          <p:nvGrpSpPr>
            <p:cNvPr id="32" name="Group 22">
              <a:extLst>
                <a:ext uri="{FF2B5EF4-FFF2-40B4-BE49-F238E27FC236}">
                  <a16:creationId xmlns:a16="http://schemas.microsoft.com/office/drawing/2014/main" id="{86420A0B-CF7D-45E2-9F2C-3406CFF08DC9}"/>
                </a:ext>
              </a:extLst>
            </p:cNvPr>
            <p:cNvGrpSpPr/>
            <p:nvPr/>
          </p:nvGrpSpPr>
          <p:grpSpPr>
            <a:xfrm>
              <a:off x="3113379" y="3838694"/>
              <a:ext cx="5256584" cy="720000"/>
              <a:chOff x="3131840" y="1491630"/>
              <a:chExt cx="5256584" cy="576064"/>
            </a:xfrm>
          </p:grpSpPr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85F482A2-20F6-4131-97BA-92C9DDB988B1}"/>
                  </a:ext>
                </a:extLst>
              </p:cNvPr>
              <p:cNvSpPr/>
              <p:nvPr/>
            </p:nvSpPr>
            <p:spPr>
              <a:xfrm>
                <a:off x="3131840" y="1491630"/>
                <a:ext cx="5256584" cy="5760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Right Triangle 24">
                <a:extLst>
                  <a:ext uri="{FF2B5EF4-FFF2-40B4-BE49-F238E27FC236}">
                    <a16:creationId xmlns:a16="http://schemas.microsoft.com/office/drawing/2014/main" id="{1C3274E5-D00E-40C6-88EF-19EAC785F06F}"/>
                  </a:ext>
                </a:extLst>
              </p:cNvPr>
              <p:cNvSpPr/>
              <p:nvPr/>
            </p:nvSpPr>
            <p:spPr>
              <a:xfrm rot="5400000">
                <a:off x="3203840" y="1419630"/>
                <a:ext cx="576000" cy="720000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TextBox 28">
              <a:extLst>
                <a:ext uri="{FF2B5EF4-FFF2-40B4-BE49-F238E27FC236}">
                  <a16:creationId xmlns:a16="http://schemas.microsoft.com/office/drawing/2014/main" id="{E37AC412-3F35-45AA-9C8E-2B177C801AED}"/>
                </a:ext>
              </a:extLst>
            </p:cNvPr>
            <p:cNvSpPr txBox="1"/>
            <p:nvPr/>
          </p:nvSpPr>
          <p:spPr>
            <a:xfrm>
              <a:off x="3096114" y="3835123"/>
              <a:ext cx="53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2000" b="1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45" name="Group 41">
              <a:extLst>
                <a:ext uri="{FF2B5EF4-FFF2-40B4-BE49-F238E27FC236}">
                  <a16:creationId xmlns:a16="http://schemas.microsoft.com/office/drawing/2014/main" id="{A7ED38F7-548E-4F60-AD7D-78D7D82ACD0E}"/>
                </a:ext>
              </a:extLst>
            </p:cNvPr>
            <p:cNvGrpSpPr/>
            <p:nvPr/>
          </p:nvGrpSpPr>
          <p:grpSpPr>
            <a:xfrm>
              <a:off x="3664291" y="3927456"/>
              <a:ext cx="4392568" cy="546224"/>
              <a:chOff x="3665487" y="1349321"/>
              <a:chExt cx="4392568" cy="546224"/>
            </a:xfrm>
          </p:grpSpPr>
          <p:sp>
            <p:nvSpPr>
              <p:cNvPr id="46" name="TextBox 42">
                <a:extLst>
                  <a:ext uri="{FF2B5EF4-FFF2-40B4-BE49-F238E27FC236}">
                    <a16:creationId xmlns:a16="http://schemas.microsoft.com/office/drawing/2014/main" id="{5DD1BCBF-B226-4276-805E-D66AA69F6A16}"/>
                  </a:ext>
                </a:extLst>
              </p:cNvPr>
              <p:cNvSpPr txBox="1"/>
              <p:nvPr/>
            </p:nvSpPr>
            <p:spPr>
              <a:xfrm>
                <a:off x="3665487" y="1349321"/>
                <a:ext cx="43925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PHỤ LỤC</a:t>
                </a:r>
                <a:endParaRPr lang="ko-KR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7" name="TextBox 43">
                <a:extLst>
                  <a:ext uri="{FF2B5EF4-FFF2-40B4-BE49-F238E27FC236}">
                    <a16:creationId xmlns:a16="http://schemas.microsoft.com/office/drawing/2014/main" id="{3AD6F9CF-A02D-4507-A86F-F4147CB9C9B4}"/>
                  </a:ext>
                </a:extLst>
              </p:cNvPr>
              <p:cNvSpPr txBox="1"/>
              <p:nvPr/>
            </p:nvSpPr>
            <p:spPr>
              <a:xfrm>
                <a:off x="3665487" y="1618546"/>
                <a:ext cx="43925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Code </a:t>
                </a:r>
                <a:r>
                  <a:rPr lang="en-US" altLang="ko-KR" sz="12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ch</a:t>
                </a:r>
                <a:r>
                  <a:rPr lang="vi-VN" altLang="ko-KR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ư</a:t>
                </a:r>
                <a:r>
                  <a:rPr lang="en-US" altLang="ko-KR" sz="12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ơng</a:t>
                </a:r>
                <a:r>
                  <a:rPr lang="en-US" altLang="ko-KR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trình</a:t>
                </a:r>
                <a:r>
                  <a:rPr lang="en-US" altLang="ko-KR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t</a:t>
                </a:r>
                <a:r>
                  <a:rPr lang="vi-VN" altLang="ko-KR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ư</a:t>
                </a:r>
                <a:r>
                  <a:rPr lang="en-US" altLang="ko-KR" sz="12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ơng</a:t>
                </a:r>
                <a:r>
                  <a:rPr lang="en-US" altLang="ko-KR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ứng</a:t>
                </a:r>
                <a:r>
                  <a:rPr lang="en-US" altLang="ko-KR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với</a:t>
                </a:r>
                <a:r>
                  <a:rPr lang="en-US" altLang="ko-KR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từng</a:t>
                </a:r>
                <a:r>
                  <a:rPr lang="en-US" altLang="ko-KR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file. </a:t>
                </a:r>
                <a:endPara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48" name="TextBox 25">
            <a:extLst>
              <a:ext uri="{FF2B5EF4-FFF2-40B4-BE49-F238E27FC236}">
                <a16:creationId xmlns:a16="http://schemas.microsoft.com/office/drawing/2014/main" id="{3B10FE38-1ED3-4764-A957-D09881319F5A}"/>
              </a:ext>
            </a:extLst>
          </p:cNvPr>
          <p:cNvSpPr txBox="1"/>
          <p:nvPr/>
        </p:nvSpPr>
        <p:spPr>
          <a:xfrm>
            <a:off x="971600" y="113718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cs typeface="Arial" pitchFamily="34" charset="0"/>
              </a:rPr>
              <a:t>CH</a:t>
            </a:r>
            <a:r>
              <a:rPr lang="vi-VN" altLang="ko-KR" b="1">
                <a:cs typeface="Arial" pitchFamily="34" charset="0"/>
              </a:rPr>
              <a:t>Ư</a:t>
            </a:r>
            <a:r>
              <a:rPr lang="en-US" altLang="ko-KR" b="1">
                <a:cs typeface="Arial" pitchFamily="34" charset="0"/>
              </a:rPr>
              <a:t>ƠNG</a:t>
            </a:r>
            <a:endParaRPr lang="ko-KR" altLang="en-US" b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8000" y="332957"/>
            <a:ext cx="9144000" cy="576064"/>
          </a:xfrm>
        </p:spPr>
        <p:txBody>
          <a:bodyPr/>
          <a:lstStyle/>
          <a:p>
            <a:r>
              <a:rPr lang="en-US" altLang="ko-KR"/>
              <a:t>Ch</a:t>
            </a:r>
            <a:r>
              <a:rPr lang="vi-VN" altLang="ko-KR"/>
              <a:t>ư</a:t>
            </a:r>
            <a:r>
              <a:rPr lang="en-US" altLang="ko-KR" err="1"/>
              <a:t>ơng</a:t>
            </a:r>
            <a:r>
              <a:rPr lang="en-US" altLang="ko-KR"/>
              <a:t> 1: GIỚI THIỆU</a:t>
            </a:r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0" y="1275605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0" name="Nhóm 39">
            <a:extLst>
              <a:ext uri="{FF2B5EF4-FFF2-40B4-BE49-F238E27FC236}">
                <a16:creationId xmlns:a16="http://schemas.microsoft.com/office/drawing/2014/main" id="{335EFD8A-189E-40F8-887D-5037BB89C80D}"/>
              </a:ext>
            </a:extLst>
          </p:cNvPr>
          <p:cNvGrpSpPr/>
          <p:nvPr/>
        </p:nvGrpSpPr>
        <p:grpSpPr>
          <a:xfrm>
            <a:off x="619207" y="1530872"/>
            <a:ext cx="3345772" cy="752846"/>
            <a:chOff x="619207" y="1530872"/>
            <a:chExt cx="3345772" cy="752846"/>
          </a:xfrm>
        </p:grpSpPr>
        <p:sp>
          <p:nvSpPr>
            <p:cNvPr id="7" name="Oval 6"/>
            <p:cNvSpPr/>
            <p:nvPr/>
          </p:nvSpPr>
          <p:spPr>
            <a:xfrm>
              <a:off x="652611" y="1707654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300683" y="1530872"/>
              <a:ext cx="2664296" cy="744962"/>
              <a:chOff x="803640" y="3362835"/>
              <a:chExt cx="2059657" cy="74496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803640" y="3646132"/>
                <a:ext cx="2059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err="1">
                    <a:solidFill>
                      <a:schemeClr val="bg1"/>
                    </a:solidFill>
                    <a:cs typeface="Arial" pitchFamily="34" charset="0"/>
                  </a:rPr>
                  <a:t>Đề</a:t>
                </a:r>
                <a:r>
                  <a:rPr lang="en-US" altLang="ko-KR" sz="120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err="1">
                    <a:solidFill>
                      <a:schemeClr val="bg1"/>
                    </a:solidFill>
                    <a:cs typeface="Arial" pitchFamily="34" charset="0"/>
                  </a:rPr>
                  <a:t>tài</a:t>
                </a:r>
                <a:r>
                  <a:rPr lang="en-US" altLang="ko-KR" sz="120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err="1">
                    <a:solidFill>
                      <a:schemeClr val="bg1"/>
                    </a:solidFill>
                    <a:cs typeface="Arial" pitchFamily="34" charset="0"/>
                  </a:rPr>
                  <a:t>sẽ</a:t>
                </a:r>
                <a:r>
                  <a:rPr lang="en-US" altLang="ko-KR" sz="120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err="1">
                    <a:solidFill>
                      <a:schemeClr val="bg1"/>
                    </a:solidFill>
                    <a:cs typeface="Arial" pitchFamily="34" charset="0"/>
                  </a:rPr>
                  <a:t>kết</a:t>
                </a:r>
                <a:r>
                  <a:rPr lang="en-US" altLang="ko-KR" sz="120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err="1">
                    <a:solidFill>
                      <a:schemeClr val="bg1"/>
                    </a:solidFill>
                    <a:cs typeface="Arial" pitchFamily="34" charset="0"/>
                  </a:rPr>
                  <a:t>hợp</a:t>
                </a:r>
                <a:r>
                  <a:rPr lang="en-US" altLang="ko-KR" sz="120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err="1">
                    <a:solidFill>
                      <a:schemeClr val="bg1"/>
                    </a:solidFill>
                    <a:cs typeface="Arial" pitchFamily="34" charset="0"/>
                  </a:rPr>
                  <a:t>những</a:t>
                </a:r>
                <a:r>
                  <a:rPr lang="en-US" altLang="ko-KR" sz="120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err="1">
                    <a:solidFill>
                      <a:schemeClr val="bg1"/>
                    </a:solidFill>
                    <a:cs typeface="Arial" pitchFamily="34" charset="0"/>
                  </a:rPr>
                  <a:t>giải</a:t>
                </a:r>
                <a:r>
                  <a:rPr lang="en-US" altLang="ko-KR" sz="120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err="1">
                    <a:solidFill>
                      <a:schemeClr val="bg1"/>
                    </a:solidFill>
                    <a:cs typeface="Arial" pitchFamily="34" charset="0"/>
                  </a:rPr>
                  <a:t>thuật</a:t>
                </a:r>
                <a:r>
                  <a:rPr lang="en-US" altLang="ko-KR" sz="120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err="1">
                    <a:solidFill>
                      <a:schemeClr val="bg1"/>
                    </a:solidFill>
                    <a:cs typeface="Arial" pitchFamily="34" charset="0"/>
                  </a:rPr>
                  <a:t>và</a:t>
                </a:r>
                <a:r>
                  <a:rPr lang="en-US" altLang="ko-KR" sz="120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err="1">
                    <a:solidFill>
                      <a:schemeClr val="bg1"/>
                    </a:solidFill>
                    <a:cs typeface="Arial" pitchFamily="34" charset="0"/>
                  </a:rPr>
                  <a:t>thuật</a:t>
                </a:r>
                <a:r>
                  <a:rPr lang="en-US" altLang="ko-KR" sz="120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err="1">
                    <a:solidFill>
                      <a:schemeClr val="bg1"/>
                    </a:solidFill>
                    <a:cs typeface="Arial" pitchFamily="34" charset="0"/>
                  </a:rPr>
                  <a:t>toán</a:t>
                </a:r>
                <a:r>
                  <a:rPr lang="en-US" altLang="ko-KR" sz="120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err="1">
                    <a:solidFill>
                      <a:schemeClr val="bg1"/>
                    </a:solidFill>
                    <a:cs typeface="Arial" pitchFamily="34" charset="0"/>
                  </a:rPr>
                  <a:t>khác</a:t>
                </a:r>
                <a:r>
                  <a:rPr lang="en-US" altLang="ko-KR" sz="120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err="1">
                    <a:solidFill>
                      <a:schemeClr val="bg1"/>
                    </a:solidFill>
                    <a:cs typeface="Arial" pitchFamily="34" charset="0"/>
                  </a:rPr>
                  <a:t>nhau</a:t>
                </a:r>
                <a:r>
                  <a:rPr lang="en-US" altLang="ko-KR" sz="1200">
                    <a:solidFill>
                      <a:schemeClr val="bg1"/>
                    </a:solidFill>
                    <a:cs typeface="Arial" pitchFamily="34" charset="0"/>
                  </a:rPr>
                  <a:t>.</a:t>
                </a:r>
                <a:endParaRPr lang="ko-KR" altLang="en-US" sz="120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03640" y="3362835"/>
                <a:ext cx="20596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err="1">
                    <a:solidFill>
                      <a:schemeClr val="bg1"/>
                    </a:solidFill>
                    <a:cs typeface="Arial" pitchFamily="34" charset="0"/>
                  </a:rPr>
                  <a:t>Đặt</a:t>
                </a:r>
                <a:r>
                  <a:rPr lang="en-US" altLang="ko-KR" sz="1400" b="1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err="1">
                    <a:solidFill>
                      <a:schemeClr val="bg1"/>
                    </a:solidFill>
                    <a:cs typeface="Arial" pitchFamily="34" charset="0"/>
                  </a:rPr>
                  <a:t>Vấn</a:t>
                </a:r>
                <a:r>
                  <a:rPr lang="en-US" altLang="ko-KR" sz="1400" b="1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err="1">
                    <a:solidFill>
                      <a:schemeClr val="bg1"/>
                    </a:solidFill>
                    <a:cs typeface="Arial" pitchFamily="34" charset="0"/>
                  </a:rPr>
                  <a:t>Đề</a:t>
                </a:r>
                <a:endParaRPr lang="ko-KR" altLang="en-US" sz="1400" b="1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619207" y="1773236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>
                  <a:solidFill>
                    <a:schemeClr val="accent1"/>
                  </a:solidFill>
                  <a:cs typeface="Arial" pitchFamily="34" charset="0"/>
                </a:rPr>
                <a:t>I</a:t>
              </a:r>
              <a:endParaRPr lang="ko-KR" altLang="en-US" sz="2400" b="1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Nhóm 38">
            <a:extLst>
              <a:ext uri="{FF2B5EF4-FFF2-40B4-BE49-F238E27FC236}">
                <a16:creationId xmlns:a16="http://schemas.microsoft.com/office/drawing/2014/main" id="{DF9419C4-E1AC-47D3-9D2C-A8AAAF576158}"/>
              </a:ext>
            </a:extLst>
          </p:cNvPr>
          <p:cNvGrpSpPr/>
          <p:nvPr/>
        </p:nvGrpSpPr>
        <p:grpSpPr>
          <a:xfrm>
            <a:off x="583489" y="2698328"/>
            <a:ext cx="3357645" cy="593502"/>
            <a:chOff x="583489" y="2698328"/>
            <a:chExt cx="3357645" cy="593502"/>
          </a:xfrm>
        </p:grpSpPr>
        <p:sp>
          <p:nvSpPr>
            <p:cNvPr id="9" name="Oval 8"/>
            <p:cNvSpPr/>
            <p:nvPr/>
          </p:nvSpPr>
          <p:spPr>
            <a:xfrm>
              <a:off x="634752" y="2715766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76838" y="2698328"/>
              <a:ext cx="2664296" cy="560296"/>
              <a:chOff x="785206" y="3522179"/>
              <a:chExt cx="2059657" cy="560296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785206" y="3805476"/>
                <a:ext cx="20596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err="1">
                    <a:solidFill>
                      <a:schemeClr val="bg1"/>
                    </a:solidFill>
                    <a:cs typeface="Arial" pitchFamily="34" charset="0"/>
                  </a:rPr>
                  <a:t>Gồm</a:t>
                </a:r>
                <a:r>
                  <a:rPr lang="en-US" altLang="ko-KR" sz="1200">
                    <a:solidFill>
                      <a:schemeClr val="bg1"/>
                    </a:solidFill>
                    <a:cs typeface="Arial" pitchFamily="34" charset="0"/>
                  </a:rPr>
                  <a:t> 4 b</a:t>
                </a:r>
                <a:r>
                  <a:rPr lang="vi-VN" altLang="ko-KR" sz="1200">
                    <a:solidFill>
                      <a:schemeClr val="bg1"/>
                    </a:solidFill>
                    <a:cs typeface="Arial" pitchFamily="34" charset="0"/>
                  </a:rPr>
                  <a:t>ư</a:t>
                </a:r>
                <a:r>
                  <a:rPr lang="en-US" altLang="ko-KR" sz="1200" err="1">
                    <a:solidFill>
                      <a:schemeClr val="bg1"/>
                    </a:solidFill>
                    <a:cs typeface="Arial" pitchFamily="34" charset="0"/>
                  </a:rPr>
                  <a:t>ớc</a:t>
                </a:r>
                <a:r>
                  <a:rPr lang="en-US" altLang="ko-KR" sz="120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err="1">
                    <a:solidFill>
                      <a:schemeClr val="bg1"/>
                    </a:solidFill>
                    <a:cs typeface="Arial" pitchFamily="34" charset="0"/>
                  </a:rPr>
                  <a:t>để</a:t>
                </a:r>
                <a:r>
                  <a:rPr lang="en-US" altLang="ko-KR" sz="120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err="1">
                    <a:solidFill>
                      <a:schemeClr val="bg1"/>
                    </a:solidFill>
                    <a:cs typeface="Arial" pitchFamily="34" charset="0"/>
                  </a:rPr>
                  <a:t>giải</a:t>
                </a:r>
                <a:r>
                  <a:rPr lang="en-US" altLang="ko-KR" sz="120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err="1">
                    <a:solidFill>
                      <a:schemeClr val="bg1"/>
                    </a:solidFill>
                    <a:cs typeface="Arial" pitchFamily="34" charset="0"/>
                  </a:rPr>
                  <a:t>quyết</a:t>
                </a:r>
                <a:r>
                  <a:rPr lang="en-US" altLang="ko-KR" sz="120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err="1">
                    <a:solidFill>
                      <a:schemeClr val="bg1"/>
                    </a:solidFill>
                    <a:cs typeface="Arial" pitchFamily="34" charset="0"/>
                  </a:rPr>
                  <a:t>vấn</a:t>
                </a:r>
                <a:r>
                  <a:rPr lang="en-US" altLang="ko-KR" sz="120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err="1">
                    <a:solidFill>
                      <a:schemeClr val="bg1"/>
                    </a:solidFill>
                    <a:cs typeface="Arial" pitchFamily="34" charset="0"/>
                  </a:rPr>
                  <a:t>đề</a:t>
                </a:r>
                <a:r>
                  <a:rPr lang="en-US" altLang="ko-KR" sz="1200">
                    <a:solidFill>
                      <a:schemeClr val="bg1"/>
                    </a:solidFill>
                    <a:cs typeface="Arial" pitchFamily="34" charset="0"/>
                  </a:rPr>
                  <a:t>.</a:t>
                </a:r>
                <a:endParaRPr lang="ko-KR" altLang="en-US" sz="120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85206" y="3522179"/>
                <a:ext cx="20596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err="1">
                    <a:solidFill>
                      <a:schemeClr val="bg1"/>
                    </a:solidFill>
                    <a:cs typeface="Arial" pitchFamily="34" charset="0"/>
                  </a:rPr>
                  <a:t>Lịch</a:t>
                </a:r>
                <a:r>
                  <a:rPr lang="en-US" altLang="ko-KR" sz="1400" b="1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err="1">
                    <a:solidFill>
                      <a:schemeClr val="bg1"/>
                    </a:solidFill>
                    <a:cs typeface="Arial" pitchFamily="34" charset="0"/>
                  </a:rPr>
                  <a:t>Sử</a:t>
                </a:r>
                <a:r>
                  <a:rPr lang="en-US" altLang="ko-KR" sz="1400" b="1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err="1">
                    <a:solidFill>
                      <a:schemeClr val="bg1"/>
                    </a:solidFill>
                    <a:cs typeface="Arial" pitchFamily="34" charset="0"/>
                  </a:rPr>
                  <a:t>Giải</a:t>
                </a:r>
                <a:r>
                  <a:rPr lang="en-US" altLang="ko-KR" sz="1400" b="1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err="1">
                    <a:solidFill>
                      <a:schemeClr val="bg1"/>
                    </a:solidFill>
                    <a:cs typeface="Arial" pitchFamily="34" charset="0"/>
                  </a:rPr>
                  <a:t>Quyết</a:t>
                </a:r>
                <a:r>
                  <a:rPr lang="en-US" altLang="ko-KR" sz="1400" b="1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err="1">
                    <a:solidFill>
                      <a:schemeClr val="bg1"/>
                    </a:solidFill>
                    <a:cs typeface="Arial" pitchFamily="34" charset="0"/>
                  </a:rPr>
                  <a:t>Vấn</a:t>
                </a:r>
                <a:r>
                  <a:rPr lang="en-US" altLang="ko-KR" sz="1400" b="1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err="1">
                    <a:solidFill>
                      <a:schemeClr val="bg1"/>
                    </a:solidFill>
                    <a:cs typeface="Arial" pitchFamily="34" charset="0"/>
                  </a:rPr>
                  <a:t>Đề</a:t>
                </a:r>
                <a:endParaRPr lang="ko-KR" altLang="en-US" sz="1400" b="1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583489" y="2772965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>
                  <a:solidFill>
                    <a:schemeClr val="accent1"/>
                  </a:solidFill>
                  <a:cs typeface="Arial" pitchFamily="34" charset="0"/>
                </a:rPr>
                <a:t>II</a:t>
              </a:r>
              <a:endParaRPr lang="ko-KR" altLang="en-US" sz="2400" b="1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712" y="339502"/>
            <a:ext cx="9144000" cy="576064"/>
          </a:xfrm>
        </p:spPr>
        <p:txBody>
          <a:bodyPr/>
          <a:lstStyle/>
          <a:p>
            <a:r>
              <a:rPr lang="en-US" altLang="ko-KR" err="1"/>
              <a:t>Lịch</a:t>
            </a:r>
            <a:r>
              <a:rPr lang="en-US" altLang="ko-KR"/>
              <a:t> </a:t>
            </a:r>
            <a:r>
              <a:rPr lang="en-US" altLang="ko-KR" err="1"/>
              <a:t>Sử</a:t>
            </a:r>
            <a:r>
              <a:rPr lang="en-US" altLang="ko-KR"/>
              <a:t> </a:t>
            </a:r>
            <a:r>
              <a:rPr lang="en-US" altLang="ko-KR" err="1"/>
              <a:t>Giải</a:t>
            </a:r>
            <a:r>
              <a:rPr lang="en-US" altLang="ko-KR"/>
              <a:t> </a:t>
            </a:r>
            <a:r>
              <a:rPr lang="en-US" altLang="ko-KR" err="1"/>
              <a:t>Quyết</a:t>
            </a:r>
            <a:r>
              <a:rPr lang="en-US" altLang="ko-KR"/>
              <a:t> </a:t>
            </a:r>
            <a:r>
              <a:rPr lang="en-US" altLang="ko-KR" err="1"/>
              <a:t>Vấn</a:t>
            </a:r>
            <a:r>
              <a:rPr lang="en-US" altLang="ko-KR"/>
              <a:t> </a:t>
            </a:r>
            <a:r>
              <a:rPr lang="en-US" altLang="ko-KR" err="1"/>
              <a:t>Đề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8845" y="2689849"/>
            <a:ext cx="1328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accent1"/>
                </a:solidFill>
                <a:cs typeface="Arial" pitchFamily="34" charset="0"/>
              </a:rPr>
              <a:t>B</a:t>
            </a:r>
            <a:r>
              <a:rPr lang="vi-VN" altLang="ko-KR" sz="2400" b="1">
                <a:solidFill>
                  <a:schemeClr val="accent1"/>
                </a:solidFill>
                <a:cs typeface="Arial" pitchFamily="34" charset="0"/>
              </a:rPr>
              <a:t>ư</a:t>
            </a:r>
            <a:r>
              <a:rPr lang="en-US" altLang="ko-KR" sz="2400" b="1" err="1">
                <a:solidFill>
                  <a:schemeClr val="accent1"/>
                </a:solidFill>
                <a:cs typeface="Arial" pitchFamily="34" charset="0"/>
              </a:rPr>
              <a:t>ớc</a:t>
            </a:r>
            <a:r>
              <a:rPr lang="en-US" altLang="ko-KR" sz="2400" b="1">
                <a:solidFill>
                  <a:schemeClr val="accent1"/>
                </a:solidFill>
                <a:cs typeface="Arial" pitchFamily="34" charset="0"/>
              </a:rPr>
              <a:t> 1</a:t>
            </a:r>
            <a:endParaRPr lang="ko-KR" altLang="en-US" sz="2400" b="1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39362" y="2696880"/>
            <a:ext cx="1296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accent1"/>
                </a:solidFill>
                <a:cs typeface="Arial" pitchFamily="34" charset="0"/>
              </a:rPr>
              <a:t>B</a:t>
            </a:r>
            <a:r>
              <a:rPr lang="vi-VN" altLang="ko-KR" sz="2400" b="1">
                <a:solidFill>
                  <a:schemeClr val="accent1"/>
                </a:solidFill>
                <a:cs typeface="Arial" pitchFamily="34" charset="0"/>
              </a:rPr>
              <a:t>ư</a:t>
            </a:r>
            <a:r>
              <a:rPr lang="en-US" altLang="ko-KR" sz="2400" b="1" err="1">
                <a:solidFill>
                  <a:schemeClr val="accent1"/>
                </a:solidFill>
                <a:cs typeface="Arial" pitchFamily="34" charset="0"/>
              </a:rPr>
              <a:t>ớc</a:t>
            </a:r>
            <a:r>
              <a:rPr lang="en-US" altLang="ko-KR" sz="2400" b="1">
                <a:solidFill>
                  <a:schemeClr val="accent1"/>
                </a:solidFill>
                <a:cs typeface="Arial" pitchFamily="34" charset="0"/>
              </a:rPr>
              <a:t> 2</a:t>
            </a:r>
            <a:endParaRPr lang="ko-KR" altLang="en-US" sz="2400" b="1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2112" y="2689848"/>
            <a:ext cx="1296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accent1"/>
                </a:solidFill>
                <a:cs typeface="Arial" pitchFamily="34" charset="0"/>
              </a:rPr>
              <a:t>B</a:t>
            </a:r>
            <a:r>
              <a:rPr lang="vi-VN" altLang="ko-KR" sz="2400" b="1">
                <a:solidFill>
                  <a:schemeClr val="accent1"/>
                </a:solidFill>
                <a:cs typeface="Arial" pitchFamily="34" charset="0"/>
              </a:rPr>
              <a:t>ư</a:t>
            </a:r>
            <a:r>
              <a:rPr lang="en-US" altLang="ko-KR" sz="2400" b="1" err="1">
                <a:solidFill>
                  <a:schemeClr val="accent1"/>
                </a:solidFill>
                <a:cs typeface="Arial" pitchFamily="34" charset="0"/>
              </a:rPr>
              <a:t>ớc</a:t>
            </a:r>
            <a:r>
              <a:rPr lang="en-US" altLang="ko-KR" sz="2400" b="1">
                <a:solidFill>
                  <a:schemeClr val="accent1"/>
                </a:solidFill>
                <a:cs typeface="Arial" pitchFamily="34" charset="0"/>
              </a:rPr>
              <a:t> 3</a:t>
            </a:r>
            <a:endParaRPr lang="ko-KR" altLang="en-US" sz="2400" b="1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73243" y="2696881"/>
            <a:ext cx="1284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accent1"/>
                </a:solidFill>
                <a:cs typeface="Arial" pitchFamily="34" charset="0"/>
              </a:rPr>
              <a:t>B</a:t>
            </a:r>
            <a:r>
              <a:rPr lang="vi-VN" altLang="ko-KR" sz="2400" b="1">
                <a:solidFill>
                  <a:schemeClr val="accent1"/>
                </a:solidFill>
                <a:cs typeface="Arial" pitchFamily="34" charset="0"/>
              </a:rPr>
              <a:t>ư</a:t>
            </a:r>
            <a:r>
              <a:rPr lang="en-US" altLang="ko-KR" sz="2400" b="1" err="1">
                <a:solidFill>
                  <a:schemeClr val="accent1"/>
                </a:solidFill>
                <a:cs typeface="Arial" pitchFamily="34" charset="0"/>
              </a:rPr>
              <a:t>ớc</a:t>
            </a:r>
            <a:r>
              <a:rPr lang="en-US" altLang="ko-KR" sz="2400" b="1">
                <a:solidFill>
                  <a:schemeClr val="accent1"/>
                </a:solidFill>
                <a:cs typeface="Arial" pitchFamily="34" charset="0"/>
              </a:rPr>
              <a:t> 4</a:t>
            </a:r>
            <a:endParaRPr lang="ko-KR" altLang="en-US" sz="2400" b="1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88283" y="2689848"/>
            <a:ext cx="1354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rgbClr val="FF0000"/>
                </a:solidFill>
                <a:cs typeface="Arial" pitchFamily="34" charset="0"/>
              </a:rPr>
              <a:t>Kết</a:t>
            </a:r>
            <a:r>
              <a:rPr lang="en-US" altLang="ko-KR" sz="24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rgbClr val="FF0000"/>
                </a:solidFill>
                <a:cs typeface="Arial" pitchFamily="34" charset="0"/>
              </a:rPr>
              <a:t>Quả</a:t>
            </a:r>
            <a:endParaRPr lang="ko-KR" altLang="en-US" sz="24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18159" y="2901137"/>
            <a:ext cx="378038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30983" y="3255339"/>
            <a:ext cx="1740527" cy="1186514"/>
            <a:chOff x="421670" y="3187590"/>
            <a:chExt cx="1740527" cy="879354"/>
          </a:xfrm>
        </p:grpSpPr>
        <p:sp>
          <p:nvSpPr>
            <p:cNvPr id="15" name="TextBox 14"/>
            <p:cNvSpPr txBox="1"/>
            <p:nvPr/>
          </p:nvSpPr>
          <p:spPr>
            <a:xfrm>
              <a:off x="427425" y="3187590"/>
              <a:ext cx="1734772" cy="615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Tìm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hiểu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beautyfulsoup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source code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cả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web.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105466" y="1516865"/>
            <a:ext cx="1734772" cy="875493"/>
            <a:chOff x="2063107" y="1251187"/>
            <a:chExt cx="1734772" cy="875493"/>
          </a:xfrm>
        </p:grpSpPr>
        <p:sp>
          <p:nvSpPr>
            <p:cNvPr id="16" name="TextBox 15"/>
            <p:cNvSpPr txBox="1"/>
            <p:nvPr/>
          </p:nvSpPr>
          <p:spPr>
            <a:xfrm>
              <a:off x="2063107" y="1480349"/>
              <a:ext cx="17347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Viết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chương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trình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lấy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dữ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liệu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truyền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dữ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liệu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postgrestql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07" y="1251187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32520" y="3417133"/>
            <a:ext cx="1735783" cy="1024720"/>
            <a:chOff x="421670" y="3102042"/>
            <a:chExt cx="1735783" cy="723232"/>
          </a:xfrm>
        </p:grpSpPr>
        <p:sp>
          <p:nvSpPr>
            <p:cNvPr id="21" name="TextBox 20"/>
            <p:cNvSpPr txBox="1"/>
            <p:nvPr/>
          </p:nvSpPr>
          <p:spPr>
            <a:xfrm>
              <a:off x="421670" y="3102042"/>
              <a:ext cx="1734772" cy="325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Đưa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dữ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liệu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lên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pPr algn="ctr"/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Heroku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Colud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2681" y="3645274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857516" y="3305234"/>
            <a:ext cx="1962956" cy="1136619"/>
            <a:chOff x="306696" y="3237484"/>
            <a:chExt cx="1962956" cy="829460"/>
          </a:xfrm>
        </p:grpSpPr>
        <p:sp>
          <p:nvSpPr>
            <p:cNvPr id="24" name="TextBox 23"/>
            <p:cNvSpPr txBox="1"/>
            <p:nvPr/>
          </p:nvSpPr>
          <p:spPr>
            <a:xfrm>
              <a:off x="306696" y="3237484"/>
              <a:ext cx="1962956" cy="60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Thu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ư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ợc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chương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trình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lấy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dữ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lệu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truyền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cơ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sở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dữ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liệu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đưa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lên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đám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mây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354427" y="1536332"/>
            <a:ext cx="1734772" cy="855254"/>
            <a:chOff x="2067407" y="1254848"/>
            <a:chExt cx="1734772" cy="855254"/>
          </a:xfrm>
        </p:grpSpPr>
        <p:sp>
          <p:nvSpPr>
            <p:cNvPr id="28" name="TextBox 27"/>
            <p:cNvSpPr txBox="1"/>
            <p:nvPr/>
          </p:nvSpPr>
          <p:spPr>
            <a:xfrm>
              <a:off x="2067407" y="1463771"/>
              <a:ext cx="17347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Gọi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hàm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đã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được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định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nghĩa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để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xuất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kết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67407" y="1254848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0" name="Rectangle 11">
            <a:extLst>
              <a:ext uri="{FF2B5EF4-FFF2-40B4-BE49-F238E27FC236}">
                <a16:creationId xmlns:a16="http://schemas.microsoft.com/office/drawing/2014/main" id="{015EFDEA-7B5F-43A1-A677-EA26B6E3600F}"/>
              </a:ext>
            </a:extLst>
          </p:cNvPr>
          <p:cNvSpPr/>
          <p:nvPr/>
        </p:nvSpPr>
        <p:spPr>
          <a:xfrm>
            <a:off x="1866978" y="2896931"/>
            <a:ext cx="378038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B835DEEC-934E-47ED-B6AC-B30A6E6A450C}"/>
              </a:ext>
            </a:extLst>
          </p:cNvPr>
          <p:cNvSpPr/>
          <p:nvPr/>
        </p:nvSpPr>
        <p:spPr>
          <a:xfrm>
            <a:off x="6850822" y="2902539"/>
            <a:ext cx="378038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33A3F7DA-A9DA-4B37-A497-17ED8BC343C3}"/>
              </a:ext>
            </a:extLst>
          </p:cNvPr>
          <p:cNvSpPr/>
          <p:nvPr/>
        </p:nvSpPr>
        <p:spPr>
          <a:xfrm>
            <a:off x="5165408" y="2902251"/>
            <a:ext cx="378038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3667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8000" y="332957"/>
            <a:ext cx="9144000" cy="576064"/>
          </a:xfrm>
        </p:spPr>
        <p:txBody>
          <a:bodyPr/>
          <a:lstStyle/>
          <a:p>
            <a:r>
              <a:rPr lang="en-US" altLang="ko-KR"/>
              <a:t>Ch</a:t>
            </a:r>
            <a:r>
              <a:rPr lang="vi-VN" altLang="ko-KR"/>
              <a:t>ư</a:t>
            </a:r>
            <a:r>
              <a:rPr lang="en-US" altLang="ko-KR" err="1"/>
              <a:t>ơng</a:t>
            </a:r>
            <a:r>
              <a:rPr lang="en-US" altLang="ko-KR"/>
              <a:t> 1: GIỚI THIỆU</a:t>
            </a:r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0" y="1275605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0" name="Nhóm 39">
            <a:extLst>
              <a:ext uri="{FF2B5EF4-FFF2-40B4-BE49-F238E27FC236}">
                <a16:creationId xmlns:a16="http://schemas.microsoft.com/office/drawing/2014/main" id="{335EFD8A-189E-40F8-887D-5037BB89C80D}"/>
              </a:ext>
            </a:extLst>
          </p:cNvPr>
          <p:cNvGrpSpPr/>
          <p:nvPr/>
        </p:nvGrpSpPr>
        <p:grpSpPr>
          <a:xfrm>
            <a:off x="619207" y="1629276"/>
            <a:ext cx="3352766" cy="744962"/>
            <a:chOff x="619207" y="1629276"/>
            <a:chExt cx="3352766" cy="744962"/>
          </a:xfrm>
        </p:grpSpPr>
        <p:sp>
          <p:nvSpPr>
            <p:cNvPr id="7" name="Oval 6"/>
            <p:cNvSpPr/>
            <p:nvPr/>
          </p:nvSpPr>
          <p:spPr>
            <a:xfrm>
              <a:off x="652611" y="1707654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307677" y="1629276"/>
              <a:ext cx="2664296" cy="744962"/>
              <a:chOff x="809047" y="3461239"/>
              <a:chExt cx="2059657" cy="74496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809047" y="3744536"/>
                <a:ext cx="2059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err="1">
                    <a:solidFill>
                      <a:schemeClr val="bg1"/>
                    </a:solidFill>
                    <a:cs typeface="Arial" pitchFamily="34" charset="0"/>
                  </a:rPr>
                  <a:t>Đề</a:t>
                </a:r>
                <a:r>
                  <a:rPr lang="en-US" altLang="ko-KR" sz="120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err="1">
                    <a:solidFill>
                      <a:schemeClr val="bg1"/>
                    </a:solidFill>
                    <a:cs typeface="Arial" pitchFamily="34" charset="0"/>
                  </a:rPr>
                  <a:t>tài</a:t>
                </a:r>
                <a:r>
                  <a:rPr lang="en-US" altLang="ko-KR" sz="120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err="1">
                    <a:solidFill>
                      <a:schemeClr val="bg1"/>
                    </a:solidFill>
                    <a:cs typeface="Arial" pitchFamily="34" charset="0"/>
                  </a:rPr>
                  <a:t>sẽ</a:t>
                </a:r>
                <a:r>
                  <a:rPr lang="en-US" altLang="ko-KR" sz="120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err="1">
                    <a:solidFill>
                      <a:schemeClr val="bg1"/>
                    </a:solidFill>
                    <a:cs typeface="Arial" pitchFamily="34" charset="0"/>
                  </a:rPr>
                  <a:t>kết</a:t>
                </a:r>
                <a:r>
                  <a:rPr lang="en-US" altLang="ko-KR" sz="120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err="1">
                    <a:solidFill>
                      <a:schemeClr val="bg1"/>
                    </a:solidFill>
                    <a:cs typeface="Arial" pitchFamily="34" charset="0"/>
                  </a:rPr>
                  <a:t>hợp</a:t>
                </a:r>
                <a:r>
                  <a:rPr lang="en-US" altLang="ko-KR" sz="120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err="1">
                    <a:solidFill>
                      <a:schemeClr val="bg1"/>
                    </a:solidFill>
                    <a:cs typeface="Arial" pitchFamily="34" charset="0"/>
                  </a:rPr>
                  <a:t>những</a:t>
                </a:r>
                <a:r>
                  <a:rPr lang="en-US" altLang="ko-KR" sz="120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err="1">
                    <a:solidFill>
                      <a:schemeClr val="bg1"/>
                    </a:solidFill>
                    <a:cs typeface="Arial" pitchFamily="34" charset="0"/>
                  </a:rPr>
                  <a:t>giải</a:t>
                </a:r>
                <a:r>
                  <a:rPr lang="en-US" altLang="ko-KR" sz="120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err="1">
                    <a:solidFill>
                      <a:schemeClr val="bg1"/>
                    </a:solidFill>
                    <a:cs typeface="Arial" pitchFamily="34" charset="0"/>
                  </a:rPr>
                  <a:t>thuật</a:t>
                </a:r>
                <a:r>
                  <a:rPr lang="en-US" altLang="ko-KR" sz="120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err="1">
                    <a:solidFill>
                      <a:schemeClr val="bg1"/>
                    </a:solidFill>
                    <a:cs typeface="Arial" pitchFamily="34" charset="0"/>
                  </a:rPr>
                  <a:t>và</a:t>
                </a:r>
                <a:r>
                  <a:rPr lang="en-US" altLang="ko-KR" sz="120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err="1">
                    <a:solidFill>
                      <a:schemeClr val="bg1"/>
                    </a:solidFill>
                    <a:cs typeface="Arial" pitchFamily="34" charset="0"/>
                  </a:rPr>
                  <a:t>thuật</a:t>
                </a:r>
                <a:r>
                  <a:rPr lang="en-US" altLang="ko-KR" sz="120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err="1">
                    <a:solidFill>
                      <a:schemeClr val="bg1"/>
                    </a:solidFill>
                    <a:cs typeface="Arial" pitchFamily="34" charset="0"/>
                  </a:rPr>
                  <a:t>toán</a:t>
                </a:r>
                <a:r>
                  <a:rPr lang="en-US" altLang="ko-KR" sz="120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err="1">
                    <a:solidFill>
                      <a:schemeClr val="bg1"/>
                    </a:solidFill>
                    <a:cs typeface="Arial" pitchFamily="34" charset="0"/>
                  </a:rPr>
                  <a:t>khác</a:t>
                </a:r>
                <a:r>
                  <a:rPr lang="en-US" altLang="ko-KR" sz="120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err="1">
                    <a:solidFill>
                      <a:schemeClr val="bg1"/>
                    </a:solidFill>
                    <a:cs typeface="Arial" pitchFamily="34" charset="0"/>
                  </a:rPr>
                  <a:t>nhau</a:t>
                </a:r>
                <a:r>
                  <a:rPr lang="en-US" altLang="ko-KR" sz="1200">
                    <a:solidFill>
                      <a:schemeClr val="bg1"/>
                    </a:solidFill>
                    <a:cs typeface="Arial" pitchFamily="34" charset="0"/>
                  </a:rPr>
                  <a:t>.</a:t>
                </a:r>
                <a:endParaRPr lang="ko-KR" altLang="en-US" sz="120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09047" y="3461239"/>
                <a:ext cx="20596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err="1">
                    <a:solidFill>
                      <a:schemeClr val="bg1"/>
                    </a:solidFill>
                    <a:cs typeface="Arial" pitchFamily="34" charset="0"/>
                  </a:rPr>
                  <a:t>Đặt</a:t>
                </a:r>
                <a:r>
                  <a:rPr lang="en-US" altLang="ko-KR" sz="1400" b="1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err="1">
                    <a:solidFill>
                      <a:schemeClr val="bg1"/>
                    </a:solidFill>
                    <a:cs typeface="Arial" pitchFamily="34" charset="0"/>
                  </a:rPr>
                  <a:t>Vấn</a:t>
                </a:r>
                <a:r>
                  <a:rPr lang="en-US" altLang="ko-KR" sz="1400" b="1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err="1">
                    <a:solidFill>
                      <a:schemeClr val="bg1"/>
                    </a:solidFill>
                    <a:cs typeface="Arial" pitchFamily="34" charset="0"/>
                  </a:rPr>
                  <a:t>Đề</a:t>
                </a:r>
                <a:endParaRPr lang="ko-KR" altLang="en-US" sz="1400" b="1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619207" y="1773236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>
                  <a:solidFill>
                    <a:schemeClr val="accent1"/>
                  </a:solidFill>
                  <a:cs typeface="Arial" pitchFamily="34" charset="0"/>
                </a:rPr>
                <a:t>I</a:t>
              </a:r>
              <a:endParaRPr lang="ko-KR" altLang="en-US" sz="2400" b="1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Nhóm 38">
            <a:extLst>
              <a:ext uri="{FF2B5EF4-FFF2-40B4-BE49-F238E27FC236}">
                <a16:creationId xmlns:a16="http://schemas.microsoft.com/office/drawing/2014/main" id="{DF9419C4-E1AC-47D3-9D2C-A8AAAF576158}"/>
              </a:ext>
            </a:extLst>
          </p:cNvPr>
          <p:cNvGrpSpPr/>
          <p:nvPr/>
        </p:nvGrpSpPr>
        <p:grpSpPr>
          <a:xfrm>
            <a:off x="583489" y="2695616"/>
            <a:ext cx="3379043" cy="596214"/>
            <a:chOff x="583489" y="2695616"/>
            <a:chExt cx="3379043" cy="596214"/>
          </a:xfrm>
        </p:grpSpPr>
        <p:sp>
          <p:nvSpPr>
            <p:cNvPr id="9" name="Oval 8"/>
            <p:cNvSpPr/>
            <p:nvPr/>
          </p:nvSpPr>
          <p:spPr>
            <a:xfrm>
              <a:off x="634752" y="2715766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98236" y="2695616"/>
              <a:ext cx="2664296" cy="560296"/>
              <a:chOff x="801748" y="3519467"/>
              <a:chExt cx="2059657" cy="560296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801748" y="3802764"/>
                <a:ext cx="20596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err="1">
                    <a:solidFill>
                      <a:schemeClr val="bg1"/>
                    </a:solidFill>
                    <a:cs typeface="Arial" pitchFamily="34" charset="0"/>
                  </a:rPr>
                  <a:t>Gồm</a:t>
                </a:r>
                <a:r>
                  <a:rPr lang="en-US" altLang="ko-KR" sz="1200">
                    <a:solidFill>
                      <a:schemeClr val="bg1"/>
                    </a:solidFill>
                    <a:cs typeface="Arial" pitchFamily="34" charset="0"/>
                  </a:rPr>
                  <a:t> 4 b</a:t>
                </a:r>
                <a:r>
                  <a:rPr lang="vi-VN" altLang="ko-KR" sz="1200">
                    <a:solidFill>
                      <a:schemeClr val="bg1"/>
                    </a:solidFill>
                    <a:cs typeface="Arial" pitchFamily="34" charset="0"/>
                  </a:rPr>
                  <a:t>ư</a:t>
                </a:r>
                <a:r>
                  <a:rPr lang="en-US" altLang="ko-KR" sz="1200" err="1">
                    <a:solidFill>
                      <a:schemeClr val="bg1"/>
                    </a:solidFill>
                    <a:cs typeface="Arial" pitchFamily="34" charset="0"/>
                  </a:rPr>
                  <a:t>ớc</a:t>
                </a:r>
                <a:r>
                  <a:rPr lang="en-US" altLang="ko-KR" sz="120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err="1">
                    <a:solidFill>
                      <a:schemeClr val="bg1"/>
                    </a:solidFill>
                    <a:cs typeface="Arial" pitchFamily="34" charset="0"/>
                  </a:rPr>
                  <a:t>để</a:t>
                </a:r>
                <a:r>
                  <a:rPr lang="en-US" altLang="ko-KR" sz="120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err="1">
                    <a:solidFill>
                      <a:schemeClr val="bg1"/>
                    </a:solidFill>
                    <a:cs typeface="Arial" pitchFamily="34" charset="0"/>
                  </a:rPr>
                  <a:t>giải</a:t>
                </a:r>
                <a:r>
                  <a:rPr lang="en-US" altLang="ko-KR" sz="120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err="1">
                    <a:solidFill>
                      <a:schemeClr val="bg1"/>
                    </a:solidFill>
                    <a:cs typeface="Arial" pitchFamily="34" charset="0"/>
                  </a:rPr>
                  <a:t>quyết</a:t>
                </a:r>
                <a:r>
                  <a:rPr lang="en-US" altLang="ko-KR" sz="120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err="1">
                    <a:solidFill>
                      <a:schemeClr val="bg1"/>
                    </a:solidFill>
                    <a:cs typeface="Arial" pitchFamily="34" charset="0"/>
                  </a:rPr>
                  <a:t>vấn</a:t>
                </a:r>
                <a:r>
                  <a:rPr lang="en-US" altLang="ko-KR" sz="120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err="1">
                    <a:solidFill>
                      <a:schemeClr val="bg1"/>
                    </a:solidFill>
                    <a:cs typeface="Arial" pitchFamily="34" charset="0"/>
                  </a:rPr>
                  <a:t>đề</a:t>
                </a:r>
                <a:r>
                  <a:rPr lang="en-US" altLang="ko-KR" sz="1200">
                    <a:solidFill>
                      <a:schemeClr val="bg1"/>
                    </a:solidFill>
                    <a:cs typeface="Arial" pitchFamily="34" charset="0"/>
                  </a:rPr>
                  <a:t>.</a:t>
                </a:r>
                <a:endParaRPr lang="ko-KR" altLang="en-US" sz="120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01748" y="3519467"/>
                <a:ext cx="20596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err="1">
                    <a:solidFill>
                      <a:schemeClr val="bg1"/>
                    </a:solidFill>
                    <a:cs typeface="Arial" pitchFamily="34" charset="0"/>
                  </a:rPr>
                  <a:t>Lịch</a:t>
                </a:r>
                <a:r>
                  <a:rPr lang="en-US" altLang="ko-KR" sz="1400" b="1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err="1">
                    <a:solidFill>
                      <a:schemeClr val="bg1"/>
                    </a:solidFill>
                    <a:cs typeface="Arial" pitchFamily="34" charset="0"/>
                  </a:rPr>
                  <a:t>Sử</a:t>
                </a:r>
                <a:r>
                  <a:rPr lang="en-US" altLang="ko-KR" sz="1400" b="1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err="1">
                    <a:solidFill>
                      <a:schemeClr val="bg1"/>
                    </a:solidFill>
                    <a:cs typeface="Arial" pitchFamily="34" charset="0"/>
                  </a:rPr>
                  <a:t>Giải</a:t>
                </a:r>
                <a:r>
                  <a:rPr lang="en-US" altLang="ko-KR" sz="1400" b="1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err="1">
                    <a:solidFill>
                      <a:schemeClr val="bg1"/>
                    </a:solidFill>
                    <a:cs typeface="Arial" pitchFamily="34" charset="0"/>
                  </a:rPr>
                  <a:t>Quyết</a:t>
                </a:r>
                <a:r>
                  <a:rPr lang="en-US" altLang="ko-KR" sz="1400" b="1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err="1">
                    <a:solidFill>
                      <a:schemeClr val="bg1"/>
                    </a:solidFill>
                    <a:cs typeface="Arial" pitchFamily="34" charset="0"/>
                  </a:rPr>
                  <a:t>Vấn</a:t>
                </a:r>
                <a:r>
                  <a:rPr lang="en-US" altLang="ko-KR" sz="1400" b="1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err="1">
                    <a:solidFill>
                      <a:schemeClr val="bg1"/>
                    </a:solidFill>
                    <a:cs typeface="Arial" pitchFamily="34" charset="0"/>
                  </a:rPr>
                  <a:t>Đề</a:t>
                </a:r>
                <a:endParaRPr lang="ko-KR" altLang="en-US" sz="1400" b="1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583489" y="2772965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>
                  <a:solidFill>
                    <a:schemeClr val="accent1"/>
                  </a:solidFill>
                  <a:cs typeface="Arial" pitchFamily="34" charset="0"/>
                </a:rPr>
                <a:t>II</a:t>
              </a:r>
              <a:endParaRPr lang="ko-KR" altLang="en-US" sz="2400" b="1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Nhóm 31">
            <a:extLst>
              <a:ext uri="{FF2B5EF4-FFF2-40B4-BE49-F238E27FC236}">
                <a16:creationId xmlns:a16="http://schemas.microsoft.com/office/drawing/2014/main" id="{03FD4F59-FA13-4FBC-BBD6-8FF0FF09CEF8}"/>
              </a:ext>
            </a:extLst>
          </p:cNvPr>
          <p:cNvGrpSpPr/>
          <p:nvPr/>
        </p:nvGrpSpPr>
        <p:grpSpPr>
          <a:xfrm>
            <a:off x="583489" y="3720300"/>
            <a:ext cx="3376414" cy="744962"/>
            <a:chOff x="583489" y="3720300"/>
            <a:chExt cx="3376414" cy="744962"/>
          </a:xfrm>
        </p:grpSpPr>
        <p:sp>
          <p:nvSpPr>
            <p:cNvPr id="10" name="Oval 9"/>
            <p:cNvSpPr/>
            <p:nvPr/>
          </p:nvSpPr>
          <p:spPr>
            <a:xfrm>
              <a:off x="616893" y="372387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295607" y="3720300"/>
              <a:ext cx="2664296" cy="744962"/>
              <a:chOff x="799716" y="3536039"/>
              <a:chExt cx="2059657" cy="74496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799716" y="3819336"/>
                <a:ext cx="2059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Tạo</a:t>
                </a: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ra</a:t>
                </a: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được</a:t>
                </a: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chương</a:t>
                </a: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trình</a:t>
                </a: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thu</a:t>
                </a: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thập</a:t>
                </a: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dữ</a:t>
                </a: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liệu</a:t>
                </a: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.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99716" y="3536039"/>
                <a:ext cx="20596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err="1">
                    <a:solidFill>
                      <a:schemeClr val="bg1"/>
                    </a:solidFill>
                    <a:cs typeface="Arial" pitchFamily="34" charset="0"/>
                  </a:rPr>
                  <a:t>Mục</a:t>
                </a:r>
                <a:r>
                  <a:rPr lang="en-US" altLang="ko-KR" sz="1400" b="1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err="1">
                    <a:solidFill>
                      <a:schemeClr val="bg1"/>
                    </a:solidFill>
                    <a:cs typeface="Arial" pitchFamily="34" charset="0"/>
                  </a:rPr>
                  <a:t>Tiêu</a:t>
                </a:r>
                <a:r>
                  <a:rPr lang="en-US" altLang="ko-KR" sz="1400" b="1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err="1">
                    <a:solidFill>
                      <a:schemeClr val="bg1"/>
                    </a:solidFill>
                    <a:cs typeface="Arial" pitchFamily="34" charset="0"/>
                  </a:rPr>
                  <a:t>Đề</a:t>
                </a:r>
                <a:r>
                  <a:rPr lang="en-US" altLang="ko-KR" sz="1400" b="1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err="1">
                    <a:solidFill>
                      <a:schemeClr val="bg1"/>
                    </a:solidFill>
                    <a:cs typeface="Arial" pitchFamily="34" charset="0"/>
                  </a:rPr>
                  <a:t>Tài</a:t>
                </a:r>
                <a:endParaRPr lang="ko-KR" altLang="en-US" sz="1400" b="1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583489" y="3781077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>
                  <a:solidFill>
                    <a:schemeClr val="accent1"/>
                  </a:solidFill>
                  <a:cs typeface="Arial" pitchFamily="34" charset="0"/>
                </a:rPr>
                <a:t>III</a:t>
              </a:r>
              <a:endParaRPr lang="ko-KR" altLang="en-US" sz="2400" b="1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41" name="Nhóm 40">
            <a:extLst>
              <a:ext uri="{FF2B5EF4-FFF2-40B4-BE49-F238E27FC236}">
                <a16:creationId xmlns:a16="http://schemas.microsoft.com/office/drawing/2014/main" id="{843E20A1-64EA-4835-B9BB-51F3F2A5A570}"/>
              </a:ext>
            </a:extLst>
          </p:cNvPr>
          <p:cNvGrpSpPr/>
          <p:nvPr/>
        </p:nvGrpSpPr>
        <p:grpSpPr>
          <a:xfrm>
            <a:off x="5217690" y="1616987"/>
            <a:ext cx="4106331" cy="929628"/>
            <a:chOff x="5217690" y="1616987"/>
            <a:chExt cx="4106331" cy="929628"/>
          </a:xfrm>
        </p:grpSpPr>
        <p:sp>
          <p:nvSpPr>
            <p:cNvPr id="20" name="Oval 19"/>
            <p:cNvSpPr/>
            <p:nvPr/>
          </p:nvSpPr>
          <p:spPr>
            <a:xfrm>
              <a:off x="5248647" y="1716037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5896212" y="1616987"/>
              <a:ext cx="3427809" cy="929628"/>
              <a:chOff x="803248" y="3440567"/>
              <a:chExt cx="2649897" cy="929628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803249" y="3723864"/>
                <a:ext cx="20596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Cách</a:t>
                </a: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tạo</a:t>
                </a: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ra</a:t>
                </a: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một</a:t>
                </a: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chương</a:t>
                </a: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trình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lấy</a:t>
                </a: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dữ</a:t>
                </a: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liệu</a:t>
                </a: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dựa</a:t>
                </a: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trên</a:t>
                </a: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những</a:t>
                </a: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kiến</a:t>
                </a: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thức</a:t>
                </a: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đã</a:t>
                </a: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học</a:t>
                </a: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.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03248" y="3440567"/>
                <a:ext cx="26498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err="1">
                    <a:solidFill>
                      <a:schemeClr val="bg1"/>
                    </a:solidFill>
                    <a:cs typeface="Arial" pitchFamily="34" charset="0"/>
                  </a:rPr>
                  <a:t>Đối</a:t>
                </a:r>
                <a:r>
                  <a:rPr lang="en-US" altLang="ko-KR" sz="1400" b="1">
                    <a:solidFill>
                      <a:schemeClr val="bg1"/>
                    </a:solidFill>
                    <a:cs typeface="Arial" pitchFamily="34" charset="0"/>
                  </a:rPr>
                  <a:t> T</a:t>
                </a:r>
                <a:r>
                  <a:rPr lang="vi-VN" altLang="ko-KR" sz="1400" b="1">
                    <a:solidFill>
                      <a:schemeClr val="bg1"/>
                    </a:solidFill>
                    <a:cs typeface="Arial" pitchFamily="34" charset="0"/>
                  </a:rPr>
                  <a:t>ư</a:t>
                </a:r>
                <a:r>
                  <a:rPr lang="en-US" altLang="ko-KR" sz="1400" b="1" err="1">
                    <a:solidFill>
                      <a:schemeClr val="bg1"/>
                    </a:solidFill>
                    <a:cs typeface="Arial" pitchFamily="34" charset="0"/>
                  </a:rPr>
                  <a:t>ợng</a:t>
                </a:r>
                <a:r>
                  <a:rPr lang="en-US" altLang="ko-KR" sz="1400" b="1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err="1">
                    <a:solidFill>
                      <a:schemeClr val="bg1"/>
                    </a:solidFill>
                    <a:cs typeface="Arial" pitchFamily="34" charset="0"/>
                  </a:rPr>
                  <a:t>Và</a:t>
                </a:r>
                <a:r>
                  <a:rPr lang="en-US" altLang="ko-KR" sz="1400" b="1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err="1">
                    <a:solidFill>
                      <a:schemeClr val="bg1"/>
                    </a:solidFill>
                    <a:cs typeface="Arial" pitchFamily="34" charset="0"/>
                  </a:rPr>
                  <a:t>Phạm</a:t>
                </a:r>
                <a:r>
                  <a:rPr lang="en-US" altLang="ko-KR" sz="1400" b="1">
                    <a:solidFill>
                      <a:schemeClr val="bg1"/>
                    </a:solidFill>
                    <a:cs typeface="Arial" pitchFamily="34" charset="0"/>
                  </a:rPr>
                  <a:t> Vi </a:t>
                </a:r>
                <a:r>
                  <a:rPr lang="en-US" altLang="ko-KR" sz="1400" b="1" err="1">
                    <a:solidFill>
                      <a:schemeClr val="bg1"/>
                    </a:solidFill>
                    <a:cs typeface="Arial" pitchFamily="34" charset="0"/>
                  </a:rPr>
                  <a:t>Nghiên</a:t>
                </a:r>
                <a:r>
                  <a:rPr lang="en-US" altLang="ko-KR" sz="1400" b="1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err="1">
                    <a:solidFill>
                      <a:schemeClr val="bg1"/>
                    </a:solidFill>
                    <a:cs typeface="Arial" pitchFamily="34" charset="0"/>
                  </a:rPr>
                  <a:t>Cứu</a:t>
                </a:r>
                <a:endParaRPr lang="ko-KR" altLang="en-US" sz="1400" b="1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5217690" y="1779662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>
                  <a:solidFill>
                    <a:schemeClr val="accent1"/>
                  </a:solidFill>
                  <a:cs typeface="Arial" pitchFamily="34" charset="0"/>
                </a:rPr>
                <a:t>IV</a:t>
              </a:r>
              <a:endParaRPr lang="ko-KR" altLang="en-US" sz="2400" b="1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42" name="Nhóm 41">
            <a:extLst>
              <a:ext uri="{FF2B5EF4-FFF2-40B4-BE49-F238E27FC236}">
                <a16:creationId xmlns:a16="http://schemas.microsoft.com/office/drawing/2014/main" id="{BB9BADC8-B2E4-4B2C-BD05-A079F2A0AD5A}"/>
              </a:ext>
            </a:extLst>
          </p:cNvPr>
          <p:cNvGrpSpPr/>
          <p:nvPr/>
        </p:nvGrpSpPr>
        <p:grpSpPr>
          <a:xfrm>
            <a:off x="5181972" y="2616705"/>
            <a:ext cx="3378539" cy="744962"/>
            <a:chOff x="5181972" y="2616705"/>
            <a:chExt cx="3378539" cy="744962"/>
          </a:xfrm>
        </p:grpSpPr>
        <p:sp>
          <p:nvSpPr>
            <p:cNvPr id="21" name="Oval 20"/>
            <p:cNvSpPr/>
            <p:nvPr/>
          </p:nvSpPr>
          <p:spPr>
            <a:xfrm>
              <a:off x="5230788" y="2724149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5896213" y="2616705"/>
              <a:ext cx="2664298" cy="744962"/>
              <a:chOff x="803248" y="3432173"/>
              <a:chExt cx="2059658" cy="744962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803249" y="3715470"/>
                <a:ext cx="2059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Vận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dụng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kiến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thức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đ</a:t>
                </a:r>
                <a:r>
                  <a:rPr lang="vi-VN" altLang="ko-KR" sz="1200" dirty="0">
                    <a:solidFill>
                      <a:schemeClr val="bg1"/>
                    </a:solidFill>
                    <a:cs typeface="Arial" pitchFamily="34" charset="0"/>
                  </a:rPr>
                  <a:t>ư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ợc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họcvà</a:t>
                </a: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tham</a:t>
                </a: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khảo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thêm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trên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google</a:t>
                </a: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.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03248" y="3432173"/>
                <a:ext cx="20596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>
                    <a:solidFill>
                      <a:schemeClr val="bg1"/>
                    </a:solidFill>
                    <a:cs typeface="Arial" pitchFamily="34" charset="0"/>
                  </a:rPr>
                  <a:t>Ph</a:t>
                </a:r>
                <a:r>
                  <a:rPr lang="vi-VN" altLang="ko-KR" sz="1400" b="1">
                    <a:solidFill>
                      <a:schemeClr val="bg1"/>
                    </a:solidFill>
                    <a:cs typeface="Arial" pitchFamily="34" charset="0"/>
                  </a:rPr>
                  <a:t>ư</a:t>
                </a:r>
                <a:r>
                  <a:rPr lang="en-US" altLang="ko-KR" sz="1400" b="1" err="1">
                    <a:solidFill>
                      <a:schemeClr val="bg1"/>
                    </a:solidFill>
                    <a:cs typeface="Arial" pitchFamily="34" charset="0"/>
                  </a:rPr>
                  <a:t>ơng</a:t>
                </a:r>
                <a:r>
                  <a:rPr lang="en-US" altLang="ko-KR" sz="1400" b="1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err="1">
                    <a:solidFill>
                      <a:schemeClr val="bg1"/>
                    </a:solidFill>
                    <a:cs typeface="Arial" pitchFamily="34" charset="0"/>
                  </a:rPr>
                  <a:t>Pháp</a:t>
                </a:r>
                <a:r>
                  <a:rPr lang="en-US" altLang="ko-KR" sz="1400" b="1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err="1">
                    <a:solidFill>
                      <a:schemeClr val="bg1"/>
                    </a:solidFill>
                    <a:cs typeface="Arial" pitchFamily="34" charset="0"/>
                  </a:rPr>
                  <a:t>Nghiên</a:t>
                </a:r>
                <a:r>
                  <a:rPr lang="en-US" altLang="ko-KR" sz="1400" b="1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err="1">
                    <a:solidFill>
                      <a:schemeClr val="bg1"/>
                    </a:solidFill>
                    <a:cs typeface="Arial" pitchFamily="34" charset="0"/>
                  </a:rPr>
                  <a:t>Cứu</a:t>
                </a:r>
                <a:endParaRPr lang="ko-KR" altLang="en-US" sz="1400" b="1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5181972" y="2779391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>
                  <a:solidFill>
                    <a:schemeClr val="accent1"/>
                  </a:solidFill>
                  <a:cs typeface="Arial" pitchFamily="34" charset="0"/>
                </a:rPr>
                <a:t>V</a:t>
              </a:r>
              <a:endParaRPr lang="ko-KR" altLang="en-US" sz="2400" b="1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43" name="Nhóm 42">
            <a:extLst>
              <a:ext uri="{FF2B5EF4-FFF2-40B4-BE49-F238E27FC236}">
                <a16:creationId xmlns:a16="http://schemas.microsoft.com/office/drawing/2014/main" id="{4784B770-695E-47A1-B46B-988504D26720}"/>
              </a:ext>
            </a:extLst>
          </p:cNvPr>
          <p:cNvGrpSpPr/>
          <p:nvPr/>
        </p:nvGrpSpPr>
        <p:grpSpPr>
          <a:xfrm>
            <a:off x="5181972" y="3608836"/>
            <a:ext cx="3450412" cy="929628"/>
            <a:chOff x="5181972" y="3608836"/>
            <a:chExt cx="3450412" cy="929628"/>
          </a:xfrm>
        </p:grpSpPr>
        <p:sp>
          <p:nvSpPr>
            <p:cNvPr id="22" name="Oval 21"/>
            <p:cNvSpPr/>
            <p:nvPr/>
          </p:nvSpPr>
          <p:spPr>
            <a:xfrm>
              <a:off x="5212929" y="373226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896212" y="3608836"/>
              <a:ext cx="2736172" cy="929628"/>
              <a:chOff x="803248" y="3416192"/>
              <a:chExt cx="2115221" cy="929628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803249" y="3699489"/>
                <a:ext cx="20596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Tạo</a:t>
                </a: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ra</a:t>
                </a: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được</a:t>
                </a: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một</a:t>
                </a: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chương</a:t>
                </a: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trình</a:t>
                </a: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theo</a:t>
                </a: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yêu</a:t>
                </a: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cầu</a:t>
                </a: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của</a:t>
                </a: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đồ</a:t>
                </a: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án</a:t>
                </a: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môn</a:t>
                </a: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khai</a:t>
                </a: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khoán</a:t>
                </a: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dữ</a:t>
                </a: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liệu</a:t>
                </a: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.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03248" y="3416192"/>
                <a:ext cx="21152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err="1">
                    <a:solidFill>
                      <a:schemeClr val="bg1"/>
                    </a:solidFill>
                    <a:cs typeface="Arial" pitchFamily="34" charset="0"/>
                  </a:rPr>
                  <a:t>Kết</a:t>
                </a:r>
                <a:r>
                  <a:rPr lang="en-US" altLang="ko-KR" sz="1400" b="1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err="1">
                    <a:solidFill>
                      <a:schemeClr val="bg1"/>
                    </a:solidFill>
                    <a:cs typeface="Arial" pitchFamily="34" charset="0"/>
                  </a:rPr>
                  <a:t>Quả</a:t>
                </a:r>
                <a:r>
                  <a:rPr lang="en-US" altLang="ko-KR" sz="1400" b="1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err="1">
                    <a:solidFill>
                      <a:schemeClr val="bg1"/>
                    </a:solidFill>
                    <a:cs typeface="Arial" pitchFamily="34" charset="0"/>
                  </a:rPr>
                  <a:t>Đạt</a:t>
                </a:r>
                <a:r>
                  <a:rPr lang="en-US" altLang="ko-KR" sz="1400" b="1">
                    <a:solidFill>
                      <a:schemeClr val="bg1"/>
                    </a:solidFill>
                    <a:cs typeface="Arial" pitchFamily="34" charset="0"/>
                  </a:rPr>
                  <a:t> Đ</a:t>
                </a:r>
                <a:r>
                  <a:rPr lang="vi-VN" altLang="ko-KR" sz="1400" b="1">
                    <a:solidFill>
                      <a:schemeClr val="bg1"/>
                    </a:solidFill>
                    <a:cs typeface="Arial" pitchFamily="34" charset="0"/>
                  </a:rPr>
                  <a:t>ư</a:t>
                </a:r>
                <a:r>
                  <a:rPr lang="en-US" altLang="ko-KR" sz="1400" b="1" err="1">
                    <a:solidFill>
                      <a:schemeClr val="bg1"/>
                    </a:solidFill>
                    <a:cs typeface="Arial" pitchFamily="34" charset="0"/>
                  </a:rPr>
                  <a:t>ợc</a:t>
                </a:r>
                <a:r>
                  <a:rPr lang="en-US" altLang="ko-KR" sz="1400" b="1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err="1">
                    <a:solidFill>
                      <a:schemeClr val="bg1"/>
                    </a:solidFill>
                    <a:cs typeface="Arial" pitchFamily="34" charset="0"/>
                  </a:rPr>
                  <a:t>Và</a:t>
                </a:r>
                <a:r>
                  <a:rPr lang="en-US" altLang="ko-KR" sz="1400" b="1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err="1">
                    <a:solidFill>
                      <a:schemeClr val="bg1"/>
                    </a:solidFill>
                    <a:cs typeface="Arial" pitchFamily="34" charset="0"/>
                  </a:rPr>
                  <a:t>Bố</a:t>
                </a:r>
                <a:r>
                  <a:rPr lang="en-US" altLang="ko-KR" sz="1400" b="1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err="1">
                    <a:solidFill>
                      <a:schemeClr val="bg1"/>
                    </a:solidFill>
                    <a:cs typeface="Arial" pitchFamily="34" charset="0"/>
                  </a:rPr>
                  <a:t>Cục</a:t>
                </a:r>
                <a:endParaRPr lang="ko-KR" altLang="en-US" sz="1400" b="1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5181972" y="3787503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>
                  <a:solidFill>
                    <a:schemeClr val="accent1"/>
                  </a:solidFill>
                  <a:cs typeface="Arial" pitchFamily="34" charset="0"/>
                </a:rPr>
                <a:t>VI</a:t>
              </a:r>
              <a:endParaRPr lang="ko-KR" altLang="en-US" sz="2400" b="1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49505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apezoid 18"/>
          <p:cNvSpPr/>
          <p:nvPr/>
        </p:nvSpPr>
        <p:spPr>
          <a:xfrm rot="5400000">
            <a:off x="3551985" y="2172250"/>
            <a:ext cx="2736052" cy="1518828"/>
          </a:xfrm>
          <a:prstGeom prst="trapezoid">
            <a:avLst>
              <a:gd name="adj" fmla="val 72234"/>
            </a:avLst>
          </a:prstGeom>
          <a:gradFill>
            <a:gsLst>
              <a:gs pos="0">
                <a:schemeClr val="accent1">
                  <a:lumMod val="50000"/>
                  <a:lumOff val="5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Ch</a:t>
            </a:r>
            <a:r>
              <a:rPr lang="vi-VN" altLang="ko-KR"/>
              <a:t>ư</a:t>
            </a:r>
            <a:r>
              <a:rPr lang="en-US" altLang="ko-KR" err="1"/>
              <a:t>ơng</a:t>
            </a:r>
            <a:r>
              <a:rPr lang="en-US" altLang="ko-KR"/>
              <a:t> 2: MÔ TẢ BÀI TOÁN</a:t>
            </a:r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5245101" y="2317823"/>
            <a:ext cx="1224136" cy="12241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468604" y="2239166"/>
            <a:ext cx="24238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-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Những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thẻ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có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trong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source code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trang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web.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-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Lấy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dữ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liệu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thẻ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trong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trang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web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bằng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Beautyfulsoup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-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Truyền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dữ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liệu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vào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ostgresql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-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Đưa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dữ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liệu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từ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cơ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sở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dữ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liệu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lên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Heroku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coud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 rot="3411746">
            <a:off x="5587356" y="2382006"/>
            <a:ext cx="480665" cy="1023698"/>
            <a:chOff x="6777274" y="1831284"/>
            <a:chExt cx="552841" cy="1177414"/>
          </a:xfrm>
        </p:grpSpPr>
        <p:grpSp>
          <p:nvGrpSpPr>
            <p:cNvPr id="15" name="Group 14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7" name="Freeform 16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Freeform 15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Nhóm 35">
            <a:extLst>
              <a:ext uri="{FF2B5EF4-FFF2-40B4-BE49-F238E27FC236}">
                <a16:creationId xmlns:a16="http://schemas.microsoft.com/office/drawing/2014/main" id="{58E9CCE0-4291-41D1-8B21-76D40EE69571}"/>
              </a:ext>
            </a:extLst>
          </p:cNvPr>
          <p:cNvGrpSpPr/>
          <p:nvPr/>
        </p:nvGrpSpPr>
        <p:grpSpPr>
          <a:xfrm>
            <a:off x="3585942" y="1416269"/>
            <a:ext cx="625915" cy="3060017"/>
            <a:chOff x="3585942" y="1416269"/>
            <a:chExt cx="625915" cy="3060017"/>
          </a:xfrm>
        </p:grpSpPr>
        <p:sp>
          <p:nvSpPr>
            <p:cNvPr id="4" name="Rounded Rectangle 3"/>
            <p:cNvSpPr/>
            <p:nvPr/>
          </p:nvSpPr>
          <p:spPr>
            <a:xfrm>
              <a:off x="3616972" y="1416269"/>
              <a:ext cx="540000" cy="306001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655924" y="1462030"/>
              <a:ext cx="462096" cy="462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24253" y="1492248"/>
              <a:ext cx="5335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>
                  <a:solidFill>
                    <a:schemeClr val="accent1"/>
                  </a:solidFill>
                  <a:cs typeface="Arial" pitchFamily="34" charset="0"/>
                </a:rPr>
                <a:t>I</a:t>
              </a:r>
              <a:endParaRPr lang="ko-KR" altLang="en-US" sz="2000" b="1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85942" y="1995686"/>
              <a:ext cx="625915" cy="1991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err="1">
                  <a:solidFill>
                    <a:schemeClr val="bg1"/>
                  </a:solidFill>
                  <a:cs typeface="Arial" pitchFamily="34" charset="0"/>
                </a:rPr>
                <a:t>Mô</a:t>
              </a:r>
              <a:r>
                <a:rPr lang="en-US" altLang="ko-KR" sz="1400" b="1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err="1">
                  <a:solidFill>
                    <a:schemeClr val="bg1"/>
                  </a:solidFill>
                  <a:cs typeface="Arial" pitchFamily="34" charset="0"/>
                </a:rPr>
                <a:t>Tả</a:t>
              </a:r>
              <a:r>
                <a:rPr lang="en-US" altLang="ko-KR" sz="1400" b="1">
                  <a:solidFill>
                    <a:schemeClr val="bg1"/>
                  </a:solidFill>
                  <a:cs typeface="Arial" pitchFamily="34" charset="0"/>
                </a:rPr>
                <a:t>  Chi </a:t>
              </a:r>
              <a:r>
                <a:rPr lang="en-US" altLang="ko-KR" sz="1400" b="1" err="1">
                  <a:solidFill>
                    <a:schemeClr val="bg1"/>
                  </a:solidFill>
                  <a:cs typeface="Arial" pitchFamily="34" charset="0"/>
                </a:rPr>
                <a:t>Tiết</a:t>
              </a:r>
              <a:r>
                <a:rPr lang="en-US" altLang="ko-KR" sz="1400" b="1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err="1">
                  <a:solidFill>
                    <a:schemeClr val="bg1"/>
                  </a:solidFill>
                  <a:cs typeface="Arial" pitchFamily="34" charset="0"/>
                </a:rPr>
                <a:t>Bài</a:t>
              </a:r>
              <a:r>
                <a:rPr lang="en-US" altLang="ko-KR" sz="1400" b="1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err="1">
                  <a:solidFill>
                    <a:schemeClr val="bg1"/>
                  </a:solidFill>
                  <a:cs typeface="Arial" pitchFamily="34" charset="0"/>
                </a:rPr>
                <a:t>Toán</a:t>
              </a:r>
              <a:endParaRPr lang="ko-KR" altLang="en-US" sz="1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55394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apezoid 18"/>
          <p:cNvSpPr/>
          <p:nvPr/>
        </p:nvSpPr>
        <p:spPr>
          <a:xfrm rot="5400000">
            <a:off x="3551985" y="2172250"/>
            <a:ext cx="2736052" cy="1518828"/>
          </a:xfrm>
          <a:prstGeom prst="trapezoid">
            <a:avLst>
              <a:gd name="adj" fmla="val 72234"/>
            </a:avLst>
          </a:prstGeom>
          <a:gradFill>
            <a:gsLst>
              <a:gs pos="0">
                <a:schemeClr val="accent1">
                  <a:lumMod val="50000"/>
                  <a:lumOff val="5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Ch</a:t>
            </a:r>
            <a:r>
              <a:rPr lang="vi-VN" altLang="ko-KR"/>
              <a:t>ư</a:t>
            </a:r>
            <a:r>
              <a:rPr lang="en-US" altLang="ko-KR" err="1"/>
              <a:t>ơng</a:t>
            </a:r>
            <a:r>
              <a:rPr lang="en-US" altLang="ko-KR"/>
              <a:t> 2: MÔ TẢ BÀI TOÁN</a:t>
            </a:r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5245101" y="2317823"/>
            <a:ext cx="1224136" cy="12241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506208" y="2359240"/>
            <a:ext cx="2376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Lấy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dữ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liệu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web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bằng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beautyfulsoup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Truyền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dữ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liệu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postgresql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Đưa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dữ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liệu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từ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postgresql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lên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Heroku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cluod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grpSp>
        <p:nvGrpSpPr>
          <p:cNvPr id="14" name="Group 13"/>
          <p:cNvGrpSpPr/>
          <p:nvPr/>
        </p:nvGrpSpPr>
        <p:grpSpPr>
          <a:xfrm rot="3411746">
            <a:off x="5587356" y="2382006"/>
            <a:ext cx="480665" cy="1023698"/>
            <a:chOff x="6777274" y="1831284"/>
            <a:chExt cx="552841" cy="1177414"/>
          </a:xfrm>
        </p:grpSpPr>
        <p:grpSp>
          <p:nvGrpSpPr>
            <p:cNvPr id="15" name="Group 14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7" name="Freeform 16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Freeform 15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Nhóm 19">
            <a:extLst>
              <a:ext uri="{FF2B5EF4-FFF2-40B4-BE49-F238E27FC236}">
                <a16:creationId xmlns:a16="http://schemas.microsoft.com/office/drawing/2014/main" id="{2E5239DD-4374-4BDE-9B7B-13C404EEAF62}"/>
              </a:ext>
            </a:extLst>
          </p:cNvPr>
          <p:cNvGrpSpPr/>
          <p:nvPr/>
        </p:nvGrpSpPr>
        <p:grpSpPr>
          <a:xfrm>
            <a:off x="3594746" y="1415655"/>
            <a:ext cx="625915" cy="3060017"/>
            <a:chOff x="620651" y="1399883"/>
            <a:chExt cx="625915" cy="3060017"/>
          </a:xfrm>
        </p:grpSpPr>
        <p:sp>
          <p:nvSpPr>
            <p:cNvPr id="4" name="Rounded Rectangle 3"/>
            <p:cNvSpPr/>
            <p:nvPr/>
          </p:nvSpPr>
          <p:spPr>
            <a:xfrm>
              <a:off x="651681" y="1399883"/>
              <a:ext cx="540000" cy="306001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90633" y="1445644"/>
              <a:ext cx="462096" cy="462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8962" y="1475862"/>
              <a:ext cx="5335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>
                  <a:solidFill>
                    <a:schemeClr val="accent1"/>
                  </a:solidFill>
                  <a:cs typeface="Arial" pitchFamily="34" charset="0"/>
                </a:rPr>
                <a:t>I</a:t>
              </a:r>
              <a:endParaRPr lang="ko-KR" altLang="en-US" sz="2000" b="1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20651" y="1979300"/>
              <a:ext cx="625915" cy="1991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err="1">
                  <a:solidFill>
                    <a:schemeClr val="bg1"/>
                  </a:solidFill>
                  <a:cs typeface="Arial" pitchFamily="34" charset="0"/>
                </a:rPr>
                <a:t>Mô</a:t>
              </a:r>
              <a:r>
                <a:rPr lang="en-US" altLang="ko-KR" sz="1400" b="1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err="1">
                  <a:solidFill>
                    <a:schemeClr val="bg1"/>
                  </a:solidFill>
                  <a:cs typeface="Arial" pitchFamily="34" charset="0"/>
                </a:rPr>
                <a:t>Tả</a:t>
              </a:r>
              <a:r>
                <a:rPr lang="en-US" altLang="ko-KR" sz="1400" b="1">
                  <a:solidFill>
                    <a:schemeClr val="bg1"/>
                  </a:solidFill>
                  <a:cs typeface="Arial" pitchFamily="34" charset="0"/>
                </a:rPr>
                <a:t>  Chi </a:t>
              </a:r>
              <a:r>
                <a:rPr lang="en-US" altLang="ko-KR" sz="1400" b="1" err="1">
                  <a:solidFill>
                    <a:schemeClr val="bg1"/>
                  </a:solidFill>
                  <a:cs typeface="Arial" pitchFamily="34" charset="0"/>
                </a:rPr>
                <a:t>Tiết</a:t>
              </a:r>
              <a:r>
                <a:rPr lang="en-US" altLang="ko-KR" sz="1400" b="1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err="1">
                  <a:solidFill>
                    <a:schemeClr val="bg1"/>
                  </a:solidFill>
                  <a:cs typeface="Arial" pitchFamily="34" charset="0"/>
                </a:rPr>
                <a:t>Bài</a:t>
              </a:r>
              <a:r>
                <a:rPr lang="en-US" altLang="ko-KR" sz="1400" b="1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err="1">
                  <a:solidFill>
                    <a:schemeClr val="bg1"/>
                  </a:solidFill>
                  <a:cs typeface="Arial" pitchFamily="34" charset="0"/>
                </a:rPr>
                <a:t>Toán</a:t>
              </a:r>
              <a:endParaRPr lang="ko-KR" altLang="en-US" sz="1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Nhóm 8">
            <a:extLst>
              <a:ext uri="{FF2B5EF4-FFF2-40B4-BE49-F238E27FC236}">
                <a16:creationId xmlns:a16="http://schemas.microsoft.com/office/drawing/2014/main" id="{9C1406AF-1AB9-41BE-A558-B60C2400039B}"/>
              </a:ext>
            </a:extLst>
          </p:cNvPr>
          <p:cNvGrpSpPr/>
          <p:nvPr/>
        </p:nvGrpSpPr>
        <p:grpSpPr>
          <a:xfrm>
            <a:off x="3557451" y="1415654"/>
            <a:ext cx="676650" cy="3060017"/>
            <a:chOff x="2085907" y="1399883"/>
            <a:chExt cx="664022" cy="3060017"/>
          </a:xfrm>
        </p:grpSpPr>
        <p:sp>
          <p:nvSpPr>
            <p:cNvPr id="7" name="Rounded Rectangle 6"/>
            <p:cNvSpPr/>
            <p:nvPr/>
          </p:nvSpPr>
          <p:spPr>
            <a:xfrm>
              <a:off x="2155615" y="1399883"/>
              <a:ext cx="540000" cy="306001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194567" y="1445644"/>
              <a:ext cx="462096" cy="462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61290" y="1472352"/>
              <a:ext cx="5335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>
                  <a:solidFill>
                    <a:schemeClr val="accent1"/>
                  </a:solidFill>
                  <a:cs typeface="Arial" pitchFamily="34" charset="0"/>
                </a:rPr>
                <a:t>II</a:t>
              </a:r>
              <a:endParaRPr lang="ko-KR" altLang="en-US" sz="2000" b="1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85907" y="1979300"/>
              <a:ext cx="664022" cy="2314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err="1">
                  <a:solidFill>
                    <a:schemeClr val="bg1"/>
                  </a:solidFill>
                  <a:cs typeface="Arial" pitchFamily="34" charset="0"/>
                </a:rPr>
                <a:t>Vấn</a:t>
              </a:r>
              <a:r>
                <a:rPr lang="en-US" altLang="ko-KR" sz="1400" b="1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err="1">
                  <a:solidFill>
                    <a:schemeClr val="bg1"/>
                  </a:solidFill>
                  <a:cs typeface="Arial" pitchFamily="34" charset="0"/>
                </a:rPr>
                <a:t>Đề</a:t>
              </a:r>
              <a:r>
                <a:rPr lang="en-US" altLang="ko-KR" sz="1400" b="1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err="1">
                  <a:solidFill>
                    <a:schemeClr val="bg1"/>
                  </a:solidFill>
                  <a:cs typeface="Arial" pitchFamily="34" charset="0"/>
                </a:rPr>
                <a:t>Liên</a:t>
              </a:r>
              <a:r>
                <a:rPr lang="en-US" altLang="ko-KR" sz="1400" b="1">
                  <a:solidFill>
                    <a:schemeClr val="bg1"/>
                  </a:solidFill>
                  <a:cs typeface="Arial" pitchFamily="34" charset="0"/>
                </a:rPr>
                <a:t> Quan </a:t>
              </a:r>
              <a:r>
                <a:rPr lang="en-US" altLang="ko-KR" sz="1400" b="1" err="1">
                  <a:solidFill>
                    <a:schemeClr val="bg1"/>
                  </a:solidFill>
                  <a:cs typeface="Arial" pitchFamily="34" charset="0"/>
                </a:rPr>
                <a:t>Tới</a:t>
              </a:r>
              <a:r>
                <a:rPr lang="en-US" altLang="ko-KR" sz="1400" b="1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err="1">
                  <a:solidFill>
                    <a:schemeClr val="bg1"/>
                  </a:solidFill>
                  <a:cs typeface="Arial" pitchFamily="34" charset="0"/>
                </a:rPr>
                <a:t>Bài</a:t>
              </a:r>
              <a:r>
                <a:rPr lang="en-US" altLang="ko-KR" sz="1400" b="1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err="1">
                  <a:solidFill>
                    <a:schemeClr val="bg1"/>
                  </a:solidFill>
                  <a:cs typeface="Arial" pitchFamily="34" charset="0"/>
                </a:rPr>
                <a:t>Toán</a:t>
              </a:r>
              <a:endParaRPr lang="ko-KR" altLang="en-US" sz="1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4678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8.64198E-7 L -0.10191 0.001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5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apezoid 18"/>
          <p:cNvSpPr/>
          <p:nvPr/>
        </p:nvSpPr>
        <p:spPr>
          <a:xfrm rot="5400000">
            <a:off x="3551985" y="2172250"/>
            <a:ext cx="2736052" cy="1518828"/>
          </a:xfrm>
          <a:prstGeom prst="trapezoid">
            <a:avLst>
              <a:gd name="adj" fmla="val 72234"/>
            </a:avLst>
          </a:prstGeom>
          <a:gradFill>
            <a:gsLst>
              <a:gs pos="0">
                <a:schemeClr val="accent1">
                  <a:lumMod val="50000"/>
                  <a:lumOff val="5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Ch</a:t>
            </a:r>
            <a:r>
              <a:rPr lang="vi-VN" altLang="ko-KR"/>
              <a:t>ư</a:t>
            </a:r>
            <a:r>
              <a:rPr lang="en-US" altLang="ko-KR" err="1"/>
              <a:t>ơng</a:t>
            </a:r>
            <a:r>
              <a:rPr lang="en-US" altLang="ko-KR"/>
              <a:t> 2: MÔ TẢ BÀI TOÁN</a:t>
            </a:r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5245101" y="2317823"/>
            <a:ext cx="1224136" cy="12241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588224" y="2413575"/>
            <a:ext cx="2304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giải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pháp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bài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toán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lấy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dữ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lệu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-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eautyfulsoup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-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Postpresql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-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Heroku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coud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 rot="3411746">
            <a:off x="5587356" y="2382006"/>
            <a:ext cx="480665" cy="1023698"/>
            <a:chOff x="6777274" y="1831284"/>
            <a:chExt cx="552841" cy="1177414"/>
          </a:xfrm>
        </p:grpSpPr>
        <p:grpSp>
          <p:nvGrpSpPr>
            <p:cNvPr id="15" name="Group 14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7" name="Freeform 16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Freeform 15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Nhóm 8">
            <a:extLst>
              <a:ext uri="{FF2B5EF4-FFF2-40B4-BE49-F238E27FC236}">
                <a16:creationId xmlns:a16="http://schemas.microsoft.com/office/drawing/2014/main" id="{66EA86A1-9D63-4D6F-9200-08DCAE16AC93}"/>
              </a:ext>
            </a:extLst>
          </p:cNvPr>
          <p:cNvGrpSpPr/>
          <p:nvPr/>
        </p:nvGrpSpPr>
        <p:grpSpPr>
          <a:xfrm>
            <a:off x="2655406" y="1402115"/>
            <a:ext cx="625915" cy="3060017"/>
            <a:chOff x="620651" y="1399883"/>
            <a:chExt cx="625915" cy="3060017"/>
          </a:xfrm>
        </p:grpSpPr>
        <p:sp>
          <p:nvSpPr>
            <p:cNvPr id="4" name="Rounded Rectangle 3"/>
            <p:cNvSpPr/>
            <p:nvPr/>
          </p:nvSpPr>
          <p:spPr>
            <a:xfrm>
              <a:off x="651681" y="1399883"/>
              <a:ext cx="540000" cy="306001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90633" y="1445644"/>
              <a:ext cx="462096" cy="462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8962" y="1475862"/>
              <a:ext cx="5335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>
                  <a:solidFill>
                    <a:schemeClr val="accent1"/>
                  </a:solidFill>
                  <a:cs typeface="Arial" pitchFamily="34" charset="0"/>
                </a:rPr>
                <a:t>I</a:t>
              </a:r>
              <a:endParaRPr lang="ko-KR" altLang="en-US" sz="2000" b="1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20651" y="1979300"/>
              <a:ext cx="625915" cy="1991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err="1">
                  <a:solidFill>
                    <a:schemeClr val="bg1"/>
                  </a:solidFill>
                  <a:cs typeface="Arial" pitchFamily="34" charset="0"/>
                </a:rPr>
                <a:t>Mô</a:t>
              </a:r>
              <a:r>
                <a:rPr lang="en-US" altLang="ko-KR" sz="1400" b="1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err="1">
                  <a:solidFill>
                    <a:schemeClr val="bg1"/>
                  </a:solidFill>
                  <a:cs typeface="Arial" pitchFamily="34" charset="0"/>
                </a:rPr>
                <a:t>Tả</a:t>
              </a:r>
              <a:r>
                <a:rPr lang="en-US" altLang="ko-KR" sz="1400" b="1">
                  <a:solidFill>
                    <a:schemeClr val="bg1"/>
                  </a:solidFill>
                  <a:cs typeface="Arial" pitchFamily="34" charset="0"/>
                </a:rPr>
                <a:t>  Chi </a:t>
              </a:r>
              <a:r>
                <a:rPr lang="en-US" altLang="ko-KR" sz="1400" b="1" err="1">
                  <a:solidFill>
                    <a:schemeClr val="bg1"/>
                  </a:solidFill>
                  <a:cs typeface="Arial" pitchFamily="34" charset="0"/>
                </a:rPr>
                <a:t>Tiết</a:t>
              </a:r>
              <a:r>
                <a:rPr lang="en-US" altLang="ko-KR" sz="1400" b="1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err="1">
                  <a:solidFill>
                    <a:schemeClr val="bg1"/>
                  </a:solidFill>
                  <a:cs typeface="Arial" pitchFamily="34" charset="0"/>
                </a:rPr>
                <a:t>Bài</a:t>
              </a:r>
              <a:r>
                <a:rPr lang="en-US" altLang="ko-KR" sz="1400" b="1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err="1">
                  <a:solidFill>
                    <a:schemeClr val="bg1"/>
                  </a:solidFill>
                  <a:cs typeface="Arial" pitchFamily="34" charset="0"/>
                </a:rPr>
                <a:t>Toán</a:t>
              </a:r>
              <a:endParaRPr lang="ko-KR" altLang="en-US" sz="1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" name="Nhóm 5">
            <a:extLst>
              <a:ext uri="{FF2B5EF4-FFF2-40B4-BE49-F238E27FC236}">
                <a16:creationId xmlns:a16="http://schemas.microsoft.com/office/drawing/2014/main" id="{523EE0DD-766D-4903-AFEE-6D4F81C61B73}"/>
              </a:ext>
            </a:extLst>
          </p:cNvPr>
          <p:cNvGrpSpPr/>
          <p:nvPr/>
        </p:nvGrpSpPr>
        <p:grpSpPr>
          <a:xfrm>
            <a:off x="3556173" y="1391400"/>
            <a:ext cx="664022" cy="3060017"/>
            <a:chOff x="2085907" y="1399883"/>
            <a:chExt cx="664022" cy="3060017"/>
          </a:xfrm>
        </p:grpSpPr>
        <p:sp>
          <p:nvSpPr>
            <p:cNvPr id="7" name="Rounded Rectangle 6"/>
            <p:cNvSpPr/>
            <p:nvPr/>
          </p:nvSpPr>
          <p:spPr>
            <a:xfrm>
              <a:off x="2155615" y="1399883"/>
              <a:ext cx="540000" cy="306001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194567" y="1445644"/>
              <a:ext cx="462096" cy="462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61290" y="1472352"/>
              <a:ext cx="5335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>
                  <a:solidFill>
                    <a:schemeClr val="accent1"/>
                  </a:solidFill>
                  <a:cs typeface="Arial" pitchFamily="34" charset="0"/>
                </a:rPr>
                <a:t>II</a:t>
              </a:r>
              <a:endParaRPr lang="ko-KR" altLang="en-US" sz="2000" b="1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85907" y="1979300"/>
              <a:ext cx="664022" cy="2314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err="1">
                  <a:solidFill>
                    <a:schemeClr val="bg1"/>
                  </a:solidFill>
                  <a:cs typeface="Arial" pitchFamily="34" charset="0"/>
                </a:rPr>
                <a:t>Vấn</a:t>
              </a:r>
              <a:r>
                <a:rPr lang="en-US" altLang="ko-KR" sz="1400" b="1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err="1">
                  <a:solidFill>
                    <a:schemeClr val="bg1"/>
                  </a:solidFill>
                  <a:cs typeface="Arial" pitchFamily="34" charset="0"/>
                </a:rPr>
                <a:t>Đề</a:t>
              </a:r>
              <a:r>
                <a:rPr lang="en-US" altLang="ko-KR" sz="1400" b="1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err="1">
                  <a:solidFill>
                    <a:schemeClr val="bg1"/>
                  </a:solidFill>
                  <a:cs typeface="Arial" pitchFamily="34" charset="0"/>
                </a:rPr>
                <a:t>Liên</a:t>
              </a:r>
              <a:r>
                <a:rPr lang="en-US" altLang="ko-KR" sz="1400" b="1">
                  <a:solidFill>
                    <a:schemeClr val="bg1"/>
                  </a:solidFill>
                  <a:cs typeface="Arial" pitchFamily="34" charset="0"/>
                </a:rPr>
                <a:t> Quan </a:t>
              </a:r>
              <a:r>
                <a:rPr lang="en-US" altLang="ko-KR" sz="1400" b="1" err="1">
                  <a:solidFill>
                    <a:schemeClr val="bg1"/>
                  </a:solidFill>
                  <a:cs typeface="Arial" pitchFamily="34" charset="0"/>
                </a:rPr>
                <a:t>Tới</a:t>
              </a:r>
              <a:r>
                <a:rPr lang="en-US" altLang="ko-KR" sz="1400" b="1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err="1">
                  <a:solidFill>
                    <a:schemeClr val="bg1"/>
                  </a:solidFill>
                  <a:cs typeface="Arial" pitchFamily="34" charset="0"/>
                </a:rPr>
                <a:t>Bài</a:t>
              </a:r>
              <a:r>
                <a:rPr lang="en-US" altLang="ko-KR" sz="1400" b="1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err="1">
                  <a:solidFill>
                    <a:schemeClr val="bg1"/>
                  </a:solidFill>
                  <a:cs typeface="Arial" pitchFamily="34" charset="0"/>
                </a:rPr>
                <a:t>Toán</a:t>
              </a:r>
              <a:endParaRPr lang="ko-KR" altLang="en-US" sz="1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" name="Nhóm 2">
            <a:extLst>
              <a:ext uri="{FF2B5EF4-FFF2-40B4-BE49-F238E27FC236}">
                <a16:creationId xmlns:a16="http://schemas.microsoft.com/office/drawing/2014/main" id="{757449B4-B6BF-43EB-BE32-3F4CCE1A6B54}"/>
              </a:ext>
            </a:extLst>
          </p:cNvPr>
          <p:cNvGrpSpPr/>
          <p:nvPr/>
        </p:nvGrpSpPr>
        <p:grpSpPr>
          <a:xfrm>
            <a:off x="3563870" y="1391399"/>
            <a:ext cx="664022" cy="3060017"/>
            <a:chOff x="3542653" y="1399882"/>
            <a:chExt cx="664022" cy="3060017"/>
          </a:xfrm>
        </p:grpSpPr>
        <p:sp>
          <p:nvSpPr>
            <p:cNvPr id="8" name="Rounded Rectangle 7"/>
            <p:cNvSpPr/>
            <p:nvPr/>
          </p:nvSpPr>
          <p:spPr>
            <a:xfrm>
              <a:off x="3604664" y="1399882"/>
              <a:ext cx="540000" cy="306001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643616" y="1445643"/>
              <a:ext cx="462096" cy="462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09305" y="1471303"/>
              <a:ext cx="5335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>
                  <a:solidFill>
                    <a:schemeClr val="accent1"/>
                  </a:solidFill>
                  <a:cs typeface="Arial" pitchFamily="34" charset="0"/>
                </a:rPr>
                <a:t>III</a:t>
              </a:r>
              <a:endParaRPr lang="ko-KR" altLang="en-US" sz="2000" b="1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42653" y="1978453"/>
              <a:ext cx="664022" cy="2314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err="1">
                  <a:solidFill>
                    <a:schemeClr val="bg1"/>
                  </a:solidFill>
                  <a:cs typeface="Arial" pitchFamily="34" charset="0"/>
                </a:rPr>
                <a:t>Mô</a:t>
              </a:r>
              <a:r>
                <a:rPr lang="en-US" altLang="ko-KR" sz="1400" b="1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err="1">
                  <a:solidFill>
                    <a:schemeClr val="bg1"/>
                  </a:solidFill>
                  <a:cs typeface="Arial" pitchFamily="34" charset="0"/>
                </a:rPr>
                <a:t>Tả</a:t>
              </a:r>
              <a:r>
                <a:rPr lang="en-US" altLang="ko-KR" sz="1400" b="1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err="1">
                  <a:solidFill>
                    <a:schemeClr val="bg1"/>
                  </a:solidFill>
                  <a:cs typeface="Arial" pitchFamily="34" charset="0"/>
                </a:rPr>
                <a:t>Giải</a:t>
              </a:r>
              <a:r>
                <a:rPr lang="en-US" altLang="ko-KR" sz="1400" b="1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err="1">
                  <a:solidFill>
                    <a:schemeClr val="bg1"/>
                  </a:solidFill>
                  <a:cs typeface="Arial" pitchFamily="34" charset="0"/>
                </a:rPr>
                <a:t>Pháp</a:t>
              </a:r>
              <a:r>
                <a:rPr lang="en-US" altLang="ko-KR" sz="1400" b="1">
                  <a:solidFill>
                    <a:schemeClr val="bg1"/>
                  </a:solidFill>
                  <a:cs typeface="Arial" pitchFamily="34" charset="0"/>
                </a:rPr>
                <a:t> Cho </a:t>
              </a:r>
              <a:r>
                <a:rPr lang="en-US" altLang="ko-KR" sz="1400" b="1" err="1">
                  <a:solidFill>
                    <a:schemeClr val="bg1"/>
                  </a:solidFill>
                  <a:cs typeface="Arial" pitchFamily="34" charset="0"/>
                </a:rPr>
                <a:t>Bài</a:t>
              </a:r>
              <a:r>
                <a:rPr lang="en-US" altLang="ko-KR" sz="1400" b="1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err="1">
                  <a:solidFill>
                    <a:schemeClr val="bg1"/>
                  </a:solidFill>
                  <a:cs typeface="Arial" pitchFamily="34" charset="0"/>
                </a:rPr>
                <a:t>Toán</a:t>
              </a:r>
              <a:endParaRPr lang="ko-KR" altLang="en-US" sz="1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1080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7284E-6 L -0.10816 -1.728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1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23457E-6 L -0.10052 0.0006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5" y="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5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/>
              <a:t>3. </a:t>
            </a:r>
            <a:r>
              <a:rPr lang="en-US" altLang="ko-KR" err="1"/>
              <a:t>Mô</a:t>
            </a:r>
            <a:r>
              <a:rPr lang="en-US" altLang="ko-KR"/>
              <a:t> </a:t>
            </a:r>
            <a:r>
              <a:rPr lang="en-US" altLang="ko-KR" err="1"/>
              <a:t>Tả</a:t>
            </a:r>
            <a:r>
              <a:rPr lang="en-US" altLang="ko-KR"/>
              <a:t> </a:t>
            </a:r>
            <a:r>
              <a:rPr lang="en-US" altLang="ko-KR" err="1"/>
              <a:t>Giải</a:t>
            </a:r>
            <a:r>
              <a:rPr lang="en-US" altLang="ko-KR"/>
              <a:t> </a:t>
            </a:r>
            <a:r>
              <a:rPr lang="en-US" altLang="ko-KR" err="1"/>
              <a:t>Pháp</a:t>
            </a:r>
            <a:r>
              <a:rPr lang="en-US" altLang="ko-KR"/>
              <a:t> Cho </a:t>
            </a:r>
            <a:r>
              <a:rPr lang="en-US" altLang="ko-KR" err="1"/>
              <a:t>Bài</a:t>
            </a:r>
            <a:r>
              <a:rPr lang="en-US" altLang="ko-KR"/>
              <a:t> </a:t>
            </a:r>
            <a:r>
              <a:rPr lang="en-US" altLang="ko-KR" err="1"/>
              <a:t>Toán</a:t>
            </a:r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1199104"/>
            <a:ext cx="4355976" cy="653133"/>
            <a:chOff x="0" y="1270545"/>
            <a:chExt cx="4355976" cy="504056"/>
          </a:xfrm>
        </p:grpSpPr>
        <p:sp>
          <p:nvSpPr>
            <p:cNvPr id="5" name="Rectangle 4"/>
            <p:cNvSpPr/>
            <p:nvPr/>
          </p:nvSpPr>
          <p:spPr>
            <a:xfrm>
              <a:off x="323528" y="1270545"/>
              <a:ext cx="4032448" cy="5040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1270545"/>
              <a:ext cx="323528" cy="504056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1264060"/>
            <a:ext cx="3938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Chương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trình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sử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dụng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beautyfulsoup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lấy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dữ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liệu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: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7363" y="2501181"/>
            <a:ext cx="40886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- </a:t>
            </a:r>
            <a:r>
              <a:rPr lang="en-US" sz="1400" dirty="0" err="1" smtClean="0"/>
              <a:t>Beautyfulsoup</a:t>
            </a:r>
            <a:r>
              <a:rPr lang="en-US" sz="1400" dirty="0" smtClean="0"/>
              <a:t>: </a:t>
            </a:r>
            <a:r>
              <a:rPr lang="en-US" sz="1400" dirty="0"/>
              <a:t>Chia </a:t>
            </a:r>
            <a:r>
              <a:rPr lang="en-US" sz="1400" dirty="0" err="1" smtClean="0"/>
              <a:t>dữ</a:t>
            </a:r>
            <a:r>
              <a:rPr lang="en-US" sz="1400" dirty="0" smtClean="0"/>
              <a:t> </a:t>
            </a:r>
            <a:r>
              <a:rPr lang="en-US" sz="1400" dirty="0" err="1" smtClean="0"/>
              <a:t>liệu</a:t>
            </a:r>
            <a:r>
              <a:rPr lang="en-US" sz="1400" dirty="0" smtClean="0"/>
              <a:t> web </a:t>
            </a:r>
            <a:r>
              <a:rPr lang="en-US" sz="1400" dirty="0" err="1" smtClean="0"/>
              <a:t>thành</a:t>
            </a:r>
            <a:r>
              <a:rPr lang="en-US" sz="1400" dirty="0" smtClean="0"/>
              <a:t> 2 </a:t>
            </a:r>
            <a:r>
              <a:rPr lang="en-US" sz="1400" dirty="0" err="1" smtClean="0"/>
              <a:t>phần</a:t>
            </a:r>
            <a:r>
              <a:rPr lang="en-US" sz="1400" dirty="0" smtClean="0"/>
              <a:t>:</a:t>
            </a:r>
          </a:p>
          <a:p>
            <a:pPr algn="ctr"/>
            <a:r>
              <a:rPr lang="en-US" sz="1400" dirty="0"/>
              <a:t> </a:t>
            </a:r>
            <a:r>
              <a:rPr lang="en-US" sz="1400" dirty="0" smtClean="0"/>
              <a:t>   + </a:t>
            </a:r>
            <a:r>
              <a:rPr lang="en-US" sz="1400" dirty="0" err="1"/>
              <a:t>D</a:t>
            </a:r>
            <a:r>
              <a:rPr lang="en-US" sz="1400" dirty="0" err="1" smtClean="0"/>
              <a:t>ữ</a:t>
            </a:r>
            <a:r>
              <a:rPr lang="en-US" sz="1400" dirty="0" smtClean="0"/>
              <a:t> </a:t>
            </a:r>
            <a:r>
              <a:rPr lang="en-US" sz="1400" dirty="0" err="1" smtClean="0"/>
              <a:t>liệu</a:t>
            </a:r>
            <a:r>
              <a:rPr lang="en-US" sz="1400" dirty="0" smtClean="0"/>
              <a:t> </a:t>
            </a:r>
            <a:r>
              <a:rPr lang="en-US" sz="1400" dirty="0" err="1" smtClean="0"/>
              <a:t>lớp</a:t>
            </a:r>
            <a:r>
              <a:rPr lang="en-US" sz="1400" dirty="0" smtClean="0"/>
              <a:t> </a:t>
            </a:r>
            <a:r>
              <a:rPr lang="en-US" sz="1400" dirty="0" err="1" smtClean="0"/>
              <a:t>thứ</a:t>
            </a:r>
            <a:r>
              <a:rPr lang="en-US" sz="1400" dirty="0" smtClean="0"/>
              <a:t> </a:t>
            </a:r>
            <a:r>
              <a:rPr lang="en-US" sz="1400" dirty="0" err="1" smtClean="0"/>
              <a:t>nhất</a:t>
            </a:r>
            <a:r>
              <a:rPr lang="en-US" sz="1400" dirty="0" smtClean="0"/>
              <a:t>: </a:t>
            </a:r>
            <a:r>
              <a:rPr lang="en-US" sz="1400" dirty="0" err="1" smtClean="0"/>
              <a:t>Lấy</a:t>
            </a:r>
            <a:r>
              <a:rPr lang="en-US" sz="1400" dirty="0" smtClean="0"/>
              <a:t> </a:t>
            </a:r>
            <a:r>
              <a:rPr lang="en-US" sz="1400" dirty="0" err="1" smtClean="0"/>
              <a:t>dữ</a:t>
            </a:r>
            <a:r>
              <a:rPr lang="en-US" sz="1400" dirty="0" smtClean="0"/>
              <a:t> </a:t>
            </a:r>
            <a:r>
              <a:rPr lang="en-US" sz="1400" dirty="0" err="1" smtClean="0"/>
              <a:t>liệu</a:t>
            </a:r>
            <a:r>
              <a:rPr lang="en-US" sz="1400" dirty="0" smtClean="0"/>
              <a:t> web </a:t>
            </a:r>
            <a:r>
              <a:rPr lang="en-US" sz="1400" dirty="0" err="1" smtClean="0"/>
              <a:t>từ</a:t>
            </a:r>
            <a:r>
              <a:rPr lang="en-US" sz="1400" dirty="0" smtClean="0"/>
              <a:t> </a:t>
            </a:r>
            <a:r>
              <a:rPr lang="en-US" sz="1400" dirty="0" err="1" smtClean="0"/>
              <a:t>nội</a:t>
            </a:r>
            <a:r>
              <a:rPr lang="en-US" sz="1400" dirty="0" smtClean="0"/>
              <a:t> dung </a:t>
            </a:r>
            <a:r>
              <a:rPr lang="en-US" sz="1400" dirty="0" err="1" smtClean="0"/>
              <a:t>trang</a:t>
            </a:r>
            <a:r>
              <a:rPr lang="en-US" sz="1400" dirty="0" smtClean="0"/>
              <a:t> web.</a:t>
            </a:r>
          </a:p>
          <a:p>
            <a:pPr algn="ctr"/>
            <a:r>
              <a:rPr lang="en-US" sz="1400" dirty="0"/>
              <a:t> </a:t>
            </a:r>
            <a:r>
              <a:rPr lang="en-US" sz="1400" dirty="0" smtClean="0"/>
              <a:t>   + </a:t>
            </a:r>
            <a:r>
              <a:rPr lang="en-US" sz="1400" dirty="0" err="1" smtClean="0"/>
              <a:t>Dữ</a:t>
            </a:r>
            <a:r>
              <a:rPr lang="en-US" sz="1400" dirty="0" smtClean="0"/>
              <a:t> </a:t>
            </a:r>
            <a:r>
              <a:rPr lang="en-US" sz="1400" dirty="0" err="1" smtClean="0"/>
              <a:t>liệu</a:t>
            </a:r>
            <a:r>
              <a:rPr lang="en-US" sz="1400" dirty="0" smtClean="0"/>
              <a:t> </a:t>
            </a:r>
            <a:r>
              <a:rPr lang="en-US" sz="1400" dirty="0" err="1" smtClean="0"/>
              <a:t>lớp</a:t>
            </a:r>
            <a:r>
              <a:rPr lang="en-US" sz="1400" dirty="0" smtClean="0"/>
              <a:t> </a:t>
            </a:r>
            <a:r>
              <a:rPr lang="en-US" sz="1400" dirty="0" err="1" smtClean="0"/>
              <a:t>thứ</a:t>
            </a:r>
            <a:r>
              <a:rPr lang="en-US" sz="1400" dirty="0" smtClean="0"/>
              <a:t> </a:t>
            </a:r>
            <a:r>
              <a:rPr lang="en-US" sz="1400" dirty="0" err="1" smtClean="0"/>
              <a:t>hai</a:t>
            </a:r>
            <a:r>
              <a:rPr lang="en-US" sz="1400" dirty="0" smtClean="0"/>
              <a:t>: </a:t>
            </a:r>
            <a:r>
              <a:rPr lang="en-US" sz="1400" dirty="0" err="1" smtClean="0"/>
              <a:t>Sau</a:t>
            </a:r>
            <a:r>
              <a:rPr lang="en-US" sz="1400" dirty="0" smtClean="0"/>
              <a:t> </a:t>
            </a:r>
            <a:r>
              <a:rPr lang="en-US" sz="1400" dirty="0" err="1" smtClean="0"/>
              <a:t>khi</a:t>
            </a:r>
            <a:r>
              <a:rPr lang="en-US" sz="1400" dirty="0" smtClean="0"/>
              <a:t> </a:t>
            </a:r>
            <a:r>
              <a:rPr lang="en-US" sz="1400" dirty="0" err="1" smtClean="0"/>
              <a:t>lấy</a:t>
            </a:r>
            <a:r>
              <a:rPr lang="en-US" sz="1400" dirty="0" smtClean="0"/>
              <a:t> </a:t>
            </a:r>
            <a:r>
              <a:rPr lang="en-US" sz="1400" dirty="0" err="1" smtClean="0"/>
              <a:t>nội</a:t>
            </a:r>
            <a:r>
              <a:rPr lang="en-US" sz="1400" dirty="0" smtClean="0"/>
              <a:t> dung </a:t>
            </a:r>
            <a:r>
              <a:rPr lang="en-US" sz="1400" dirty="0" err="1" smtClean="0"/>
              <a:t>của</a:t>
            </a:r>
            <a:r>
              <a:rPr lang="en-US" sz="1400" dirty="0" smtClean="0"/>
              <a:t> </a:t>
            </a:r>
            <a:r>
              <a:rPr lang="en-US" sz="1400" dirty="0" err="1" smtClean="0"/>
              <a:t>lớp</a:t>
            </a:r>
            <a:r>
              <a:rPr lang="en-US" sz="1400" dirty="0" smtClean="0"/>
              <a:t> </a:t>
            </a:r>
            <a:r>
              <a:rPr lang="en-US" sz="1400" dirty="0" err="1" smtClean="0"/>
              <a:t>thứ</a:t>
            </a:r>
            <a:r>
              <a:rPr lang="en-US" sz="1400" dirty="0" smtClean="0"/>
              <a:t> </a:t>
            </a:r>
            <a:r>
              <a:rPr lang="en-US" sz="1400" dirty="0" err="1" smtClean="0"/>
              <a:t>nhất</a:t>
            </a:r>
            <a:r>
              <a:rPr lang="en-US" sz="1400" dirty="0" smtClean="0"/>
              <a:t> </a:t>
            </a:r>
            <a:r>
              <a:rPr lang="en-US" sz="1400" dirty="0" err="1" smtClean="0"/>
              <a:t>có</a:t>
            </a:r>
            <a:r>
              <a:rPr lang="en-US" sz="1400" dirty="0" smtClean="0"/>
              <a:t> </a:t>
            </a:r>
            <a:r>
              <a:rPr lang="en-US" sz="1400" dirty="0" err="1" smtClean="0"/>
              <a:t>được</a:t>
            </a:r>
            <a:r>
              <a:rPr lang="en-US" sz="1400" dirty="0" smtClean="0"/>
              <a:t> link </a:t>
            </a:r>
            <a:r>
              <a:rPr lang="en-US" sz="1400" dirty="0" err="1" smtClean="0"/>
              <a:t>của</a:t>
            </a:r>
            <a:r>
              <a:rPr lang="en-US" sz="1400" dirty="0" smtClean="0"/>
              <a:t> </a:t>
            </a:r>
            <a:r>
              <a:rPr lang="en-US" sz="1400" dirty="0" err="1" smtClean="0"/>
              <a:t>lớp</a:t>
            </a:r>
            <a:r>
              <a:rPr lang="en-US" sz="1400" dirty="0" smtClean="0"/>
              <a:t> </a:t>
            </a:r>
            <a:r>
              <a:rPr lang="en-US" sz="1400" dirty="0" err="1" smtClean="0"/>
              <a:t>hai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grpSp>
        <p:nvGrpSpPr>
          <p:cNvPr id="17" name="Nhóm 16">
            <a:extLst>
              <a:ext uri="{FF2B5EF4-FFF2-40B4-BE49-F238E27FC236}">
                <a16:creationId xmlns:a16="http://schemas.microsoft.com/office/drawing/2014/main" id="{2022E714-CD63-45AF-B496-A56DAAA37528}"/>
              </a:ext>
            </a:extLst>
          </p:cNvPr>
          <p:cNvGrpSpPr/>
          <p:nvPr/>
        </p:nvGrpSpPr>
        <p:grpSpPr>
          <a:xfrm>
            <a:off x="4975143" y="1837704"/>
            <a:ext cx="4312380" cy="894796"/>
            <a:chOff x="4975143" y="1837704"/>
            <a:chExt cx="4312380" cy="894796"/>
          </a:xfrm>
        </p:grpSpPr>
        <p:sp>
          <p:nvSpPr>
            <p:cNvPr id="12" name="Left Arrow 11"/>
            <p:cNvSpPr/>
            <p:nvPr/>
          </p:nvSpPr>
          <p:spPr>
            <a:xfrm rot="20722497">
              <a:off x="4975143" y="1837704"/>
              <a:ext cx="4312380" cy="894796"/>
            </a:xfrm>
            <a:custGeom>
              <a:avLst/>
              <a:gdLst/>
              <a:ahLst/>
              <a:cxnLst/>
              <a:rect l="l" t="t" r="r" b="b"/>
              <a:pathLst>
                <a:path w="4312380" h="894796">
                  <a:moveTo>
                    <a:pt x="4312380" y="117603"/>
                  </a:moveTo>
                  <a:lnTo>
                    <a:pt x="4140261" y="777193"/>
                  </a:lnTo>
                  <a:lnTo>
                    <a:pt x="497381" y="777193"/>
                  </a:lnTo>
                  <a:lnTo>
                    <a:pt x="497381" y="894796"/>
                  </a:lnTo>
                  <a:lnTo>
                    <a:pt x="0" y="447398"/>
                  </a:lnTo>
                  <a:lnTo>
                    <a:pt x="497381" y="0"/>
                  </a:lnTo>
                  <a:lnTo>
                    <a:pt x="497381" y="1176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 rot="20760000">
              <a:off x="5583160" y="2131215"/>
              <a:ext cx="30963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1.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Lấy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dữ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liệu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web.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7">
            <a:extLst>
              <a:ext uri="{FF2B5EF4-FFF2-40B4-BE49-F238E27FC236}">
                <a16:creationId xmlns:a16="http://schemas.microsoft.com/office/drawing/2014/main" id="{16A2F804-ED88-462A-99D8-5D709262DC5A}"/>
              </a:ext>
            </a:extLst>
          </p:cNvPr>
          <p:cNvSpPr txBox="1"/>
          <p:nvPr/>
        </p:nvSpPr>
        <p:spPr>
          <a:xfrm>
            <a:off x="-14675" y="1371781"/>
            <a:ext cx="465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cs typeface="Arial" pitchFamily="34" charset="0"/>
              </a:rPr>
              <a:t>a.</a:t>
            </a:r>
            <a:endParaRPr lang="ko-KR" altLang="en-US" sz="14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0150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</TotalTime>
  <Words>879</Words>
  <Application>Microsoft Office PowerPoint</Application>
  <PresentationFormat>On-screen Show (16:9)</PresentationFormat>
  <Paragraphs>127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맑은 고딕</vt:lpstr>
      <vt:lpstr>Arial</vt:lpstr>
      <vt:lpstr>Arial Unicode MS</vt:lpstr>
      <vt:lpstr>UVN Banh Mi</vt:lpstr>
      <vt:lpstr>UVN But Long 1</vt:lpstr>
      <vt:lpstr>UVN Chinh Luan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wdasd asd</cp:lastModifiedBy>
  <cp:revision>184</cp:revision>
  <dcterms:created xsi:type="dcterms:W3CDTF">2016-12-05T23:26:54Z</dcterms:created>
  <dcterms:modified xsi:type="dcterms:W3CDTF">2020-06-01T04:15:34Z</dcterms:modified>
</cp:coreProperties>
</file>