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61" r:id="rId3"/>
    <p:sldId id="262" r:id="rId4"/>
    <p:sldId id="307" r:id="rId5"/>
    <p:sldId id="310" r:id="rId6"/>
    <p:sldId id="308" r:id="rId7"/>
    <p:sldId id="309" r:id="rId8"/>
  </p:sldIdLst>
  <p:sldSz cx="9144000" cy="5143500" type="screen16x9"/>
  <p:notesSz cx="6858000" cy="9144000"/>
  <p:embeddedFontLst>
    <p:embeddedFont>
      <p:font typeface="Abhaya Libre" panose="020B0604020202020204" charset="0"/>
      <p:regular r:id="rId10"/>
      <p:bold r:id="rId11"/>
    </p:embeddedFont>
    <p:embeddedFont>
      <p:font typeface="Abhaya Libre Medium" panose="020B0604020202020204" charset="0"/>
      <p:regular r:id="rId12"/>
      <p:bold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Red Hat Displ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DDC77-E7D9-4530-BE90-7440DAB96D37}">
  <a:tblStyle styleId="{592DDC77-E7D9-4530-BE90-7440DAB96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0" name="Google Shape;40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61" name="Google Shape;40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1" name="Google Shape;40761;g11fc2f8d6d6_1_34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62" name="Google Shape;40762;g11fc2f8d6d6_1_34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7" name="Google Shape;40777;g1331a2d5b57_3_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78" name="Google Shape;40778;g1331a2d5b57_3_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1" name="Google Shape;40761;g11fc2f8d6d6_1_34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62" name="Google Shape;40762;g11fc2f8d6d6_1_34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20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1" name="Google Shape;40761;g11fc2f8d6d6_1_34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62" name="Google Shape;40762;g11fc2f8d6d6_1_34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56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1" name="Google Shape;40761;g11fc2f8d6d6_1_34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62" name="Google Shape;40762;g11fc2f8d6d6_1_34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" y="4"/>
            <a:ext cx="9144066" cy="5143518"/>
            <a:chOff x="279200" y="890725"/>
            <a:chExt cx="7061600" cy="3930250"/>
          </a:xfrm>
        </p:grpSpPr>
        <p:sp>
          <p:nvSpPr>
            <p:cNvPr id="10" name="Google Shape;10;p2"/>
            <p:cNvSpPr/>
            <p:nvPr/>
          </p:nvSpPr>
          <p:spPr>
            <a:xfrm>
              <a:off x="27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8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9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9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9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9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9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9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9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0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029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0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0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0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0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1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1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1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1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1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1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2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2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2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2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266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2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2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3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3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34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93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3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3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4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4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4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4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5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5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5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5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5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5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5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6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6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6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86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6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6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7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7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7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7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7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8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8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8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8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8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8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8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8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8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9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9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9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9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49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9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0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029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0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0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0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20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1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41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1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61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71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1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92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02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12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22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266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42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3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3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834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3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3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13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24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4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44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54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64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4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85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95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5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15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5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35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5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56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66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6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6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6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06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7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27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7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7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57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67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78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88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98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08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18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28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8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8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8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8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9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9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19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9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39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9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59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70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8029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90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00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10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20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31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41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51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61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1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81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92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02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2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22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3266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52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63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3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34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3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03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13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4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34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44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54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64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74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85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5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05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15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25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5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45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56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6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76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86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96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06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7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27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37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47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57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7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8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8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8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8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18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28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7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8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8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8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8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8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99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9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29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39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49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59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70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029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90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00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10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20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31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41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1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61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71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81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92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02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2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22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3266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42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52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63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73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34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03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13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24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34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44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54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64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4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85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95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05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15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25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35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45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56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66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76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86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96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6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7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27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37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47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57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67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78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88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98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08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8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28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7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8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8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8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8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88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99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09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19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29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39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49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59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70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8029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90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0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10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20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1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41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51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61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71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81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92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2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12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2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3266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42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52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63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73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834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93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03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13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24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34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44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64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74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85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95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505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15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25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35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45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56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66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6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86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96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06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17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27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37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47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57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67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8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88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98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08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18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28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8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8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8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8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8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8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99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9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19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29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39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49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59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70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8029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90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00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10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20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31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41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51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61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71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81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2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02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12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22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3266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42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52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63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73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834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93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403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3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424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434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44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54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64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74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5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495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5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5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35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45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56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66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76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6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96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06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17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27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37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7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57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67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78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88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98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08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18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728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7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8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48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8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8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78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88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9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09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19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29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39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49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70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029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90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00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10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20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31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41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251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61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71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281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92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02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12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22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3266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42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52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63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73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834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93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03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13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24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4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44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454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64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74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85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95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05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15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525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35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545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556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566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76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86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96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06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7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7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37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47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57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67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78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88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98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08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18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28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7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8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48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8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8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8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88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99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109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119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29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39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49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159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170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18029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190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00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10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20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31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41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51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61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71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81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92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02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12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22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3266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42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352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363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73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3834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393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403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413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424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434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444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454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464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474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485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495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505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515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525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535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545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556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66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76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86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6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6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17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27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37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47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57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67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78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88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98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708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718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728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7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38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48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8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8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78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88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99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109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119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129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139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149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159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170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18029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190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00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210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220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231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41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51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61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71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81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92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302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12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322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3266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342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352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63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373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834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393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3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13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24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34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44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54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64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74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85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95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505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515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525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35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45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56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566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576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86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596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06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17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27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37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47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657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667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678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88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98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708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718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728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27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38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48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58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8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78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88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99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109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119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129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139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149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159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170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18029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190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200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210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220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231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241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251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261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271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281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292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302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312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322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33266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342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352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363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373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3834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393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403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413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424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434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444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454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464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474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485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495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505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515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525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535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545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556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566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576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586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596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06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17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27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47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57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67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78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88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98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708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718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728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27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8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48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58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8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78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88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99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109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119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129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139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149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159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170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18029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190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200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210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220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231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241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251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261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271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281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292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302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312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322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33266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342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352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363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373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3834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393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403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413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424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434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444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454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464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474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485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495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05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515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525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535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545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556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566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576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586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596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06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17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7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47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57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67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78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88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98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708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718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728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27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38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48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58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8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78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88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99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109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119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129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139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149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159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170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18029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190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200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210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220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231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241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251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261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271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81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292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302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312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322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33266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342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352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363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73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834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93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403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413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424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434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444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454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464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474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485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495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505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515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525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535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545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556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566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576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586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596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06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17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27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7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47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57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67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78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88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98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708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718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728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7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38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48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58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8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78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88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99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109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119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129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39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49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159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170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18029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90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200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10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220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231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241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251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261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271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281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292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302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312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322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33266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342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352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363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373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3834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393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403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413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424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434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444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454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464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474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485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495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505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515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525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535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545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556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566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576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586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596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06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17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27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37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47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57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67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78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88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98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708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718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728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27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1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38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48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58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8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78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88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99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109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119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129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139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149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159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170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18029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190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200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210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220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231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241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251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261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271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281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292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302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312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322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33266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342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352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363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373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3834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393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403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413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424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434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444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454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464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474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485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495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505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515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525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535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545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556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566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576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586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596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06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17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27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37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47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7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67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78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88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698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708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718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728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27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48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58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68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78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88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99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109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119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129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139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149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159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170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18029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190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200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210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220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231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241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251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261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271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281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292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302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312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322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33266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42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352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363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373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3834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393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403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413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24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434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444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454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464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474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485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495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505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515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525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535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545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556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566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576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586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596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606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617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27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637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647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657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667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678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688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698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708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718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728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27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7" y="1619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38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8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8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68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78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88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99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109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119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129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139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149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159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170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18029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90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200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210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220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231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241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251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261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271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281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292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302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312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322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33266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342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352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363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373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3834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393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403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413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424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434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444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454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464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474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485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495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505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515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525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35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45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56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566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576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586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596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606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617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627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637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647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657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667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678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688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698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708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718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728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27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8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8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58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68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78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88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99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109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119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129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139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149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159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170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18029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190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200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210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220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231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241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251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61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271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281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292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302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312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322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33266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342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352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363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373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3834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393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403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413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424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434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444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454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464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474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485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495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505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515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525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535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545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556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566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76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86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6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06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17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627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637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647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657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667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678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688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698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708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718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728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27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38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48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58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68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78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88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99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109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119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129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139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149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159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170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18029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190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200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210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220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231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241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251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261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271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281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292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302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312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22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3266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42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352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363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373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3834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393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403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413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424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434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444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454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464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474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485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495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505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515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525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535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545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556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566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576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586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596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606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617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627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637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647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657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67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8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688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698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08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718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728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27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38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48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58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68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78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88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99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09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119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129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139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149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159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170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18029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190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200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210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220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231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241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251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261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271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281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292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302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312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322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33266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342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352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363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373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3834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393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403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413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424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4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44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454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464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474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485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495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505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515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525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535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545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556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566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576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586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596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606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617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627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637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647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657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667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678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688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698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708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718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728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27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38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48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58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68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8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8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99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109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119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129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39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49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59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70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8029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90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00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10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220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231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241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251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261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271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281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292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302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312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322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33266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342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352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363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373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3834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393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403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413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424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434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444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454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464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474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485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495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505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515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25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35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45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556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566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576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586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596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606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617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627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637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647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657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667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678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688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698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708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718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728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27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8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8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58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68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78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88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99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109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119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129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139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149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159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170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18029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190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200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210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220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231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241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251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61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271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281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292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302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312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322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33266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342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352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363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373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3834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393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403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413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424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434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444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454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464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474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485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495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505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515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525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535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545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556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566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76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86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6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06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17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627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637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647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657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667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678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688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698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708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718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728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27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38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48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58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68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78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88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99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109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119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129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139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149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159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170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18029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190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200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210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220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231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241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251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261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271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281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292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02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12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22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33266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342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352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363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373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3834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393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403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413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424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434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444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454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464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474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485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495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505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515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525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535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545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556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566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576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86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96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606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17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27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637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647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657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667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678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688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698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708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718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728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27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38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48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58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68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78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88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99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109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119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129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139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149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159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170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18029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190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200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210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220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231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241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251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261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271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281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292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02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312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322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33266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342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352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363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373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3834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393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403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413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424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434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444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454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464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474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485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495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505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515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525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35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45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56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566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576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586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596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606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617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627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637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647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657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667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678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688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698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708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718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728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27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7" y="1631"/>
                    <a:pt x="2107" y="1060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38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48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58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68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8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8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99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109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119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129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39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49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59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170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18029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190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200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210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220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231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241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251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261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271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281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292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302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312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322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33266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342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352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363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373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3834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393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403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413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424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434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444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454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464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474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485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495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05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515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525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535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545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556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566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576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586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596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606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617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627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637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47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57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67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678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688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698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708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718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728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27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38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48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58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68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78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88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9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19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9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39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49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59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70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8029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90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200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210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220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231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241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251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261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271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281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292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302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312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322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33266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342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352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363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373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3834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393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403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413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424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434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444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454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464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474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485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"/>
            <p:cNvSpPr/>
            <p:nvPr/>
          </p:nvSpPr>
          <p:spPr>
            <a:xfrm>
              <a:off x="495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"/>
            <p:cNvSpPr/>
            <p:nvPr/>
          </p:nvSpPr>
          <p:spPr>
            <a:xfrm>
              <a:off x="505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"/>
            <p:cNvSpPr/>
            <p:nvPr/>
          </p:nvSpPr>
          <p:spPr>
            <a:xfrm>
              <a:off x="515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"/>
            <p:cNvSpPr/>
            <p:nvPr/>
          </p:nvSpPr>
          <p:spPr>
            <a:xfrm>
              <a:off x="525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"/>
            <p:cNvSpPr/>
            <p:nvPr/>
          </p:nvSpPr>
          <p:spPr>
            <a:xfrm>
              <a:off x="535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"/>
            <p:cNvSpPr/>
            <p:nvPr/>
          </p:nvSpPr>
          <p:spPr>
            <a:xfrm>
              <a:off x="545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"/>
            <p:cNvSpPr/>
            <p:nvPr/>
          </p:nvSpPr>
          <p:spPr>
            <a:xfrm>
              <a:off x="556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566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576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586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"/>
            <p:cNvSpPr/>
            <p:nvPr/>
          </p:nvSpPr>
          <p:spPr>
            <a:xfrm>
              <a:off x="596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"/>
            <p:cNvSpPr/>
            <p:nvPr/>
          </p:nvSpPr>
          <p:spPr>
            <a:xfrm>
              <a:off x="606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617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627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637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647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657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667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678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688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698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708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718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728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27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38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48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58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68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78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88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99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9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19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29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39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49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59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70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8029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90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200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210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220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231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241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251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"/>
            <p:cNvSpPr/>
            <p:nvPr/>
          </p:nvSpPr>
          <p:spPr>
            <a:xfrm>
              <a:off x="261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"/>
            <p:cNvSpPr/>
            <p:nvPr/>
          </p:nvSpPr>
          <p:spPr>
            <a:xfrm>
              <a:off x="271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"/>
            <p:cNvSpPr/>
            <p:nvPr/>
          </p:nvSpPr>
          <p:spPr>
            <a:xfrm>
              <a:off x="281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"/>
            <p:cNvSpPr/>
            <p:nvPr/>
          </p:nvSpPr>
          <p:spPr>
            <a:xfrm>
              <a:off x="292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302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312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322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33266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342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352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363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373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3834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393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403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413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424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434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444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454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464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474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485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95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505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5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25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35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545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556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566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76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86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6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06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17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627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637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647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657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667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678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688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698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708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718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728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"/>
          <p:cNvGrpSpPr/>
          <p:nvPr/>
        </p:nvGrpSpPr>
        <p:grpSpPr>
          <a:xfrm>
            <a:off x="223221" y="255838"/>
            <a:ext cx="8706833" cy="4631825"/>
            <a:chOff x="261561" y="255838"/>
            <a:chExt cx="8706833" cy="4631825"/>
          </a:xfrm>
        </p:grpSpPr>
        <p:grpSp>
          <p:nvGrpSpPr>
            <p:cNvPr id="1831" name="Google Shape;1831;p2"/>
            <p:cNvGrpSpPr/>
            <p:nvPr/>
          </p:nvGrpSpPr>
          <p:grpSpPr>
            <a:xfrm>
              <a:off x="261561" y="255838"/>
              <a:ext cx="8706833" cy="4631825"/>
              <a:chOff x="391650" y="259200"/>
              <a:chExt cx="8360700" cy="4631825"/>
            </a:xfrm>
          </p:grpSpPr>
          <p:sp>
            <p:nvSpPr>
              <p:cNvPr id="1832" name="Google Shape;1832;p2"/>
              <p:cNvSpPr/>
              <p:nvPr/>
            </p:nvSpPr>
            <p:spPr>
              <a:xfrm>
                <a:off x="391650" y="259200"/>
                <a:ext cx="8360700" cy="4625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3" name="Google Shape;1833;p2"/>
              <p:cNvCxnSpPr/>
              <p:nvPr/>
            </p:nvCxnSpPr>
            <p:spPr>
              <a:xfrm>
                <a:off x="393750" y="713825"/>
                <a:ext cx="794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"/>
              <p:cNvCxnSpPr/>
              <p:nvPr/>
            </p:nvCxnSpPr>
            <p:spPr>
              <a:xfrm>
                <a:off x="8336400" y="260525"/>
                <a:ext cx="0" cy="463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35" name="Google Shape;1835;p2"/>
              <p:cNvGrpSpPr/>
              <p:nvPr/>
            </p:nvGrpSpPr>
            <p:grpSpPr>
              <a:xfrm>
                <a:off x="8448356" y="454710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1836" name="Google Shape;1836;p2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837" name="Google Shape;1837;p2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1838" name="Google Shape;1838;p2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39" name="Google Shape;1839;p2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840" name="Google Shape;1840;p2"/>
              <p:cNvCxnSpPr/>
              <p:nvPr/>
            </p:nvCxnSpPr>
            <p:spPr>
              <a:xfrm>
                <a:off x="8551337" y="1671588"/>
                <a:ext cx="0" cy="182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41" name="Google Shape;1841;p2"/>
              <p:cNvGrpSpPr/>
              <p:nvPr/>
            </p:nvGrpSpPr>
            <p:grpSpPr>
              <a:xfrm rot="10800000" flipH="1">
                <a:off x="8448406" y="4422299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1842" name="Google Shape;1842;p2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843" name="Google Shape;1843;p2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1844" name="Google Shape;1844;p2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45" name="Google Shape;1845;p2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sp>
          <p:nvSpPr>
            <p:cNvPr id="1846" name="Google Shape;1846;p2"/>
            <p:cNvSpPr/>
            <p:nvPr/>
          </p:nvSpPr>
          <p:spPr>
            <a:xfrm>
              <a:off x="39077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99050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80732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9" name="Google Shape;1849;p2"/>
          <p:cNvSpPr txBox="1">
            <a:spLocks noGrp="1"/>
          </p:cNvSpPr>
          <p:nvPr>
            <p:ph type="subTitle" idx="1"/>
          </p:nvPr>
        </p:nvSpPr>
        <p:spPr>
          <a:xfrm>
            <a:off x="2957000" y="3477088"/>
            <a:ext cx="3230100" cy="46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0" name="Google Shape;1850;p2"/>
          <p:cNvSpPr txBox="1">
            <a:spLocks noGrp="1"/>
          </p:cNvSpPr>
          <p:nvPr>
            <p:ph type="ctrTitle"/>
          </p:nvPr>
        </p:nvSpPr>
        <p:spPr>
          <a:xfrm>
            <a:off x="1706400" y="1282050"/>
            <a:ext cx="5731200" cy="181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2" name="Google Shape;1852;p3"/>
          <p:cNvGrpSpPr/>
          <p:nvPr/>
        </p:nvGrpSpPr>
        <p:grpSpPr>
          <a:xfrm>
            <a:off x="3" y="4"/>
            <a:ext cx="9144066" cy="5143518"/>
            <a:chOff x="279200" y="890725"/>
            <a:chExt cx="7061600" cy="3930250"/>
          </a:xfrm>
        </p:grpSpPr>
        <p:sp>
          <p:nvSpPr>
            <p:cNvPr id="1853" name="Google Shape;1853;p3"/>
            <p:cNvSpPr/>
            <p:nvPr/>
          </p:nvSpPr>
          <p:spPr>
            <a:xfrm>
              <a:off x="27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"/>
            <p:cNvSpPr/>
            <p:nvPr/>
          </p:nvSpPr>
          <p:spPr>
            <a:xfrm>
              <a:off x="38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"/>
            <p:cNvSpPr/>
            <p:nvPr/>
          </p:nvSpPr>
          <p:spPr>
            <a:xfrm>
              <a:off x="48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"/>
            <p:cNvSpPr/>
            <p:nvPr/>
          </p:nvSpPr>
          <p:spPr>
            <a:xfrm>
              <a:off x="58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"/>
            <p:cNvSpPr/>
            <p:nvPr/>
          </p:nvSpPr>
          <p:spPr>
            <a:xfrm>
              <a:off x="68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"/>
            <p:cNvSpPr/>
            <p:nvPr/>
          </p:nvSpPr>
          <p:spPr>
            <a:xfrm>
              <a:off x="78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"/>
            <p:cNvSpPr/>
            <p:nvPr/>
          </p:nvSpPr>
          <p:spPr>
            <a:xfrm>
              <a:off x="88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"/>
            <p:cNvSpPr/>
            <p:nvPr/>
          </p:nvSpPr>
          <p:spPr>
            <a:xfrm>
              <a:off x="99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"/>
            <p:cNvSpPr/>
            <p:nvPr/>
          </p:nvSpPr>
          <p:spPr>
            <a:xfrm>
              <a:off x="109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"/>
            <p:cNvSpPr/>
            <p:nvPr/>
          </p:nvSpPr>
          <p:spPr>
            <a:xfrm>
              <a:off x="119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"/>
            <p:cNvSpPr/>
            <p:nvPr/>
          </p:nvSpPr>
          <p:spPr>
            <a:xfrm>
              <a:off x="129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"/>
            <p:cNvSpPr/>
            <p:nvPr/>
          </p:nvSpPr>
          <p:spPr>
            <a:xfrm>
              <a:off x="139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"/>
            <p:cNvSpPr/>
            <p:nvPr/>
          </p:nvSpPr>
          <p:spPr>
            <a:xfrm>
              <a:off x="149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"/>
            <p:cNvSpPr/>
            <p:nvPr/>
          </p:nvSpPr>
          <p:spPr>
            <a:xfrm>
              <a:off x="159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"/>
            <p:cNvSpPr/>
            <p:nvPr/>
          </p:nvSpPr>
          <p:spPr>
            <a:xfrm>
              <a:off x="170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"/>
            <p:cNvSpPr/>
            <p:nvPr/>
          </p:nvSpPr>
          <p:spPr>
            <a:xfrm>
              <a:off x="18029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"/>
            <p:cNvSpPr/>
            <p:nvPr/>
          </p:nvSpPr>
          <p:spPr>
            <a:xfrm>
              <a:off x="190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"/>
            <p:cNvSpPr/>
            <p:nvPr/>
          </p:nvSpPr>
          <p:spPr>
            <a:xfrm>
              <a:off x="200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"/>
            <p:cNvSpPr/>
            <p:nvPr/>
          </p:nvSpPr>
          <p:spPr>
            <a:xfrm>
              <a:off x="210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"/>
            <p:cNvSpPr/>
            <p:nvPr/>
          </p:nvSpPr>
          <p:spPr>
            <a:xfrm>
              <a:off x="220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"/>
            <p:cNvSpPr/>
            <p:nvPr/>
          </p:nvSpPr>
          <p:spPr>
            <a:xfrm>
              <a:off x="231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"/>
            <p:cNvSpPr/>
            <p:nvPr/>
          </p:nvSpPr>
          <p:spPr>
            <a:xfrm>
              <a:off x="241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"/>
            <p:cNvSpPr/>
            <p:nvPr/>
          </p:nvSpPr>
          <p:spPr>
            <a:xfrm>
              <a:off x="251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"/>
            <p:cNvSpPr/>
            <p:nvPr/>
          </p:nvSpPr>
          <p:spPr>
            <a:xfrm>
              <a:off x="261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"/>
            <p:cNvSpPr/>
            <p:nvPr/>
          </p:nvSpPr>
          <p:spPr>
            <a:xfrm>
              <a:off x="271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"/>
            <p:cNvSpPr/>
            <p:nvPr/>
          </p:nvSpPr>
          <p:spPr>
            <a:xfrm>
              <a:off x="281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"/>
            <p:cNvSpPr/>
            <p:nvPr/>
          </p:nvSpPr>
          <p:spPr>
            <a:xfrm>
              <a:off x="292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"/>
            <p:cNvSpPr/>
            <p:nvPr/>
          </p:nvSpPr>
          <p:spPr>
            <a:xfrm>
              <a:off x="302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"/>
            <p:cNvSpPr/>
            <p:nvPr/>
          </p:nvSpPr>
          <p:spPr>
            <a:xfrm>
              <a:off x="312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"/>
            <p:cNvSpPr/>
            <p:nvPr/>
          </p:nvSpPr>
          <p:spPr>
            <a:xfrm>
              <a:off x="322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"/>
            <p:cNvSpPr/>
            <p:nvPr/>
          </p:nvSpPr>
          <p:spPr>
            <a:xfrm>
              <a:off x="33266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"/>
            <p:cNvSpPr/>
            <p:nvPr/>
          </p:nvSpPr>
          <p:spPr>
            <a:xfrm>
              <a:off x="342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"/>
            <p:cNvSpPr/>
            <p:nvPr/>
          </p:nvSpPr>
          <p:spPr>
            <a:xfrm>
              <a:off x="352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"/>
            <p:cNvSpPr/>
            <p:nvPr/>
          </p:nvSpPr>
          <p:spPr>
            <a:xfrm>
              <a:off x="363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"/>
            <p:cNvSpPr/>
            <p:nvPr/>
          </p:nvSpPr>
          <p:spPr>
            <a:xfrm>
              <a:off x="373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"/>
            <p:cNvSpPr/>
            <p:nvPr/>
          </p:nvSpPr>
          <p:spPr>
            <a:xfrm>
              <a:off x="3834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"/>
            <p:cNvSpPr/>
            <p:nvPr/>
          </p:nvSpPr>
          <p:spPr>
            <a:xfrm>
              <a:off x="393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"/>
            <p:cNvSpPr/>
            <p:nvPr/>
          </p:nvSpPr>
          <p:spPr>
            <a:xfrm>
              <a:off x="403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"/>
            <p:cNvSpPr/>
            <p:nvPr/>
          </p:nvSpPr>
          <p:spPr>
            <a:xfrm>
              <a:off x="413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"/>
            <p:cNvSpPr/>
            <p:nvPr/>
          </p:nvSpPr>
          <p:spPr>
            <a:xfrm>
              <a:off x="424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"/>
            <p:cNvSpPr/>
            <p:nvPr/>
          </p:nvSpPr>
          <p:spPr>
            <a:xfrm>
              <a:off x="434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"/>
            <p:cNvSpPr/>
            <p:nvPr/>
          </p:nvSpPr>
          <p:spPr>
            <a:xfrm>
              <a:off x="444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"/>
            <p:cNvSpPr/>
            <p:nvPr/>
          </p:nvSpPr>
          <p:spPr>
            <a:xfrm>
              <a:off x="454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"/>
            <p:cNvSpPr/>
            <p:nvPr/>
          </p:nvSpPr>
          <p:spPr>
            <a:xfrm>
              <a:off x="464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"/>
            <p:cNvSpPr/>
            <p:nvPr/>
          </p:nvSpPr>
          <p:spPr>
            <a:xfrm>
              <a:off x="474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"/>
            <p:cNvSpPr/>
            <p:nvPr/>
          </p:nvSpPr>
          <p:spPr>
            <a:xfrm>
              <a:off x="485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"/>
            <p:cNvSpPr/>
            <p:nvPr/>
          </p:nvSpPr>
          <p:spPr>
            <a:xfrm>
              <a:off x="495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"/>
            <p:cNvSpPr/>
            <p:nvPr/>
          </p:nvSpPr>
          <p:spPr>
            <a:xfrm>
              <a:off x="505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"/>
            <p:cNvSpPr/>
            <p:nvPr/>
          </p:nvSpPr>
          <p:spPr>
            <a:xfrm>
              <a:off x="515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"/>
            <p:cNvSpPr/>
            <p:nvPr/>
          </p:nvSpPr>
          <p:spPr>
            <a:xfrm>
              <a:off x="525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"/>
            <p:cNvSpPr/>
            <p:nvPr/>
          </p:nvSpPr>
          <p:spPr>
            <a:xfrm>
              <a:off x="535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"/>
            <p:cNvSpPr/>
            <p:nvPr/>
          </p:nvSpPr>
          <p:spPr>
            <a:xfrm>
              <a:off x="545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"/>
            <p:cNvSpPr/>
            <p:nvPr/>
          </p:nvSpPr>
          <p:spPr>
            <a:xfrm>
              <a:off x="556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"/>
            <p:cNvSpPr/>
            <p:nvPr/>
          </p:nvSpPr>
          <p:spPr>
            <a:xfrm>
              <a:off x="566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"/>
            <p:cNvSpPr/>
            <p:nvPr/>
          </p:nvSpPr>
          <p:spPr>
            <a:xfrm>
              <a:off x="576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"/>
            <p:cNvSpPr/>
            <p:nvPr/>
          </p:nvSpPr>
          <p:spPr>
            <a:xfrm>
              <a:off x="586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"/>
            <p:cNvSpPr/>
            <p:nvPr/>
          </p:nvSpPr>
          <p:spPr>
            <a:xfrm>
              <a:off x="596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"/>
            <p:cNvSpPr/>
            <p:nvPr/>
          </p:nvSpPr>
          <p:spPr>
            <a:xfrm>
              <a:off x="606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"/>
            <p:cNvSpPr/>
            <p:nvPr/>
          </p:nvSpPr>
          <p:spPr>
            <a:xfrm>
              <a:off x="617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"/>
            <p:cNvSpPr/>
            <p:nvPr/>
          </p:nvSpPr>
          <p:spPr>
            <a:xfrm>
              <a:off x="627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"/>
            <p:cNvSpPr/>
            <p:nvPr/>
          </p:nvSpPr>
          <p:spPr>
            <a:xfrm>
              <a:off x="637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"/>
            <p:cNvSpPr/>
            <p:nvPr/>
          </p:nvSpPr>
          <p:spPr>
            <a:xfrm>
              <a:off x="647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"/>
            <p:cNvSpPr/>
            <p:nvPr/>
          </p:nvSpPr>
          <p:spPr>
            <a:xfrm>
              <a:off x="657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"/>
            <p:cNvSpPr/>
            <p:nvPr/>
          </p:nvSpPr>
          <p:spPr>
            <a:xfrm>
              <a:off x="667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"/>
            <p:cNvSpPr/>
            <p:nvPr/>
          </p:nvSpPr>
          <p:spPr>
            <a:xfrm>
              <a:off x="678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"/>
            <p:cNvSpPr/>
            <p:nvPr/>
          </p:nvSpPr>
          <p:spPr>
            <a:xfrm>
              <a:off x="688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698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708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718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728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27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38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48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58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68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78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88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99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109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119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129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139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149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159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170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18029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190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200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210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220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231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241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251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261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271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281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292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302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312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322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33266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342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352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363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373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3834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393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403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413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424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434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444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454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464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474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485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495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505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515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525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535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545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556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566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576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586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596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606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617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627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637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647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657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667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678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688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698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708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718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728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27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38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48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58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68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78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88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99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109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119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129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139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149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159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170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18029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190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200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210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220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231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241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251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261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271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281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292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302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312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322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33266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342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352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363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373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3834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393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403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413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424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434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444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454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464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474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485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495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505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515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525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535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545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556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566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576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586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596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606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617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627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637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647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657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667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678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688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698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708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718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728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27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38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48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58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68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78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88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99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109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119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129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139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149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159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170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18029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190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200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210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220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231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241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251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261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271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281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292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302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312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322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33266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342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52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363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373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3834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393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403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413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424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434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444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454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464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474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485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495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505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515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525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535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545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556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566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576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586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596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606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617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627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637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647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657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667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"/>
            <p:cNvSpPr/>
            <p:nvPr/>
          </p:nvSpPr>
          <p:spPr>
            <a:xfrm>
              <a:off x="678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"/>
            <p:cNvSpPr/>
            <p:nvPr/>
          </p:nvSpPr>
          <p:spPr>
            <a:xfrm>
              <a:off x="688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"/>
            <p:cNvSpPr/>
            <p:nvPr/>
          </p:nvSpPr>
          <p:spPr>
            <a:xfrm>
              <a:off x="698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"/>
            <p:cNvSpPr/>
            <p:nvPr/>
          </p:nvSpPr>
          <p:spPr>
            <a:xfrm>
              <a:off x="708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"/>
            <p:cNvSpPr/>
            <p:nvPr/>
          </p:nvSpPr>
          <p:spPr>
            <a:xfrm>
              <a:off x="718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"/>
            <p:cNvSpPr/>
            <p:nvPr/>
          </p:nvSpPr>
          <p:spPr>
            <a:xfrm>
              <a:off x="728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"/>
            <p:cNvSpPr/>
            <p:nvPr/>
          </p:nvSpPr>
          <p:spPr>
            <a:xfrm>
              <a:off x="27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"/>
            <p:cNvSpPr/>
            <p:nvPr/>
          </p:nvSpPr>
          <p:spPr>
            <a:xfrm>
              <a:off x="38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"/>
            <p:cNvSpPr/>
            <p:nvPr/>
          </p:nvSpPr>
          <p:spPr>
            <a:xfrm>
              <a:off x="48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"/>
            <p:cNvSpPr/>
            <p:nvPr/>
          </p:nvSpPr>
          <p:spPr>
            <a:xfrm>
              <a:off x="58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"/>
            <p:cNvSpPr/>
            <p:nvPr/>
          </p:nvSpPr>
          <p:spPr>
            <a:xfrm>
              <a:off x="68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"/>
            <p:cNvSpPr/>
            <p:nvPr/>
          </p:nvSpPr>
          <p:spPr>
            <a:xfrm>
              <a:off x="78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"/>
            <p:cNvSpPr/>
            <p:nvPr/>
          </p:nvSpPr>
          <p:spPr>
            <a:xfrm>
              <a:off x="88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"/>
            <p:cNvSpPr/>
            <p:nvPr/>
          </p:nvSpPr>
          <p:spPr>
            <a:xfrm>
              <a:off x="99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"/>
            <p:cNvSpPr/>
            <p:nvPr/>
          </p:nvSpPr>
          <p:spPr>
            <a:xfrm>
              <a:off x="109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"/>
            <p:cNvSpPr/>
            <p:nvPr/>
          </p:nvSpPr>
          <p:spPr>
            <a:xfrm>
              <a:off x="119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"/>
            <p:cNvSpPr/>
            <p:nvPr/>
          </p:nvSpPr>
          <p:spPr>
            <a:xfrm>
              <a:off x="129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"/>
            <p:cNvSpPr/>
            <p:nvPr/>
          </p:nvSpPr>
          <p:spPr>
            <a:xfrm>
              <a:off x="139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"/>
            <p:cNvSpPr/>
            <p:nvPr/>
          </p:nvSpPr>
          <p:spPr>
            <a:xfrm>
              <a:off x="149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"/>
            <p:cNvSpPr/>
            <p:nvPr/>
          </p:nvSpPr>
          <p:spPr>
            <a:xfrm>
              <a:off x="159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"/>
            <p:cNvSpPr/>
            <p:nvPr/>
          </p:nvSpPr>
          <p:spPr>
            <a:xfrm>
              <a:off x="170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"/>
            <p:cNvSpPr/>
            <p:nvPr/>
          </p:nvSpPr>
          <p:spPr>
            <a:xfrm>
              <a:off x="18029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"/>
            <p:cNvSpPr/>
            <p:nvPr/>
          </p:nvSpPr>
          <p:spPr>
            <a:xfrm>
              <a:off x="190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"/>
            <p:cNvSpPr/>
            <p:nvPr/>
          </p:nvSpPr>
          <p:spPr>
            <a:xfrm>
              <a:off x="200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"/>
            <p:cNvSpPr/>
            <p:nvPr/>
          </p:nvSpPr>
          <p:spPr>
            <a:xfrm>
              <a:off x="210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"/>
            <p:cNvSpPr/>
            <p:nvPr/>
          </p:nvSpPr>
          <p:spPr>
            <a:xfrm>
              <a:off x="220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"/>
            <p:cNvSpPr/>
            <p:nvPr/>
          </p:nvSpPr>
          <p:spPr>
            <a:xfrm>
              <a:off x="231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"/>
            <p:cNvSpPr/>
            <p:nvPr/>
          </p:nvSpPr>
          <p:spPr>
            <a:xfrm>
              <a:off x="241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"/>
            <p:cNvSpPr/>
            <p:nvPr/>
          </p:nvSpPr>
          <p:spPr>
            <a:xfrm>
              <a:off x="251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"/>
            <p:cNvSpPr/>
            <p:nvPr/>
          </p:nvSpPr>
          <p:spPr>
            <a:xfrm>
              <a:off x="261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"/>
            <p:cNvSpPr/>
            <p:nvPr/>
          </p:nvSpPr>
          <p:spPr>
            <a:xfrm>
              <a:off x="271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"/>
            <p:cNvSpPr/>
            <p:nvPr/>
          </p:nvSpPr>
          <p:spPr>
            <a:xfrm>
              <a:off x="281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"/>
            <p:cNvSpPr/>
            <p:nvPr/>
          </p:nvSpPr>
          <p:spPr>
            <a:xfrm>
              <a:off x="292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"/>
            <p:cNvSpPr/>
            <p:nvPr/>
          </p:nvSpPr>
          <p:spPr>
            <a:xfrm>
              <a:off x="302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"/>
            <p:cNvSpPr/>
            <p:nvPr/>
          </p:nvSpPr>
          <p:spPr>
            <a:xfrm>
              <a:off x="312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"/>
            <p:cNvSpPr/>
            <p:nvPr/>
          </p:nvSpPr>
          <p:spPr>
            <a:xfrm>
              <a:off x="322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"/>
            <p:cNvSpPr/>
            <p:nvPr/>
          </p:nvSpPr>
          <p:spPr>
            <a:xfrm>
              <a:off x="33266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"/>
            <p:cNvSpPr/>
            <p:nvPr/>
          </p:nvSpPr>
          <p:spPr>
            <a:xfrm>
              <a:off x="342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"/>
            <p:cNvSpPr/>
            <p:nvPr/>
          </p:nvSpPr>
          <p:spPr>
            <a:xfrm>
              <a:off x="352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"/>
            <p:cNvSpPr/>
            <p:nvPr/>
          </p:nvSpPr>
          <p:spPr>
            <a:xfrm>
              <a:off x="363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"/>
            <p:cNvSpPr/>
            <p:nvPr/>
          </p:nvSpPr>
          <p:spPr>
            <a:xfrm>
              <a:off x="373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"/>
            <p:cNvSpPr/>
            <p:nvPr/>
          </p:nvSpPr>
          <p:spPr>
            <a:xfrm>
              <a:off x="3834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"/>
            <p:cNvSpPr/>
            <p:nvPr/>
          </p:nvSpPr>
          <p:spPr>
            <a:xfrm>
              <a:off x="393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"/>
            <p:cNvSpPr/>
            <p:nvPr/>
          </p:nvSpPr>
          <p:spPr>
            <a:xfrm>
              <a:off x="403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"/>
            <p:cNvSpPr/>
            <p:nvPr/>
          </p:nvSpPr>
          <p:spPr>
            <a:xfrm>
              <a:off x="413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"/>
            <p:cNvSpPr/>
            <p:nvPr/>
          </p:nvSpPr>
          <p:spPr>
            <a:xfrm>
              <a:off x="424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"/>
            <p:cNvSpPr/>
            <p:nvPr/>
          </p:nvSpPr>
          <p:spPr>
            <a:xfrm>
              <a:off x="434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"/>
            <p:cNvSpPr/>
            <p:nvPr/>
          </p:nvSpPr>
          <p:spPr>
            <a:xfrm>
              <a:off x="444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"/>
            <p:cNvSpPr/>
            <p:nvPr/>
          </p:nvSpPr>
          <p:spPr>
            <a:xfrm>
              <a:off x="454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"/>
            <p:cNvSpPr/>
            <p:nvPr/>
          </p:nvSpPr>
          <p:spPr>
            <a:xfrm>
              <a:off x="464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"/>
            <p:cNvSpPr/>
            <p:nvPr/>
          </p:nvSpPr>
          <p:spPr>
            <a:xfrm>
              <a:off x="474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"/>
            <p:cNvSpPr/>
            <p:nvPr/>
          </p:nvSpPr>
          <p:spPr>
            <a:xfrm>
              <a:off x="485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"/>
            <p:cNvSpPr/>
            <p:nvPr/>
          </p:nvSpPr>
          <p:spPr>
            <a:xfrm>
              <a:off x="495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"/>
            <p:cNvSpPr/>
            <p:nvPr/>
          </p:nvSpPr>
          <p:spPr>
            <a:xfrm>
              <a:off x="505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"/>
            <p:cNvSpPr/>
            <p:nvPr/>
          </p:nvSpPr>
          <p:spPr>
            <a:xfrm>
              <a:off x="515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"/>
            <p:cNvSpPr/>
            <p:nvPr/>
          </p:nvSpPr>
          <p:spPr>
            <a:xfrm>
              <a:off x="525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"/>
            <p:cNvSpPr/>
            <p:nvPr/>
          </p:nvSpPr>
          <p:spPr>
            <a:xfrm>
              <a:off x="535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"/>
            <p:cNvSpPr/>
            <p:nvPr/>
          </p:nvSpPr>
          <p:spPr>
            <a:xfrm>
              <a:off x="545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"/>
            <p:cNvSpPr/>
            <p:nvPr/>
          </p:nvSpPr>
          <p:spPr>
            <a:xfrm>
              <a:off x="556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"/>
            <p:cNvSpPr/>
            <p:nvPr/>
          </p:nvSpPr>
          <p:spPr>
            <a:xfrm>
              <a:off x="566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"/>
            <p:cNvSpPr/>
            <p:nvPr/>
          </p:nvSpPr>
          <p:spPr>
            <a:xfrm>
              <a:off x="576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"/>
            <p:cNvSpPr/>
            <p:nvPr/>
          </p:nvSpPr>
          <p:spPr>
            <a:xfrm>
              <a:off x="586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"/>
            <p:cNvSpPr/>
            <p:nvPr/>
          </p:nvSpPr>
          <p:spPr>
            <a:xfrm>
              <a:off x="596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"/>
            <p:cNvSpPr/>
            <p:nvPr/>
          </p:nvSpPr>
          <p:spPr>
            <a:xfrm>
              <a:off x="606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"/>
            <p:cNvSpPr/>
            <p:nvPr/>
          </p:nvSpPr>
          <p:spPr>
            <a:xfrm>
              <a:off x="617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"/>
            <p:cNvSpPr/>
            <p:nvPr/>
          </p:nvSpPr>
          <p:spPr>
            <a:xfrm>
              <a:off x="627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"/>
            <p:cNvSpPr/>
            <p:nvPr/>
          </p:nvSpPr>
          <p:spPr>
            <a:xfrm>
              <a:off x="637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"/>
            <p:cNvSpPr/>
            <p:nvPr/>
          </p:nvSpPr>
          <p:spPr>
            <a:xfrm>
              <a:off x="647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"/>
            <p:cNvSpPr/>
            <p:nvPr/>
          </p:nvSpPr>
          <p:spPr>
            <a:xfrm>
              <a:off x="657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"/>
            <p:cNvSpPr/>
            <p:nvPr/>
          </p:nvSpPr>
          <p:spPr>
            <a:xfrm>
              <a:off x="667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"/>
            <p:cNvSpPr/>
            <p:nvPr/>
          </p:nvSpPr>
          <p:spPr>
            <a:xfrm>
              <a:off x="678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"/>
            <p:cNvSpPr/>
            <p:nvPr/>
          </p:nvSpPr>
          <p:spPr>
            <a:xfrm>
              <a:off x="688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"/>
            <p:cNvSpPr/>
            <p:nvPr/>
          </p:nvSpPr>
          <p:spPr>
            <a:xfrm>
              <a:off x="698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"/>
            <p:cNvSpPr/>
            <p:nvPr/>
          </p:nvSpPr>
          <p:spPr>
            <a:xfrm>
              <a:off x="708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"/>
            <p:cNvSpPr/>
            <p:nvPr/>
          </p:nvSpPr>
          <p:spPr>
            <a:xfrm>
              <a:off x="718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"/>
            <p:cNvSpPr/>
            <p:nvPr/>
          </p:nvSpPr>
          <p:spPr>
            <a:xfrm>
              <a:off x="728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"/>
            <p:cNvSpPr/>
            <p:nvPr/>
          </p:nvSpPr>
          <p:spPr>
            <a:xfrm>
              <a:off x="27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"/>
            <p:cNvSpPr/>
            <p:nvPr/>
          </p:nvSpPr>
          <p:spPr>
            <a:xfrm>
              <a:off x="38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"/>
            <p:cNvSpPr/>
            <p:nvPr/>
          </p:nvSpPr>
          <p:spPr>
            <a:xfrm>
              <a:off x="48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"/>
            <p:cNvSpPr/>
            <p:nvPr/>
          </p:nvSpPr>
          <p:spPr>
            <a:xfrm>
              <a:off x="58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"/>
            <p:cNvSpPr/>
            <p:nvPr/>
          </p:nvSpPr>
          <p:spPr>
            <a:xfrm>
              <a:off x="68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"/>
            <p:cNvSpPr/>
            <p:nvPr/>
          </p:nvSpPr>
          <p:spPr>
            <a:xfrm>
              <a:off x="78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"/>
            <p:cNvSpPr/>
            <p:nvPr/>
          </p:nvSpPr>
          <p:spPr>
            <a:xfrm>
              <a:off x="88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"/>
            <p:cNvSpPr/>
            <p:nvPr/>
          </p:nvSpPr>
          <p:spPr>
            <a:xfrm>
              <a:off x="99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"/>
            <p:cNvSpPr/>
            <p:nvPr/>
          </p:nvSpPr>
          <p:spPr>
            <a:xfrm>
              <a:off x="109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"/>
            <p:cNvSpPr/>
            <p:nvPr/>
          </p:nvSpPr>
          <p:spPr>
            <a:xfrm>
              <a:off x="119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"/>
            <p:cNvSpPr/>
            <p:nvPr/>
          </p:nvSpPr>
          <p:spPr>
            <a:xfrm>
              <a:off x="129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"/>
            <p:cNvSpPr/>
            <p:nvPr/>
          </p:nvSpPr>
          <p:spPr>
            <a:xfrm>
              <a:off x="139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"/>
            <p:cNvSpPr/>
            <p:nvPr/>
          </p:nvSpPr>
          <p:spPr>
            <a:xfrm>
              <a:off x="149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"/>
            <p:cNvSpPr/>
            <p:nvPr/>
          </p:nvSpPr>
          <p:spPr>
            <a:xfrm>
              <a:off x="159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"/>
            <p:cNvSpPr/>
            <p:nvPr/>
          </p:nvSpPr>
          <p:spPr>
            <a:xfrm>
              <a:off x="170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"/>
            <p:cNvSpPr/>
            <p:nvPr/>
          </p:nvSpPr>
          <p:spPr>
            <a:xfrm>
              <a:off x="18029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"/>
            <p:cNvSpPr/>
            <p:nvPr/>
          </p:nvSpPr>
          <p:spPr>
            <a:xfrm>
              <a:off x="190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"/>
            <p:cNvSpPr/>
            <p:nvPr/>
          </p:nvSpPr>
          <p:spPr>
            <a:xfrm>
              <a:off x="200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"/>
            <p:cNvSpPr/>
            <p:nvPr/>
          </p:nvSpPr>
          <p:spPr>
            <a:xfrm>
              <a:off x="210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"/>
            <p:cNvSpPr/>
            <p:nvPr/>
          </p:nvSpPr>
          <p:spPr>
            <a:xfrm>
              <a:off x="220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"/>
            <p:cNvSpPr/>
            <p:nvPr/>
          </p:nvSpPr>
          <p:spPr>
            <a:xfrm>
              <a:off x="231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"/>
            <p:cNvSpPr/>
            <p:nvPr/>
          </p:nvSpPr>
          <p:spPr>
            <a:xfrm>
              <a:off x="241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"/>
            <p:cNvSpPr/>
            <p:nvPr/>
          </p:nvSpPr>
          <p:spPr>
            <a:xfrm>
              <a:off x="251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"/>
            <p:cNvSpPr/>
            <p:nvPr/>
          </p:nvSpPr>
          <p:spPr>
            <a:xfrm>
              <a:off x="261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"/>
            <p:cNvSpPr/>
            <p:nvPr/>
          </p:nvSpPr>
          <p:spPr>
            <a:xfrm>
              <a:off x="271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"/>
            <p:cNvSpPr/>
            <p:nvPr/>
          </p:nvSpPr>
          <p:spPr>
            <a:xfrm>
              <a:off x="281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"/>
            <p:cNvSpPr/>
            <p:nvPr/>
          </p:nvSpPr>
          <p:spPr>
            <a:xfrm>
              <a:off x="292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"/>
            <p:cNvSpPr/>
            <p:nvPr/>
          </p:nvSpPr>
          <p:spPr>
            <a:xfrm>
              <a:off x="302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"/>
            <p:cNvSpPr/>
            <p:nvPr/>
          </p:nvSpPr>
          <p:spPr>
            <a:xfrm>
              <a:off x="312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"/>
            <p:cNvSpPr/>
            <p:nvPr/>
          </p:nvSpPr>
          <p:spPr>
            <a:xfrm>
              <a:off x="322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"/>
            <p:cNvSpPr/>
            <p:nvPr/>
          </p:nvSpPr>
          <p:spPr>
            <a:xfrm>
              <a:off x="33266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"/>
            <p:cNvSpPr/>
            <p:nvPr/>
          </p:nvSpPr>
          <p:spPr>
            <a:xfrm>
              <a:off x="342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"/>
            <p:cNvSpPr/>
            <p:nvPr/>
          </p:nvSpPr>
          <p:spPr>
            <a:xfrm>
              <a:off x="352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"/>
            <p:cNvSpPr/>
            <p:nvPr/>
          </p:nvSpPr>
          <p:spPr>
            <a:xfrm>
              <a:off x="363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"/>
            <p:cNvSpPr/>
            <p:nvPr/>
          </p:nvSpPr>
          <p:spPr>
            <a:xfrm>
              <a:off x="373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"/>
            <p:cNvSpPr/>
            <p:nvPr/>
          </p:nvSpPr>
          <p:spPr>
            <a:xfrm>
              <a:off x="3834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"/>
            <p:cNvSpPr/>
            <p:nvPr/>
          </p:nvSpPr>
          <p:spPr>
            <a:xfrm>
              <a:off x="393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"/>
            <p:cNvSpPr/>
            <p:nvPr/>
          </p:nvSpPr>
          <p:spPr>
            <a:xfrm>
              <a:off x="403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"/>
            <p:cNvSpPr/>
            <p:nvPr/>
          </p:nvSpPr>
          <p:spPr>
            <a:xfrm>
              <a:off x="413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"/>
            <p:cNvSpPr/>
            <p:nvPr/>
          </p:nvSpPr>
          <p:spPr>
            <a:xfrm>
              <a:off x="424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"/>
            <p:cNvSpPr/>
            <p:nvPr/>
          </p:nvSpPr>
          <p:spPr>
            <a:xfrm>
              <a:off x="434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"/>
            <p:cNvSpPr/>
            <p:nvPr/>
          </p:nvSpPr>
          <p:spPr>
            <a:xfrm>
              <a:off x="444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"/>
            <p:cNvSpPr/>
            <p:nvPr/>
          </p:nvSpPr>
          <p:spPr>
            <a:xfrm>
              <a:off x="454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"/>
            <p:cNvSpPr/>
            <p:nvPr/>
          </p:nvSpPr>
          <p:spPr>
            <a:xfrm>
              <a:off x="464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"/>
            <p:cNvSpPr/>
            <p:nvPr/>
          </p:nvSpPr>
          <p:spPr>
            <a:xfrm>
              <a:off x="474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"/>
            <p:cNvSpPr/>
            <p:nvPr/>
          </p:nvSpPr>
          <p:spPr>
            <a:xfrm>
              <a:off x="485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"/>
            <p:cNvSpPr/>
            <p:nvPr/>
          </p:nvSpPr>
          <p:spPr>
            <a:xfrm>
              <a:off x="495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"/>
            <p:cNvSpPr/>
            <p:nvPr/>
          </p:nvSpPr>
          <p:spPr>
            <a:xfrm>
              <a:off x="505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"/>
            <p:cNvSpPr/>
            <p:nvPr/>
          </p:nvSpPr>
          <p:spPr>
            <a:xfrm>
              <a:off x="515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"/>
            <p:cNvSpPr/>
            <p:nvPr/>
          </p:nvSpPr>
          <p:spPr>
            <a:xfrm>
              <a:off x="525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"/>
            <p:cNvSpPr/>
            <p:nvPr/>
          </p:nvSpPr>
          <p:spPr>
            <a:xfrm>
              <a:off x="535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"/>
            <p:cNvSpPr/>
            <p:nvPr/>
          </p:nvSpPr>
          <p:spPr>
            <a:xfrm>
              <a:off x="545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"/>
            <p:cNvSpPr/>
            <p:nvPr/>
          </p:nvSpPr>
          <p:spPr>
            <a:xfrm>
              <a:off x="556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"/>
            <p:cNvSpPr/>
            <p:nvPr/>
          </p:nvSpPr>
          <p:spPr>
            <a:xfrm>
              <a:off x="566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"/>
            <p:cNvSpPr/>
            <p:nvPr/>
          </p:nvSpPr>
          <p:spPr>
            <a:xfrm>
              <a:off x="576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"/>
            <p:cNvSpPr/>
            <p:nvPr/>
          </p:nvSpPr>
          <p:spPr>
            <a:xfrm>
              <a:off x="586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"/>
            <p:cNvSpPr/>
            <p:nvPr/>
          </p:nvSpPr>
          <p:spPr>
            <a:xfrm>
              <a:off x="596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"/>
            <p:cNvSpPr/>
            <p:nvPr/>
          </p:nvSpPr>
          <p:spPr>
            <a:xfrm>
              <a:off x="606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"/>
            <p:cNvSpPr/>
            <p:nvPr/>
          </p:nvSpPr>
          <p:spPr>
            <a:xfrm>
              <a:off x="617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"/>
            <p:cNvSpPr/>
            <p:nvPr/>
          </p:nvSpPr>
          <p:spPr>
            <a:xfrm>
              <a:off x="627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"/>
            <p:cNvSpPr/>
            <p:nvPr/>
          </p:nvSpPr>
          <p:spPr>
            <a:xfrm>
              <a:off x="637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"/>
            <p:cNvSpPr/>
            <p:nvPr/>
          </p:nvSpPr>
          <p:spPr>
            <a:xfrm>
              <a:off x="647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"/>
            <p:cNvSpPr/>
            <p:nvPr/>
          </p:nvSpPr>
          <p:spPr>
            <a:xfrm>
              <a:off x="657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"/>
            <p:cNvSpPr/>
            <p:nvPr/>
          </p:nvSpPr>
          <p:spPr>
            <a:xfrm>
              <a:off x="667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"/>
            <p:cNvSpPr/>
            <p:nvPr/>
          </p:nvSpPr>
          <p:spPr>
            <a:xfrm>
              <a:off x="678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"/>
            <p:cNvSpPr/>
            <p:nvPr/>
          </p:nvSpPr>
          <p:spPr>
            <a:xfrm>
              <a:off x="688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"/>
            <p:cNvSpPr/>
            <p:nvPr/>
          </p:nvSpPr>
          <p:spPr>
            <a:xfrm>
              <a:off x="698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"/>
            <p:cNvSpPr/>
            <p:nvPr/>
          </p:nvSpPr>
          <p:spPr>
            <a:xfrm>
              <a:off x="708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"/>
            <p:cNvSpPr/>
            <p:nvPr/>
          </p:nvSpPr>
          <p:spPr>
            <a:xfrm>
              <a:off x="718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"/>
            <p:cNvSpPr/>
            <p:nvPr/>
          </p:nvSpPr>
          <p:spPr>
            <a:xfrm>
              <a:off x="728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"/>
            <p:cNvSpPr/>
            <p:nvPr/>
          </p:nvSpPr>
          <p:spPr>
            <a:xfrm>
              <a:off x="27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"/>
            <p:cNvSpPr/>
            <p:nvPr/>
          </p:nvSpPr>
          <p:spPr>
            <a:xfrm>
              <a:off x="38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"/>
            <p:cNvSpPr/>
            <p:nvPr/>
          </p:nvSpPr>
          <p:spPr>
            <a:xfrm>
              <a:off x="48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"/>
            <p:cNvSpPr/>
            <p:nvPr/>
          </p:nvSpPr>
          <p:spPr>
            <a:xfrm>
              <a:off x="58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"/>
            <p:cNvSpPr/>
            <p:nvPr/>
          </p:nvSpPr>
          <p:spPr>
            <a:xfrm>
              <a:off x="68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"/>
            <p:cNvSpPr/>
            <p:nvPr/>
          </p:nvSpPr>
          <p:spPr>
            <a:xfrm>
              <a:off x="78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"/>
            <p:cNvSpPr/>
            <p:nvPr/>
          </p:nvSpPr>
          <p:spPr>
            <a:xfrm>
              <a:off x="88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"/>
            <p:cNvSpPr/>
            <p:nvPr/>
          </p:nvSpPr>
          <p:spPr>
            <a:xfrm>
              <a:off x="99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"/>
            <p:cNvSpPr/>
            <p:nvPr/>
          </p:nvSpPr>
          <p:spPr>
            <a:xfrm>
              <a:off x="109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"/>
            <p:cNvSpPr/>
            <p:nvPr/>
          </p:nvSpPr>
          <p:spPr>
            <a:xfrm>
              <a:off x="119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"/>
            <p:cNvSpPr/>
            <p:nvPr/>
          </p:nvSpPr>
          <p:spPr>
            <a:xfrm>
              <a:off x="129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"/>
            <p:cNvSpPr/>
            <p:nvPr/>
          </p:nvSpPr>
          <p:spPr>
            <a:xfrm>
              <a:off x="139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"/>
            <p:cNvSpPr/>
            <p:nvPr/>
          </p:nvSpPr>
          <p:spPr>
            <a:xfrm>
              <a:off x="149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"/>
            <p:cNvSpPr/>
            <p:nvPr/>
          </p:nvSpPr>
          <p:spPr>
            <a:xfrm>
              <a:off x="159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"/>
            <p:cNvSpPr/>
            <p:nvPr/>
          </p:nvSpPr>
          <p:spPr>
            <a:xfrm>
              <a:off x="170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"/>
            <p:cNvSpPr/>
            <p:nvPr/>
          </p:nvSpPr>
          <p:spPr>
            <a:xfrm>
              <a:off x="18029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"/>
            <p:cNvSpPr/>
            <p:nvPr/>
          </p:nvSpPr>
          <p:spPr>
            <a:xfrm>
              <a:off x="190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"/>
            <p:cNvSpPr/>
            <p:nvPr/>
          </p:nvSpPr>
          <p:spPr>
            <a:xfrm>
              <a:off x="200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"/>
            <p:cNvSpPr/>
            <p:nvPr/>
          </p:nvSpPr>
          <p:spPr>
            <a:xfrm>
              <a:off x="210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"/>
            <p:cNvSpPr/>
            <p:nvPr/>
          </p:nvSpPr>
          <p:spPr>
            <a:xfrm>
              <a:off x="220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"/>
            <p:cNvSpPr/>
            <p:nvPr/>
          </p:nvSpPr>
          <p:spPr>
            <a:xfrm>
              <a:off x="231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"/>
            <p:cNvSpPr/>
            <p:nvPr/>
          </p:nvSpPr>
          <p:spPr>
            <a:xfrm>
              <a:off x="241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"/>
            <p:cNvSpPr/>
            <p:nvPr/>
          </p:nvSpPr>
          <p:spPr>
            <a:xfrm>
              <a:off x="251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"/>
            <p:cNvSpPr/>
            <p:nvPr/>
          </p:nvSpPr>
          <p:spPr>
            <a:xfrm>
              <a:off x="261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"/>
            <p:cNvSpPr/>
            <p:nvPr/>
          </p:nvSpPr>
          <p:spPr>
            <a:xfrm>
              <a:off x="271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"/>
            <p:cNvSpPr/>
            <p:nvPr/>
          </p:nvSpPr>
          <p:spPr>
            <a:xfrm>
              <a:off x="281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"/>
            <p:cNvSpPr/>
            <p:nvPr/>
          </p:nvSpPr>
          <p:spPr>
            <a:xfrm>
              <a:off x="292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"/>
            <p:cNvSpPr/>
            <p:nvPr/>
          </p:nvSpPr>
          <p:spPr>
            <a:xfrm>
              <a:off x="302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"/>
            <p:cNvSpPr/>
            <p:nvPr/>
          </p:nvSpPr>
          <p:spPr>
            <a:xfrm>
              <a:off x="312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"/>
            <p:cNvSpPr/>
            <p:nvPr/>
          </p:nvSpPr>
          <p:spPr>
            <a:xfrm>
              <a:off x="322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"/>
            <p:cNvSpPr/>
            <p:nvPr/>
          </p:nvSpPr>
          <p:spPr>
            <a:xfrm>
              <a:off x="33266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"/>
            <p:cNvSpPr/>
            <p:nvPr/>
          </p:nvSpPr>
          <p:spPr>
            <a:xfrm>
              <a:off x="342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"/>
            <p:cNvSpPr/>
            <p:nvPr/>
          </p:nvSpPr>
          <p:spPr>
            <a:xfrm>
              <a:off x="352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"/>
            <p:cNvSpPr/>
            <p:nvPr/>
          </p:nvSpPr>
          <p:spPr>
            <a:xfrm>
              <a:off x="363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"/>
            <p:cNvSpPr/>
            <p:nvPr/>
          </p:nvSpPr>
          <p:spPr>
            <a:xfrm>
              <a:off x="373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"/>
            <p:cNvSpPr/>
            <p:nvPr/>
          </p:nvSpPr>
          <p:spPr>
            <a:xfrm>
              <a:off x="3834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"/>
            <p:cNvSpPr/>
            <p:nvPr/>
          </p:nvSpPr>
          <p:spPr>
            <a:xfrm>
              <a:off x="393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"/>
            <p:cNvSpPr/>
            <p:nvPr/>
          </p:nvSpPr>
          <p:spPr>
            <a:xfrm>
              <a:off x="403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"/>
            <p:cNvSpPr/>
            <p:nvPr/>
          </p:nvSpPr>
          <p:spPr>
            <a:xfrm>
              <a:off x="413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"/>
            <p:cNvSpPr/>
            <p:nvPr/>
          </p:nvSpPr>
          <p:spPr>
            <a:xfrm>
              <a:off x="424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"/>
            <p:cNvSpPr/>
            <p:nvPr/>
          </p:nvSpPr>
          <p:spPr>
            <a:xfrm>
              <a:off x="434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"/>
            <p:cNvSpPr/>
            <p:nvPr/>
          </p:nvSpPr>
          <p:spPr>
            <a:xfrm>
              <a:off x="444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"/>
            <p:cNvSpPr/>
            <p:nvPr/>
          </p:nvSpPr>
          <p:spPr>
            <a:xfrm>
              <a:off x="454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"/>
            <p:cNvSpPr/>
            <p:nvPr/>
          </p:nvSpPr>
          <p:spPr>
            <a:xfrm>
              <a:off x="464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"/>
            <p:cNvSpPr/>
            <p:nvPr/>
          </p:nvSpPr>
          <p:spPr>
            <a:xfrm>
              <a:off x="474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"/>
            <p:cNvSpPr/>
            <p:nvPr/>
          </p:nvSpPr>
          <p:spPr>
            <a:xfrm>
              <a:off x="485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"/>
            <p:cNvSpPr/>
            <p:nvPr/>
          </p:nvSpPr>
          <p:spPr>
            <a:xfrm>
              <a:off x="495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"/>
            <p:cNvSpPr/>
            <p:nvPr/>
          </p:nvSpPr>
          <p:spPr>
            <a:xfrm>
              <a:off x="505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"/>
            <p:cNvSpPr/>
            <p:nvPr/>
          </p:nvSpPr>
          <p:spPr>
            <a:xfrm>
              <a:off x="515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"/>
            <p:cNvSpPr/>
            <p:nvPr/>
          </p:nvSpPr>
          <p:spPr>
            <a:xfrm>
              <a:off x="525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"/>
            <p:cNvSpPr/>
            <p:nvPr/>
          </p:nvSpPr>
          <p:spPr>
            <a:xfrm>
              <a:off x="535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"/>
            <p:cNvSpPr/>
            <p:nvPr/>
          </p:nvSpPr>
          <p:spPr>
            <a:xfrm>
              <a:off x="545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"/>
            <p:cNvSpPr/>
            <p:nvPr/>
          </p:nvSpPr>
          <p:spPr>
            <a:xfrm>
              <a:off x="556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"/>
            <p:cNvSpPr/>
            <p:nvPr/>
          </p:nvSpPr>
          <p:spPr>
            <a:xfrm>
              <a:off x="566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"/>
            <p:cNvSpPr/>
            <p:nvPr/>
          </p:nvSpPr>
          <p:spPr>
            <a:xfrm>
              <a:off x="576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"/>
            <p:cNvSpPr/>
            <p:nvPr/>
          </p:nvSpPr>
          <p:spPr>
            <a:xfrm>
              <a:off x="586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"/>
            <p:cNvSpPr/>
            <p:nvPr/>
          </p:nvSpPr>
          <p:spPr>
            <a:xfrm>
              <a:off x="596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"/>
            <p:cNvSpPr/>
            <p:nvPr/>
          </p:nvSpPr>
          <p:spPr>
            <a:xfrm>
              <a:off x="606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"/>
            <p:cNvSpPr/>
            <p:nvPr/>
          </p:nvSpPr>
          <p:spPr>
            <a:xfrm>
              <a:off x="617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"/>
            <p:cNvSpPr/>
            <p:nvPr/>
          </p:nvSpPr>
          <p:spPr>
            <a:xfrm>
              <a:off x="627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"/>
            <p:cNvSpPr/>
            <p:nvPr/>
          </p:nvSpPr>
          <p:spPr>
            <a:xfrm>
              <a:off x="637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"/>
            <p:cNvSpPr/>
            <p:nvPr/>
          </p:nvSpPr>
          <p:spPr>
            <a:xfrm>
              <a:off x="647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"/>
            <p:cNvSpPr/>
            <p:nvPr/>
          </p:nvSpPr>
          <p:spPr>
            <a:xfrm>
              <a:off x="657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"/>
            <p:cNvSpPr/>
            <p:nvPr/>
          </p:nvSpPr>
          <p:spPr>
            <a:xfrm>
              <a:off x="667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"/>
            <p:cNvSpPr/>
            <p:nvPr/>
          </p:nvSpPr>
          <p:spPr>
            <a:xfrm>
              <a:off x="678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"/>
            <p:cNvSpPr/>
            <p:nvPr/>
          </p:nvSpPr>
          <p:spPr>
            <a:xfrm>
              <a:off x="688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"/>
            <p:cNvSpPr/>
            <p:nvPr/>
          </p:nvSpPr>
          <p:spPr>
            <a:xfrm>
              <a:off x="698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"/>
            <p:cNvSpPr/>
            <p:nvPr/>
          </p:nvSpPr>
          <p:spPr>
            <a:xfrm>
              <a:off x="708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"/>
            <p:cNvSpPr/>
            <p:nvPr/>
          </p:nvSpPr>
          <p:spPr>
            <a:xfrm>
              <a:off x="718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"/>
            <p:cNvSpPr/>
            <p:nvPr/>
          </p:nvSpPr>
          <p:spPr>
            <a:xfrm>
              <a:off x="728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"/>
            <p:cNvSpPr/>
            <p:nvPr/>
          </p:nvSpPr>
          <p:spPr>
            <a:xfrm>
              <a:off x="27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"/>
            <p:cNvSpPr/>
            <p:nvPr/>
          </p:nvSpPr>
          <p:spPr>
            <a:xfrm>
              <a:off x="38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"/>
            <p:cNvSpPr/>
            <p:nvPr/>
          </p:nvSpPr>
          <p:spPr>
            <a:xfrm>
              <a:off x="48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"/>
            <p:cNvSpPr/>
            <p:nvPr/>
          </p:nvSpPr>
          <p:spPr>
            <a:xfrm>
              <a:off x="58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"/>
            <p:cNvSpPr/>
            <p:nvPr/>
          </p:nvSpPr>
          <p:spPr>
            <a:xfrm>
              <a:off x="68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"/>
            <p:cNvSpPr/>
            <p:nvPr/>
          </p:nvSpPr>
          <p:spPr>
            <a:xfrm>
              <a:off x="78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"/>
            <p:cNvSpPr/>
            <p:nvPr/>
          </p:nvSpPr>
          <p:spPr>
            <a:xfrm>
              <a:off x="88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"/>
            <p:cNvSpPr/>
            <p:nvPr/>
          </p:nvSpPr>
          <p:spPr>
            <a:xfrm>
              <a:off x="99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"/>
            <p:cNvSpPr/>
            <p:nvPr/>
          </p:nvSpPr>
          <p:spPr>
            <a:xfrm>
              <a:off x="109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"/>
            <p:cNvSpPr/>
            <p:nvPr/>
          </p:nvSpPr>
          <p:spPr>
            <a:xfrm>
              <a:off x="119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"/>
            <p:cNvSpPr/>
            <p:nvPr/>
          </p:nvSpPr>
          <p:spPr>
            <a:xfrm>
              <a:off x="129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"/>
            <p:cNvSpPr/>
            <p:nvPr/>
          </p:nvSpPr>
          <p:spPr>
            <a:xfrm>
              <a:off x="139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"/>
            <p:cNvSpPr/>
            <p:nvPr/>
          </p:nvSpPr>
          <p:spPr>
            <a:xfrm>
              <a:off x="149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"/>
            <p:cNvSpPr/>
            <p:nvPr/>
          </p:nvSpPr>
          <p:spPr>
            <a:xfrm>
              <a:off x="159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"/>
            <p:cNvSpPr/>
            <p:nvPr/>
          </p:nvSpPr>
          <p:spPr>
            <a:xfrm>
              <a:off x="170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"/>
            <p:cNvSpPr/>
            <p:nvPr/>
          </p:nvSpPr>
          <p:spPr>
            <a:xfrm>
              <a:off x="18029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"/>
            <p:cNvSpPr/>
            <p:nvPr/>
          </p:nvSpPr>
          <p:spPr>
            <a:xfrm>
              <a:off x="190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"/>
            <p:cNvSpPr/>
            <p:nvPr/>
          </p:nvSpPr>
          <p:spPr>
            <a:xfrm>
              <a:off x="200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"/>
            <p:cNvSpPr/>
            <p:nvPr/>
          </p:nvSpPr>
          <p:spPr>
            <a:xfrm>
              <a:off x="210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"/>
            <p:cNvSpPr/>
            <p:nvPr/>
          </p:nvSpPr>
          <p:spPr>
            <a:xfrm>
              <a:off x="220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"/>
            <p:cNvSpPr/>
            <p:nvPr/>
          </p:nvSpPr>
          <p:spPr>
            <a:xfrm>
              <a:off x="231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"/>
            <p:cNvSpPr/>
            <p:nvPr/>
          </p:nvSpPr>
          <p:spPr>
            <a:xfrm>
              <a:off x="241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"/>
            <p:cNvSpPr/>
            <p:nvPr/>
          </p:nvSpPr>
          <p:spPr>
            <a:xfrm>
              <a:off x="251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"/>
            <p:cNvSpPr/>
            <p:nvPr/>
          </p:nvSpPr>
          <p:spPr>
            <a:xfrm>
              <a:off x="261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"/>
            <p:cNvSpPr/>
            <p:nvPr/>
          </p:nvSpPr>
          <p:spPr>
            <a:xfrm>
              <a:off x="271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"/>
            <p:cNvSpPr/>
            <p:nvPr/>
          </p:nvSpPr>
          <p:spPr>
            <a:xfrm>
              <a:off x="281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"/>
            <p:cNvSpPr/>
            <p:nvPr/>
          </p:nvSpPr>
          <p:spPr>
            <a:xfrm>
              <a:off x="292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"/>
            <p:cNvSpPr/>
            <p:nvPr/>
          </p:nvSpPr>
          <p:spPr>
            <a:xfrm>
              <a:off x="302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"/>
            <p:cNvSpPr/>
            <p:nvPr/>
          </p:nvSpPr>
          <p:spPr>
            <a:xfrm>
              <a:off x="312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"/>
            <p:cNvSpPr/>
            <p:nvPr/>
          </p:nvSpPr>
          <p:spPr>
            <a:xfrm>
              <a:off x="322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"/>
            <p:cNvSpPr/>
            <p:nvPr/>
          </p:nvSpPr>
          <p:spPr>
            <a:xfrm>
              <a:off x="33266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"/>
            <p:cNvSpPr/>
            <p:nvPr/>
          </p:nvSpPr>
          <p:spPr>
            <a:xfrm>
              <a:off x="342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"/>
            <p:cNvSpPr/>
            <p:nvPr/>
          </p:nvSpPr>
          <p:spPr>
            <a:xfrm>
              <a:off x="352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"/>
            <p:cNvSpPr/>
            <p:nvPr/>
          </p:nvSpPr>
          <p:spPr>
            <a:xfrm>
              <a:off x="363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"/>
            <p:cNvSpPr/>
            <p:nvPr/>
          </p:nvSpPr>
          <p:spPr>
            <a:xfrm>
              <a:off x="373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"/>
            <p:cNvSpPr/>
            <p:nvPr/>
          </p:nvSpPr>
          <p:spPr>
            <a:xfrm>
              <a:off x="3834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"/>
            <p:cNvSpPr/>
            <p:nvPr/>
          </p:nvSpPr>
          <p:spPr>
            <a:xfrm>
              <a:off x="393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"/>
            <p:cNvSpPr/>
            <p:nvPr/>
          </p:nvSpPr>
          <p:spPr>
            <a:xfrm>
              <a:off x="403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"/>
            <p:cNvSpPr/>
            <p:nvPr/>
          </p:nvSpPr>
          <p:spPr>
            <a:xfrm>
              <a:off x="413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"/>
            <p:cNvSpPr/>
            <p:nvPr/>
          </p:nvSpPr>
          <p:spPr>
            <a:xfrm>
              <a:off x="424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"/>
            <p:cNvSpPr/>
            <p:nvPr/>
          </p:nvSpPr>
          <p:spPr>
            <a:xfrm>
              <a:off x="434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"/>
            <p:cNvSpPr/>
            <p:nvPr/>
          </p:nvSpPr>
          <p:spPr>
            <a:xfrm>
              <a:off x="444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"/>
            <p:cNvSpPr/>
            <p:nvPr/>
          </p:nvSpPr>
          <p:spPr>
            <a:xfrm>
              <a:off x="454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"/>
            <p:cNvSpPr/>
            <p:nvPr/>
          </p:nvSpPr>
          <p:spPr>
            <a:xfrm>
              <a:off x="464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"/>
            <p:cNvSpPr/>
            <p:nvPr/>
          </p:nvSpPr>
          <p:spPr>
            <a:xfrm>
              <a:off x="474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"/>
            <p:cNvSpPr/>
            <p:nvPr/>
          </p:nvSpPr>
          <p:spPr>
            <a:xfrm>
              <a:off x="485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"/>
            <p:cNvSpPr/>
            <p:nvPr/>
          </p:nvSpPr>
          <p:spPr>
            <a:xfrm>
              <a:off x="495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"/>
            <p:cNvSpPr/>
            <p:nvPr/>
          </p:nvSpPr>
          <p:spPr>
            <a:xfrm>
              <a:off x="505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"/>
            <p:cNvSpPr/>
            <p:nvPr/>
          </p:nvSpPr>
          <p:spPr>
            <a:xfrm>
              <a:off x="515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"/>
            <p:cNvSpPr/>
            <p:nvPr/>
          </p:nvSpPr>
          <p:spPr>
            <a:xfrm>
              <a:off x="525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"/>
            <p:cNvSpPr/>
            <p:nvPr/>
          </p:nvSpPr>
          <p:spPr>
            <a:xfrm>
              <a:off x="535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"/>
            <p:cNvSpPr/>
            <p:nvPr/>
          </p:nvSpPr>
          <p:spPr>
            <a:xfrm>
              <a:off x="545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"/>
            <p:cNvSpPr/>
            <p:nvPr/>
          </p:nvSpPr>
          <p:spPr>
            <a:xfrm>
              <a:off x="556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"/>
            <p:cNvSpPr/>
            <p:nvPr/>
          </p:nvSpPr>
          <p:spPr>
            <a:xfrm>
              <a:off x="566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"/>
            <p:cNvSpPr/>
            <p:nvPr/>
          </p:nvSpPr>
          <p:spPr>
            <a:xfrm>
              <a:off x="576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"/>
            <p:cNvSpPr/>
            <p:nvPr/>
          </p:nvSpPr>
          <p:spPr>
            <a:xfrm>
              <a:off x="586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"/>
            <p:cNvSpPr/>
            <p:nvPr/>
          </p:nvSpPr>
          <p:spPr>
            <a:xfrm>
              <a:off x="596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"/>
            <p:cNvSpPr/>
            <p:nvPr/>
          </p:nvSpPr>
          <p:spPr>
            <a:xfrm>
              <a:off x="606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"/>
            <p:cNvSpPr/>
            <p:nvPr/>
          </p:nvSpPr>
          <p:spPr>
            <a:xfrm>
              <a:off x="617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"/>
            <p:cNvSpPr/>
            <p:nvPr/>
          </p:nvSpPr>
          <p:spPr>
            <a:xfrm>
              <a:off x="627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"/>
            <p:cNvSpPr/>
            <p:nvPr/>
          </p:nvSpPr>
          <p:spPr>
            <a:xfrm>
              <a:off x="637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"/>
            <p:cNvSpPr/>
            <p:nvPr/>
          </p:nvSpPr>
          <p:spPr>
            <a:xfrm>
              <a:off x="647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"/>
            <p:cNvSpPr/>
            <p:nvPr/>
          </p:nvSpPr>
          <p:spPr>
            <a:xfrm>
              <a:off x="657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"/>
            <p:cNvSpPr/>
            <p:nvPr/>
          </p:nvSpPr>
          <p:spPr>
            <a:xfrm>
              <a:off x="667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"/>
            <p:cNvSpPr/>
            <p:nvPr/>
          </p:nvSpPr>
          <p:spPr>
            <a:xfrm>
              <a:off x="678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"/>
            <p:cNvSpPr/>
            <p:nvPr/>
          </p:nvSpPr>
          <p:spPr>
            <a:xfrm>
              <a:off x="688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"/>
            <p:cNvSpPr/>
            <p:nvPr/>
          </p:nvSpPr>
          <p:spPr>
            <a:xfrm>
              <a:off x="698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"/>
            <p:cNvSpPr/>
            <p:nvPr/>
          </p:nvSpPr>
          <p:spPr>
            <a:xfrm>
              <a:off x="708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"/>
            <p:cNvSpPr/>
            <p:nvPr/>
          </p:nvSpPr>
          <p:spPr>
            <a:xfrm>
              <a:off x="718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"/>
            <p:cNvSpPr/>
            <p:nvPr/>
          </p:nvSpPr>
          <p:spPr>
            <a:xfrm>
              <a:off x="728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"/>
            <p:cNvSpPr/>
            <p:nvPr/>
          </p:nvSpPr>
          <p:spPr>
            <a:xfrm>
              <a:off x="27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"/>
            <p:cNvSpPr/>
            <p:nvPr/>
          </p:nvSpPr>
          <p:spPr>
            <a:xfrm>
              <a:off x="38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"/>
            <p:cNvSpPr/>
            <p:nvPr/>
          </p:nvSpPr>
          <p:spPr>
            <a:xfrm>
              <a:off x="48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"/>
            <p:cNvSpPr/>
            <p:nvPr/>
          </p:nvSpPr>
          <p:spPr>
            <a:xfrm>
              <a:off x="58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"/>
            <p:cNvSpPr/>
            <p:nvPr/>
          </p:nvSpPr>
          <p:spPr>
            <a:xfrm>
              <a:off x="68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"/>
            <p:cNvSpPr/>
            <p:nvPr/>
          </p:nvSpPr>
          <p:spPr>
            <a:xfrm>
              <a:off x="78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"/>
            <p:cNvSpPr/>
            <p:nvPr/>
          </p:nvSpPr>
          <p:spPr>
            <a:xfrm>
              <a:off x="88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"/>
            <p:cNvSpPr/>
            <p:nvPr/>
          </p:nvSpPr>
          <p:spPr>
            <a:xfrm>
              <a:off x="99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"/>
            <p:cNvSpPr/>
            <p:nvPr/>
          </p:nvSpPr>
          <p:spPr>
            <a:xfrm>
              <a:off x="109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"/>
            <p:cNvSpPr/>
            <p:nvPr/>
          </p:nvSpPr>
          <p:spPr>
            <a:xfrm>
              <a:off x="119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"/>
            <p:cNvSpPr/>
            <p:nvPr/>
          </p:nvSpPr>
          <p:spPr>
            <a:xfrm>
              <a:off x="129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"/>
            <p:cNvSpPr/>
            <p:nvPr/>
          </p:nvSpPr>
          <p:spPr>
            <a:xfrm>
              <a:off x="139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"/>
            <p:cNvSpPr/>
            <p:nvPr/>
          </p:nvSpPr>
          <p:spPr>
            <a:xfrm>
              <a:off x="149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"/>
            <p:cNvSpPr/>
            <p:nvPr/>
          </p:nvSpPr>
          <p:spPr>
            <a:xfrm>
              <a:off x="159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"/>
            <p:cNvSpPr/>
            <p:nvPr/>
          </p:nvSpPr>
          <p:spPr>
            <a:xfrm>
              <a:off x="170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"/>
            <p:cNvSpPr/>
            <p:nvPr/>
          </p:nvSpPr>
          <p:spPr>
            <a:xfrm>
              <a:off x="18029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"/>
            <p:cNvSpPr/>
            <p:nvPr/>
          </p:nvSpPr>
          <p:spPr>
            <a:xfrm>
              <a:off x="190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"/>
            <p:cNvSpPr/>
            <p:nvPr/>
          </p:nvSpPr>
          <p:spPr>
            <a:xfrm>
              <a:off x="200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"/>
            <p:cNvSpPr/>
            <p:nvPr/>
          </p:nvSpPr>
          <p:spPr>
            <a:xfrm>
              <a:off x="210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"/>
            <p:cNvSpPr/>
            <p:nvPr/>
          </p:nvSpPr>
          <p:spPr>
            <a:xfrm>
              <a:off x="220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"/>
            <p:cNvSpPr/>
            <p:nvPr/>
          </p:nvSpPr>
          <p:spPr>
            <a:xfrm>
              <a:off x="231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"/>
            <p:cNvSpPr/>
            <p:nvPr/>
          </p:nvSpPr>
          <p:spPr>
            <a:xfrm>
              <a:off x="241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"/>
            <p:cNvSpPr/>
            <p:nvPr/>
          </p:nvSpPr>
          <p:spPr>
            <a:xfrm>
              <a:off x="251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"/>
            <p:cNvSpPr/>
            <p:nvPr/>
          </p:nvSpPr>
          <p:spPr>
            <a:xfrm>
              <a:off x="261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"/>
            <p:cNvSpPr/>
            <p:nvPr/>
          </p:nvSpPr>
          <p:spPr>
            <a:xfrm>
              <a:off x="271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"/>
            <p:cNvSpPr/>
            <p:nvPr/>
          </p:nvSpPr>
          <p:spPr>
            <a:xfrm>
              <a:off x="281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"/>
            <p:cNvSpPr/>
            <p:nvPr/>
          </p:nvSpPr>
          <p:spPr>
            <a:xfrm>
              <a:off x="292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"/>
            <p:cNvSpPr/>
            <p:nvPr/>
          </p:nvSpPr>
          <p:spPr>
            <a:xfrm>
              <a:off x="302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"/>
            <p:cNvSpPr/>
            <p:nvPr/>
          </p:nvSpPr>
          <p:spPr>
            <a:xfrm>
              <a:off x="312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"/>
            <p:cNvSpPr/>
            <p:nvPr/>
          </p:nvSpPr>
          <p:spPr>
            <a:xfrm>
              <a:off x="322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"/>
            <p:cNvSpPr/>
            <p:nvPr/>
          </p:nvSpPr>
          <p:spPr>
            <a:xfrm>
              <a:off x="33266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"/>
            <p:cNvSpPr/>
            <p:nvPr/>
          </p:nvSpPr>
          <p:spPr>
            <a:xfrm>
              <a:off x="342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"/>
            <p:cNvSpPr/>
            <p:nvPr/>
          </p:nvSpPr>
          <p:spPr>
            <a:xfrm>
              <a:off x="352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"/>
            <p:cNvSpPr/>
            <p:nvPr/>
          </p:nvSpPr>
          <p:spPr>
            <a:xfrm>
              <a:off x="363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"/>
            <p:cNvSpPr/>
            <p:nvPr/>
          </p:nvSpPr>
          <p:spPr>
            <a:xfrm>
              <a:off x="373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"/>
            <p:cNvSpPr/>
            <p:nvPr/>
          </p:nvSpPr>
          <p:spPr>
            <a:xfrm>
              <a:off x="3834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"/>
            <p:cNvSpPr/>
            <p:nvPr/>
          </p:nvSpPr>
          <p:spPr>
            <a:xfrm>
              <a:off x="393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"/>
            <p:cNvSpPr/>
            <p:nvPr/>
          </p:nvSpPr>
          <p:spPr>
            <a:xfrm>
              <a:off x="403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"/>
            <p:cNvSpPr/>
            <p:nvPr/>
          </p:nvSpPr>
          <p:spPr>
            <a:xfrm>
              <a:off x="413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"/>
            <p:cNvSpPr/>
            <p:nvPr/>
          </p:nvSpPr>
          <p:spPr>
            <a:xfrm>
              <a:off x="424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"/>
            <p:cNvSpPr/>
            <p:nvPr/>
          </p:nvSpPr>
          <p:spPr>
            <a:xfrm>
              <a:off x="434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"/>
            <p:cNvSpPr/>
            <p:nvPr/>
          </p:nvSpPr>
          <p:spPr>
            <a:xfrm>
              <a:off x="444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"/>
            <p:cNvSpPr/>
            <p:nvPr/>
          </p:nvSpPr>
          <p:spPr>
            <a:xfrm>
              <a:off x="454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"/>
            <p:cNvSpPr/>
            <p:nvPr/>
          </p:nvSpPr>
          <p:spPr>
            <a:xfrm>
              <a:off x="464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"/>
            <p:cNvSpPr/>
            <p:nvPr/>
          </p:nvSpPr>
          <p:spPr>
            <a:xfrm>
              <a:off x="474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"/>
            <p:cNvSpPr/>
            <p:nvPr/>
          </p:nvSpPr>
          <p:spPr>
            <a:xfrm>
              <a:off x="485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"/>
            <p:cNvSpPr/>
            <p:nvPr/>
          </p:nvSpPr>
          <p:spPr>
            <a:xfrm>
              <a:off x="495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"/>
            <p:cNvSpPr/>
            <p:nvPr/>
          </p:nvSpPr>
          <p:spPr>
            <a:xfrm>
              <a:off x="505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"/>
            <p:cNvSpPr/>
            <p:nvPr/>
          </p:nvSpPr>
          <p:spPr>
            <a:xfrm>
              <a:off x="515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"/>
            <p:cNvSpPr/>
            <p:nvPr/>
          </p:nvSpPr>
          <p:spPr>
            <a:xfrm>
              <a:off x="525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"/>
            <p:cNvSpPr/>
            <p:nvPr/>
          </p:nvSpPr>
          <p:spPr>
            <a:xfrm>
              <a:off x="535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"/>
            <p:cNvSpPr/>
            <p:nvPr/>
          </p:nvSpPr>
          <p:spPr>
            <a:xfrm>
              <a:off x="545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"/>
            <p:cNvSpPr/>
            <p:nvPr/>
          </p:nvSpPr>
          <p:spPr>
            <a:xfrm>
              <a:off x="556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"/>
            <p:cNvSpPr/>
            <p:nvPr/>
          </p:nvSpPr>
          <p:spPr>
            <a:xfrm>
              <a:off x="566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"/>
            <p:cNvSpPr/>
            <p:nvPr/>
          </p:nvSpPr>
          <p:spPr>
            <a:xfrm>
              <a:off x="576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"/>
            <p:cNvSpPr/>
            <p:nvPr/>
          </p:nvSpPr>
          <p:spPr>
            <a:xfrm>
              <a:off x="586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"/>
            <p:cNvSpPr/>
            <p:nvPr/>
          </p:nvSpPr>
          <p:spPr>
            <a:xfrm>
              <a:off x="596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"/>
            <p:cNvSpPr/>
            <p:nvPr/>
          </p:nvSpPr>
          <p:spPr>
            <a:xfrm>
              <a:off x="606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"/>
            <p:cNvSpPr/>
            <p:nvPr/>
          </p:nvSpPr>
          <p:spPr>
            <a:xfrm>
              <a:off x="617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"/>
            <p:cNvSpPr/>
            <p:nvPr/>
          </p:nvSpPr>
          <p:spPr>
            <a:xfrm>
              <a:off x="627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"/>
            <p:cNvSpPr/>
            <p:nvPr/>
          </p:nvSpPr>
          <p:spPr>
            <a:xfrm>
              <a:off x="637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"/>
            <p:cNvSpPr/>
            <p:nvPr/>
          </p:nvSpPr>
          <p:spPr>
            <a:xfrm>
              <a:off x="647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"/>
            <p:cNvSpPr/>
            <p:nvPr/>
          </p:nvSpPr>
          <p:spPr>
            <a:xfrm>
              <a:off x="657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"/>
            <p:cNvSpPr/>
            <p:nvPr/>
          </p:nvSpPr>
          <p:spPr>
            <a:xfrm>
              <a:off x="667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"/>
            <p:cNvSpPr/>
            <p:nvPr/>
          </p:nvSpPr>
          <p:spPr>
            <a:xfrm>
              <a:off x="678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"/>
            <p:cNvSpPr/>
            <p:nvPr/>
          </p:nvSpPr>
          <p:spPr>
            <a:xfrm>
              <a:off x="688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"/>
            <p:cNvSpPr/>
            <p:nvPr/>
          </p:nvSpPr>
          <p:spPr>
            <a:xfrm>
              <a:off x="698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"/>
            <p:cNvSpPr/>
            <p:nvPr/>
          </p:nvSpPr>
          <p:spPr>
            <a:xfrm>
              <a:off x="708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"/>
            <p:cNvSpPr/>
            <p:nvPr/>
          </p:nvSpPr>
          <p:spPr>
            <a:xfrm>
              <a:off x="718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"/>
            <p:cNvSpPr/>
            <p:nvPr/>
          </p:nvSpPr>
          <p:spPr>
            <a:xfrm>
              <a:off x="728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"/>
            <p:cNvSpPr/>
            <p:nvPr/>
          </p:nvSpPr>
          <p:spPr>
            <a:xfrm>
              <a:off x="27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"/>
            <p:cNvSpPr/>
            <p:nvPr/>
          </p:nvSpPr>
          <p:spPr>
            <a:xfrm>
              <a:off x="38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"/>
            <p:cNvSpPr/>
            <p:nvPr/>
          </p:nvSpPr>
          <p:spPr>
            <a:xfrm>
              <a:off x="48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"/>
            <p:cNvSpPr/>
            <p:nvPr/>
          </p:nvSpPr>
          <p:spPr>
            <a:xfrm>
              <a:off x="58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"/>
            <p:cNvSpPr/>
            <p:nvPr/>
          </p:nvSpPr>
          <p:spPr>
            <a:xfrm>
              <a:off x="68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"/>
            <p:cNvSpPr/>
            <p:nvPr/>
          </p:nvSpPr>
          <p:spPr>
            <a:xfrm>
              <a:off x="78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"/>
            <p:cNvSpPr/>
            <p:nvPr/>
          </p:nvSpPr>
          <p:spPr>
            <a:xfrm>
              <a:off x="88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"/>
            <p:cNvSpPr/>
            <p:nvPr/>
          </p:nvSpPr>
          <p:spPr>
            <a:xfrm>
              <a:off x="99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"/>
            <p:cNvSpPr/>
            <p:nvPr/>
          </p:nvSpPr>
          <p:spPr>
            <a:xfrm>
              <a:off x="109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"/>
            <p:cNvSpPr/>
            <p:nvPr/>
          </p:nvSpPr>
          <p:spPr>
            <a:xfrm>
              <a:off x="119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"/>
            <p:cNvSpPr/>
            <p:nvPr/>
          </p:nvSpPr>
          <p:spPr>
            <a:xfrm>
              <a:off x="129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"/>
            <p:cNvSpPr/>
            <p:nvPr/>
          </p:nvSpPr>
          <p:spPr>
            <a:xfrm>
              <a:off x="139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"/>
            <p:cNvSpPr/>
            <p:nvPr/>
          </p:nvSpPr>
          <p:spPr>
            <a:xfrm>
              <a:off x="149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"/>
            <p:cNvSpPr/>
            <p:nvPr/>
          </p:nvSpPr>
          <p:spPr>
            <a:xfrm>
              <a:off x="159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"/>
            <p:cNvSpPr/>
            <p:nvPr/>
          </p:nvSpPr>
          <p:spPr>
            <a:xfrm>
              <a:off x="170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"/>
            <p:cNvSpPr/>
            <p:nvPr/>
          </p:nvSpPr>
          <p:spPr>
            <a:xfrm>
              <a:off x="18029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"/>
            <p:cNvSpPr/>
            <p:nvPr/>
          </p:nvSpPr>
          <p:spPr>
            <a:xfrm>
              <a:off x="190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"/>
            <p:cNvSpPr/>
            <p:nvPr/>
          </p:nvSpPr>
          <p:spPr>
            <a:xfrm>
              <a:off x="200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"/>
            <p:cNvSpPr/>
            <p:nvPr/>
          </p:nvSpPr>
          <p:spPr>
            <a:xfrm>
              <a:off x="210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"/>
            <p:cNvSpPr/>
            <p:nvPr/>
          </p:nvSpPr>
          <p:spPr>
            <a:xfrm>
              <a:off x="220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"/>
            <p:cNvSpPr/>
            <p:nvPr/>
          </p:nvSpPr>
          <p:spPr>
            <a:xfrm>
              <a:off x="231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"/>
            <p:cNvSpPr/>
            <p:nvPr/>
          </p:nvSpPr>
          <p:spPr>
            <a:xfrm>
              <a:off x="241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"/>
            <p:cNvSpPr/>
            <p:nvPr/>
          </p:nvSpPr>
          <p:spPr>
            <a:xfrm>
              <a:off x="251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"/>
            <p:cNvSpPr/>
            <p:nvPr/>
          </p:nvSpPr>
          <p:spPr>
            <a:xfrm>
              <a:off x="261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"/>
            <p:cNvSpPr/>
            <p:nvPr/>
          </p:nvSpPr>
          <p:spPr>
            <a:xfrm>
              <a:off x="271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"/>
            <p:cNvSpPr/>
            <p:nvPr/>
          </p:nvSpPr>
          <p:spPr>
            <a:xfrm>
              <a:off x="281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"/>
            <p:cNvSpPr/>
            <p:nvPr/>
          </p:nvSpPr>
          <p:spPr>
            <a:xfrm>
              <a:off x="292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"/>
            <p:cNvSpPr/>
            <p:nvPr/>
          </p:nvSpPr>
          <p:spPr>
            <a:xfrm>
              <a:off x="302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"/>
            <p:cNvSpPr/>
            <p:nvPr/>
          </p:nvSpPr>
          <p:spPr>
            <a:xfrm>
              <a:off x="312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"/>
            <p:cNvSpPr/>
            <p:nvPr/>
          </p:nvSpPr>
          <p:spPr>
            <a:xfrm>
              <a:off x="322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"/>
            <p:cNvSpPr/>
            <p:nvPr/>
          </p:nvSpPr>
          <p:spPr>
            <a:xfrm>
              <a:off x="33266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"/>
            <p:cNvSpPr/>
            <p:nvPr/>
          </p:nvSpPr>
          <p:spPr>
            <a:xfrm>
              <a:off x="342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"/>
            <p:cNvSpPr/>
            <p:nvPr/>
          </p:nvSpPr>
          <p:spPr>
            <a:xfrm>
              <a:off x="352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"/>
            <p:cNvSpPr/>
            <p:nvPr/>
          </p:nvSpPr>
          <p:spPr>
            <a:xfrm>
              <a:off x="363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"/>
            <p:cNvSpPr/>
            <p:nvPr/>
          </p:nvSpPr>
          <p:spPr>
            <a:xfrm>
              <a:off x="373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"/>
            <p:cNvSpPr/>
            <p:nvPr/>
          </p:nvSpPr>
          <p:spPr>
            <a:xfrm>
              <a:off x="3834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"/>
            <p:cNvSpPr/>
            <p:nvPr/>
          </p:nvSpPr>
          <p:spPr>
            <a:xfrm>
              <a:off x="393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"/>
            <p:cNvSpPr/>
            <p:nvPr/>
          </p:nvSpPr>
          <p:spPr>
            <a:xfrm>
              <a:off x="403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"/>
            <p:cNvSpPr/>
            <p:nvPr/>
          </p:nvSpPr>
          <p:spPr>
            <a:xfrm>
              <a:off x="413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"/>
            <p:cNvSpPr/>
            <p:nvPr/>
          </p:nvSpPr>
          <p:spPr>
            <a:xfrm>
              <a:off x="424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"/>
            <p:cNvSpPr/>
            <p:nvPr/>
          </p:nvSpPr>
          <p:spPr>
            <a:xfrm>
              <a:off x="434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"/>
            <p:cNvSpPr/>
            <p:nvPr/>
          </p:nvSpPr>
          <p:spPr>
            <a:xfrm>
              <a:off x="444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"/>
            <p:cNvSpPr/>
            <p:nvPr/>
          </p:nvSpPr>
          <p:spPr>
            <a:xfrm>
              <a:off x="454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"/>
            <p:cNvSpPr/>
            <p:nvPr/>
          </p:nvSpPr>
          <p:spPr>
            <a:xfrm>
              <a:off x="464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"/>
            <p:cNvSpPr/>
            <p:nvPr/>
          </p:nvSpPr>
          <p:spPr>
            <a:xfrm>
              <a:off x="474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"/>
            <p:cNvSpPr/>
            <p:nvPr/>
          </p:nvSpPr>
          <p:spPr>
            <a:xfrm>
              <a:off x="485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"/>
            <p:cNvSpPr/>
            <p:nvPr/>
          </p:nvSpPr>
          <p:spPr>
            <a:xfrm>
              <a:off x="495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"/>
            <p:cNvSpPr/>
            <p:nvPr/>
          </p:nvSpPr>
          <p:spPr>
            <a:xfrm>
              <a:off x="505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"/>
            <p:cNvSpPr/>
            <p:nvPr/>
          </p:nvSpPr>
          <p:spPr>
            <a:xfrm>
              <a:off x="515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"/>
            <p:cNvSpPr/>
            <p:nvPr/>
          </p:nvSpPr>
          <p:spPr>
            <a:xfrm>
              <a:off x="525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"/>
            <p:cNvSpPr/>
            <p:nvPr/>
          </p:nvSpPr>
          <p:spPr>
            <a:xfrm>
              <a:off x="535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"/>
            <p:cNvSpPr/>
            <p:nvPr/>
          </p:nvSpPr>
          <p:spPr>
            <a:xfrm>
              <a:off x="545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"/>
            <p:cNvSpPr/>
            <p:nvPr/>
          </p:nvSpPr>
          <p:spPr>
            <a:xfrm>
              <a:off x="556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"/>
            <p:cNvSpPr/>
            <p:nvPr/>
          </p:nvSpPr>
          <p:spPr>
            <a:xfrm>
              <a:off x="566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"/>
            <p:cNvSpPr/>
            <p:nvPr/>
          </p:nvSpPr>
          <p:spPr>
            <a:xfrm>
              <a:off x="576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"/>
            <p:cNvSpPr/>
            <p:nvPr/>
          </p:nvSpPr>
          <p:spPr>
            <a:xfrm>
              <a:off x="586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"/>
            <p:cNvSpPr/>
            <p:nvPr/>
          </p:nvSpPr>
          <p:spPr>
            <a:xfrm>
              <a:off x="596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"/>
            <p:cNvSpPr/>
            <p:nvPr/>
          </p:nvSpPr>
          <p:spPr>
            <a:xfrm>
              <a:off x="606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"/>
            <p:cNvSpPr/>
            <p:nvPr/>
          </p:nvSpPr>
          <p:spPr>
            <a:xfrm>
              <a:off x="617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"/>
            <p:cNvSpPr/>
            <p:nvPr/>
          </p:nvSpPr>
          <p:spPr>
            <a:xfrm>
              <a:off x="627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"/>
            <p:cNvSpPr/>
            <p:nvPr/>
          </p:nvSpPr>
          <p:spPr>
            <a:xfrm>
              <a:off x="637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"/>
            <p:cNvSpPr/>
            <p:nvPr/>
          </p:nvSpPr>
          <p:spPr>
            <a:xfrm>
              <a:off x="647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"/>
            <p:cNvSpPr/>
            <p:nvPr/>
          </p:nvSpPr>
          <p:spPr>
            <a:xfrm>
              <a:off x="657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"/>
            <p:cNvSpPr/>
            <p:nvPr/>
          </p:nvSpPr>
          <p:spPr>
            <a:xfrm>
              <a:off x="667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"/>
            <p:cNvSpPr/>
            <p:nvPr/>
          </p:nvSpPr>
          <p:spPr>
            <a:xfrm>
              <a:off x="678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"/>
            <p:cNvSpPr/>
            <p:nvPr/>
          </p:nvSpPr>
          <p:spPr>
            <a:xfrm>
              <a:off x="688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"/>
            <p:cNvSpPr/>
            <p:nvPr/>
          </p:nvSpPr>
          <p:spPr>
            <a:xfrm>
              <a:off x="698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"/>
            <p:cNvSpPr/>
            <p:nvPr/>
          </p:nvSpPr>
          <p:spPr>
            <a:xfrm>
              <a:off x="708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"/>
            <p:cNvSpPr/>
            <p:nvPr/>
          </p:nvSpPr>
          <p:spPr>
            <a:xfrm>
              <a:off x="718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"/>
            <p:cNvSpPr/>
            <p:nvPr/>
          </p:nvSpPr>
          <p:spPr>
            <a:xfrm>
              <a:off x="728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"/>
            <p:cNvSpPr/>
            <p:nvPr/>
          </p:nvSpPr>
          <p:spPr>
            <a:xfrm>
              <a:off x="27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"/>
            <p:cNvSpPr/>
            <p:nvPr/>
          </p:nvSpPr>
          <p:spPr>
            <a:xfrm>
              <a:off x="38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"/>
            <p:cNvSpPr/>
            <p:nvPr/>
          </p:nvSpPr>
          <p:spPr>
            <a:xfrm>
              <a:off x="48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"/>
            <p:cNvSpPr/>
            <p:nvPr/>
          </p:nvSpPr>
          <p:spPr>
            <a:xfrm>
              <a:off x="58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"/>
            <p:cNvSpPr/>
            <p:nvPr/>
          </p:nvSpPr>
          <p:spPr>
            <a:xfrm>
              <a:off x="68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"/>
            <p:cNvSpPr/>
            <p:nvPr/>
          </p:nvSpPr>
          <p:spPr>
            <a:xfrm>
              <a:off x="78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"/>
            <p:cNvSpPr/>
            <p:nvPr/>
          </p:nvSpPr>
          <p:spPr>
            <a:xfrm>
              <a:off x="88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"/>
            <p:cNvSpPr/>
            <p:nvPr/>
          </p:nvSpPr>
          <p:spPr>
            <a:xfrm>
              <a:off x="99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"/>
            <p:cNvSpPr/>
            <p:nvPr/>
          </p:nvSpPr>
          <p:spPr>
            <a:xfrm>
              <a:off x="109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"/>
            <p:cNvSpPr/>
            <p:nvPr/>
          </p:nvSpPr>
          <p:spPr>
            <a:xfrm>
              <a:off x="119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"/>
            <p:cNvSpPr/>
            <p:nvPr/>
          </p:nvSpPr>
          <p:spPr>
            <a:xfrm>
              <a:off x="129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"/>
            <p:cNvSpPr/>
            <p:nvPr/>
          </p:nvSpPr>
          <p:spPr>
            <a:xfrm>
              <a:off x="139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"/>
            <p:cNvSpPr/>
            <p:nvPr/>
          </p:nvSpPr>
          <p:spPr>
            <a:xfrm>
              <a:off x="149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"/>
            <p:cNvSpPr/>
            <p:nvPr/>
          </p:nvSpPr>
          <p:spPr>
            <a:xfrm>
              <a:off x="159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"/>
            <p:cNvSpPr/>
            <p:nvPr/>
          </p:nvSpPr>
          <p:spPr>
            <a:xfrm>
              <a:off x="170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"/>
            <p:cNvSpPr/>
            <p:nvPr/>
          </p:nvSpPr>
          <p:spPr>
            <a:xfrm>
              <a:off x="18029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"/>
            <p:cNvSpPr/>
            <p:nvPr/>
          </p:nvSpPr>
          <p:spPr>
            <a:xfrm>
              <a:off x="190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"/>
            <p:cNvSpPr/>
            <p:nvPr/>
          </p:nvSpPr>
          <p:spPr>
            <a:xfrm>
              <a:off x="200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"/>
            <p:cNvSpPr/>
            <p:nvPr/>
          </p:nvSpPr>
          <p:spPr>
            <a:xfrm>
              <a:off x="210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"/>
            <p:cNvSpPr/>
            <p:nvPr/>
          </p:nvSpPr>
          <p:spPr>
            <a:xfrm>
              <a:off x="220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"/>
            <p:cNvSpPr/>
            <p:nvPr/>
          </p:nvSpPr>
          <p:spPr>
            <a:xfrm>
              <a:off x="231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"/>
            <p:cNvSpPr/>
            <p:nvPr/>
          </p:nvSpPr>
          <p:spPr>
            <a:xfrm>
              <a:off x="241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"/>
            <p:cNvSpPr/>
            <p:nvPr/>
          </p:nvSpPr>
          <p:spPr>
            <a:xfrm>
              <a:off x="251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"/>
            <p:cNvSpPr/>
            <p:nvPr/>
          </p:nvSpPr>
          <p:spPr>
            <a:xfrm>
              <a:off x="261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"/>
            <p:cNvSpPr/>
            <p:nvPr/>
          </p:nvSpPr>
          <p:spPr>
            <a:xfrm>
              <a:off x="271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"/>
            <p:cNvSpPr/>
            <p:nvPr/>
          </p:nvSpPr>
          <p:spPr>
            <a:xfrm>
              <a:off x="281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"/>
            <p:cNvSpPr/>
            <p:nvPr/>
          </p:nvSpPr>
          <p:spPr>
            <a:xfrm>
              <a:off x="292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"/>
            <p:cNvSpPr/>
            <p:nvPr/>
          </p:nvSpPr>
          <p:spPr>
            <a:xfrm>
              <a:off x="302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"/>
            <p:cNvSpPr/>
            <p:nvPr/>
          </p:nvSpPr>
          <p:spPr>
            <a:xfrm>
              <a:off x="312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"/>
            <p:cNvSpPr/>
            <p:nvPr/>
          </p:nvSpPr>
          <p:spPr>
            <a:xfrm>
              <a:off x="322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"/>
            <p:cNvSpPr/>
            <p:nvPr/>
          </p:nvSpPr>
          <p:spPr>
            <a:xfrm>
              <a:off x="33266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"/>
            <p:cNvSpPr/>
            <p:nvPr/>
          </p:nvSpPr>
          <p:spPr>
            <a:xfrm>
              <a:off x="342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"/>
            <p:cNvSpPr/>
            <p:nvPr/>
          </p:nvSpPr>
          <p:spPr>
            <a:xfrm>
              <a:off x="352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"/>
            <p:cNvSpPr/>
            <p:nvPr/>
          </p:nvSpPr>
          <p:spPr>
            <a:xfrm>
              <a:off x="363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"/>
            <p:cNvSpPr/>
            <p:nvPr/>
          </p:nvSpPr>
          <p:spPr>
            <a:xfrm>
              <a:off x="373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"/>
            <p:cNvSpPr/>
            <p:nvPr/>
          </p:nvSpPr>
          <p:spPr>
            <a:xfrm>
              <a:off x="3834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"/>
            <p:cNvSpPr/>
            <p:nvPr/>
          </p:nvSpPr>
          <p:spPr>
            <a:xfrm>
              <a:off x="393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"/>
            <p:cNvSpPr/>
            <p:nvPr/>
          </p:nvSpPr>
          <p:spPr>
            <a:xfrm>
              <a:off x="403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"/>
            <p:cNvSpPr/>
            <p:nvPr/>
          </p:nvSpPr>
          <p:spPr>
            <a:xfrm>
              <a:off x="413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"/>
            <p:cNvSpPr/>
            <p:nvPr/>
          </p:nvSpPr>
          <p:spPr>
            <a:xfrm>
              <a:off x="424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"/>
            <p:cNvSpPr/>
            <p:nvPr/>
          </p:nvSpPr>
          <p:spPr>
            <a:xfrm>
              <a:off x="434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"/>
            <p:cNvSpPr/>
            <p:nvPr/>
          </p:nvSpPr>
          <p:spPr>
            <a:xfrm>
              <a:off x="444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"/>
            <p:cNvSpPr/>
            <p:nvPr/>
          </p:nvSpPr>
          <p:spPr>
            <a:xfrm>
              <a:off x="454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"/>
            <p:cNvSpPr/>
            <p:nvPr/>
          </p:nvSpPr>
          <p:spPr>
            <a:xfrm>
              <a:off x="464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"/>
            <p:cNvSpPr/>
            <p:nvPr/>
          </p:nvSpPr>
          <p:spPr>
            <a:xfrm>
              <a:off x="474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"/>
            <p:cNvSpPr/>
            <p:nvPr/>
          </p:nvSpPr>
          <p:spPr>
            <a:xfrm>
              <a:off x="485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"/>
            <p:cNvSpPr/>
            <p:nvPr/>
          </p:nvSpPr>
          <p:spPr>
            <a:xfrm>
              <a:off x="495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"/>
            <p:cNvSpPr/>
            <p:nvPr/>
          </p:nvSpPr>
          <p:spPr>
            <a:xfrm>
              <a:off x="505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"/>
            <p:cNvSpPr/>
            <p:nvPr/>
          </p:nvSpPr>
          <p:spPr>
            <a:xfrm>
              <a:off x="515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"/>
            <p:cNvSpPr/>
            <p:nvPr/>
          </p:nvSpPr>
          <p:spPr>
            <a:xfrm>
              <a:off x="525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"/>
            <p:cNvSpPr/>
            <p:nvPr/>
          </p:nvSpPr>
          <p:spPr>
            <a:xfrm>
              <a:off x="535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"/>
            <p:cNvSpPr/>
            <p:nvPr/>
          </p:nvSpPr>
          <p:spPr>
            <a:xfrm>
              <a:off x="545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"/>
            <p:cNvSpPr/>
            <p:nvPr/>
          </p:nvSpPr>
          <p:spPr>
            <a:xfrm>
              <a:off x="556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"/>
            <p:cNvSpPr/>
            <p:nvPr/>
          </p:nvSpPr>
          <p:spPr>
            <a:xfrm>
              <a:off x="566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"/>
            <p:cNvSpPr/>
            <p:nvPr/>
          </p:nvSpPr>
          <p:spPr>
            <a:xfrm>
              <a:off x="576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"/>
            <p:cNvSpPr/>
            <p:nvPr/>
          </p:nvSpPr>
          <p:spPr>
            <a:xfrm>
              <a:off x="586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"/>
            <p:cNvSpPr/>
            <p:nvPr/>
          </p:nvSpPr>
          <p:spPr>
            <a:xfrm>
              <a:off x="596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"/>
            <p:cNvSpPr/>
            <p:nvPr/>
          </p:nvSpPr>
          <p:spPr>
            <a:xfrm>
              <a:off x="606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"/>
            <p:cNvSpPr/>
            <p:nvPr/>
          </p:nvSpPr>
          <p:spPr>
            <a:xfrm>
              <a:off x="617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"/>
            <p:cNvSpPr/>
            <p:nvPr/>
          </p:nvSpPr>
          <p:spPr>
            <a:xfrm>
              <a:off x="627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"/>
            <p:cNvSpPr/>
            <p:nvPr/>
          </p:nvSpPr>
          <p:spPr>
            <a:xfrm>
              <a:off x="637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"/>
            <p:cNvSpPr/>
            <p:nvPr/>
          </p:nvSpPr>
          <p:spPr>
            <a:xfrm>
              <a:off x="647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"/>
            <p:cNvSpPr/>
            <p:nvPr/>
          </p:nvSpPr>
          <p:spPr>
            <a:xfrm>
              <a:off x="657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"/>
            <p:cNvSpPr/>
            <p:nvPr/>
          </p:nvSpPr>
          <p:spPr>
            <a:xfrm>
              <a:off x="667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"/>
            <p:cNvSpPr/>
            <p:nvPr/>
          </p:nvSpPr>
          <p:spPr>
            <a:xfrm>
              <a:off x="678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"/>
            <p:cNvSpPr/>
            <p:nvPr/>
          </p:nvSpPr>
          <p:spPr>
            <a:xfrm>
              <a:off x="688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"/>
            <p:cNvSpPr/>
            <p:nvPr/>
          </p:nvSpPr>
          <p:spPr>
            <a:xfrm>
              <a:off x="698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"/>
            <p:cNvSpPr/>
            <p:nvPr/>
          </p:nvSpPr>
          <p:spPr>
            <a:xfrm>
              <a:off x="708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"/>
            <p:cNvSpPr/>
            <p:nvPr/>
          </p:nvSpPr>
          <p:spPr>
            <a:xfrm>
              <a:off x="718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"/>
            <p:cNvSpPr/>
            <p:nvPr/>
          </p:nvSpPr>
          <p:spPr>
            <a:xfrm>
              <a:off x="728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"/>
            <p:cNvSpPr/>
            <p:nvPr/>
          </p:nvSpPr>
          <p:spPr>
            <a:xfrm>
              <a:off x="27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"/>
            <p:cNvSpPr/>
            <p:nvPr/>
          </p:nvSpPr>
          <p:spPr>
            <a:xfrm>
              <a:off x="38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"/>
            <p:cNvSpPr/>
            <p:nvPr/>
          </p:nvSpPr>
          <p:spPr>
            <a:xfrm>
              <a:off x="48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"/>
            <p:cNvSpPr/>
            <p:nvPr/>
          </p:nvSpPr>
          <p:spPr>
            <a:xfrm>
              <a:off x="58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"/>
            <p:cNvSpPr/>
            <p:nvPr/>
          </p:nvSpPr>
          <p:spPr>
            <a:xfrm>
              <a:off x="68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"/>
            <p:cNvSpPr/>
            <p:nvPr/>
          </p:nvSpPr>
          <p:spPr>
            <a:xfrm>
              <a:off x="78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"/>
            <p:cNvSpPr/>
            <p:nvPr/>
          </p:nvSpPr>
          <p:spPr>
            <a:xfrm>
              <a:off x="88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"/>
            <p:cNvSpPr/>
            <p:nvPr/>
          </p:nvSpPr>
          <p:spPr>
            <a:xfrm>
              <a:off x="99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"/>
            <p:cNvSpPr/>
            <p:nvPr/>
          </p:nvSpPr>
          <p:spPr>
            <a:xfrm>
              <a:off x="109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"/>
            <p:cNvSpPr/>
            <p:nvPr/>
          </p:nvSpPr>
          <p:spPr>
            <a:xfrm>
              <a:off x="119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"/>
            <p:cNvSpPr/>
            <p:nvPr/>
          </p:nvSpPr>
          <p:spPr>
            <a:xfrm>
              <a:off x="129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"/>
            <p:cNvSpPr/>
            <p:nvPr/>
          </p:nvSpPr>
          <p:spPr>
            <a:xfrm>
              <a:off x="139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"/>
            <p:cNvSpPr/>
            <p:nvPr/>
          </p:nvSpPr>
          <p:spPr>
            <a:xfrm>
              <a:off x="149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"/>
            <p:cNvSpPr/>
            <p:nvPr/>
          </p:nvSpPr>
          <p:spPr>
            <a:xfrm>
              <a:off x="159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"/>
            <p:cNvSpPr/>
            <p:nvPr/>
          </p:nvSpPr>
          <p:spPr>
            <a:xfrm>
              <a:off x="170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"/>
            <p:cNvSpPr/>
            <p:nvPr/>
          </p:nvSpPr>
          <p:spPr>
            <a:xfrm>
              <a:off x="18029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"/>
            <p:cNvSpPr/>
            <p:nvPr/>
          </p:nvSpPr>
          <p:spPr>
            <a:xfrm>
              <a:off x="190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"/>
            <p:cNvSpPr/>
            <p:nvPr/>
          </p:nvSpPr>
          <p:spPr>
            <a:xfrm>
              <a:off x="200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"/>
            <p:cNvSpPr/>
            <p:nvPr/>
          </p:nvSpPr>
          <p:spPr>
            <a:xfrm>
              <a:off x="210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"/>
            <p:cNvSpPr/>
            <p:nvPr/>
          </p:nvSpPr>
          <p:spPr>
            <a:xfrm>
              <a:off x="220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"/>
            <p:cNvSpPr/>
            <p:nvPr/>
          </p:nvSpPr>
          <p:spPr>
            <a:xfrm>
              <a:off x="231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"/>
            <p:cNvSpPr/>
            <p:nvPr/>
          </p:nvSpPr>
          <p:spPr>
            <a:xfrm>
              <a:off x="241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"/>
            <p:cNvSpPr/>
            <p:nvPr/>
          </p:nvSpPr>
          <p:spPr>
            <a:xfrm>
              <a:off x="251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"/>
            <p:cNvSpPr/>
            <p:nvPr/>
          </p:nvSpPr>
          <p:spPr>
            <a:xfrm>
              <a:off x="261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"/>
            <p:cNvSpPr/>
            <p:nvPr/>
          </p:nvSpPr>
          <p:spPr>
            <a:xfrm>
              <a:off x="271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"/>
            <p:cNvSpPr/>
            <p:nvPr/>
          </p:nvSpPr>
          <p:spPr>
            <a:xfrm>
              <a:off x="281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"/>
            <p:cNvSpPr/>
            <p:nvPr/>
          </p:nvSpPr>
          <p:spPr>
            <a:xfrm>
              <a:off x="292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"/>
            <p:cNvSpPr/>
            <p:nvPr/>
          </p:nvSpPr>
          <p:spPr>
            <a:xfrm>
              <a:off x="302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"/>
            <p:cNvSpPr/>
            <p:nvPr/>
          </p:nvSpPr>
          <p:spPr>
            <a:xfrm>
              <a:off x="312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"/>
            <p:cNvSpPr/>
            <p:nvPr/>
          </p:nvSpPr>
          <p:spPr>
            <a:xfrm>
              <a:off x="322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"/>
            <p:cNvSpPr/>
            <p:nvPr/>
          </p:nvSpPr>
          <p:spPr>
            <a:xfrm>
              <a:off x="33266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"/>
            <p:cNvSpPr/>
            <p:nvPr/>
          </p:nvSpPr>
          <p:spPr>
            <a:xfrm>
              <a:off x="342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"/>
            <p:cNvSpPr/>
            <p:nvPr/>
          </p:nvSpPr>
          <p:spPr>
            <a:xfrm>
              <a:off x="352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"/>
            <p:cNvSpPr/>
            <p:nvPr/>
          </p:nvSpPr>
          <p:spPr>
            <a:xfrm>
              <a:off x="363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"/>
            <p:cNvSpPr/>
            <p:nvPr/>
          </p:nvSpPr>
          <p:spPr>
            <a:xfrm>
              <a:off x="373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"/>
            <p:cNvSpPr/>
            <p:nvPr/>
          </p:nvSpPr>
          <p:spPr>
            <a:xfrm>
              <a:off x="3834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"/>
            <p:cNvSpPr/>
            <p:nvPr/>
          </p:nvSpPr>
          <p:spPr>
            <a:xfrm>
              <a:off x="393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"/>
            <p:cNvSpPr/>
            <p:nvPr/>
          </p:nvSpPr>
          <p:spPr>
            <a:xfrm>
              <a:off x="403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"/>
            <p:cNvSpPr/>
            <p:nvPr/>
          </p:nvSpPr>
          <p:spPr>
            <a:xfrm>
              <a:off x="413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"/>
            <p:cNvSpPr/>
            <p:nvPr/>
          </p:nvSpPr>
          <p:spPr>
            <a:xfrm>
              <a:off x="424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"/>
            <p:cNvSpPr/>
            <p:nvPr/>
          </p:nvSpPr>
          <p:spPr>
            <a:xfrm>
              <a:off x="434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"/>
            <p:cNvSpPr/>
            <p:nvPr/>
          </p:nvSpPr>
          <p:spPr>
            <a:xfrm>
              <a:off x="444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"/>
            <p:cNvSpPr/>
            <p:nvPr/>
          </p:nvSpPr>
          <p:spPr>
            <a:xfrm>
              <a:off x="454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"/>
            <p:cNvSpPr/>
            <p:nvPr/>
          </p:nvSpPr>
          <p:spPr>
            <a:xfrm>
              <a:off x="464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"/>
            <p:cNvSpPr/>
            <p:nvPr/>
          </p:nvSpPr>
          <p:spPr>
            <a:xfrm>
              <a:off x="474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"/>
            <p:cNvSpPr/>
            <p:nvPr/>
          </p:nvSpPr>
          <p:spPr>
            <a:xfrm>
              <a:off x="485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"/>
            <p:cNvSpPr/>
            <p:nvPr/>
          </p:nvSpPr>
          <p:spPr>
            <a:xfrm>
              <a:off x="495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"/>
            <p:cNvSpPr/>
            <p:nvPr/>
          </p:nvSpPr>
          <p:spPr>
            <a:xfrm>
              <a:off x="505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"/>
            <p:cNvSpPr/>
            <p:nvPr/>
          </p:nvSpPr>
          <p:spPr>
            <a:xfrm>
              <a:off x="515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"/>
            <p:cNvSpPr/>
            <p:nvPr/>
          </p:nvSpPr>
          <p:spPr>
            <a:xfrm>
              <a:off x="525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"/>
            <p:cNvSpPr/>
            <p:nvPr/>
          </p:nvSpPr>
          <p:spPr>
            <a:xfrm>
              <a:off x="535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"/>
            <p:cNvSpPr/>
            <p:nvPr/>
          </p:nvSpPr>
          <p:spPr>
            <a:xfrm>
              <a:off x="545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"/>
            <p:cNvSpPr/>
            <p:nvPr/>
          </p:nvSpPr>
          <p:spPr>
            <a:xfrm>
              <a:off x="556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"/>
            <p:cNvSpPr/>
            <p:nvPr/>
          </p:nvSpPr>
          <p:spPr>
            <a:xfrm>
              <a:off x="566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"/>
            <p:cNvSpPr/>
            <p:nvPr/>
          </p:nvSpPr>
          <p:spPr>
            <a:xfrm>
              <a:off x="576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"/>
            <p:cNvSpPr/>
            <p:nvPr/>
          </p:nvSpPr>
          <p:spPr>
            <a:xfrm>
              <a:off x="586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"/>
            <p:cNvSpPr/>
            <p:nvPr/>
          </p:nvSpPr>
          <p:spPr>
            <a:xfrm>
              <a:off x="596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"/>
            <p:cNvSpPr/>
            <p:nvPr/>
          </p:nvSpPr>
          <p:spPr>
            <a:xfrm>
              <a:off x="606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"/>
            <p:cNvSpPr/>
            <p:nvPr/>
          </p:nvSpPr>
          <p:spPr>
            <a:xfrm>
              <a:off x="617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"/>
            <p:cNvSpPr/>
            <p:nvPr/>
          </p:nvSpPr>
          <p:spPr>
            <a:xfrm>
              <a:off x="627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"/>
            <p:cNvSpPr/>
            <p:nvPr/>
          </p:nvSpPr>
          <p:spPr>
            <a:xfrm>
              <a:off x="637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"/>
            <p:cNvSpPr/>
            <p:nvPr/>
          </p:nvSpPr>
          <p:spPr>
            <a:xfrm>
              <a:off x="647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"/>
            <p:cNvSpPr/>
            <p:nvPr/>
          </p:nvSpPr>
          <p:spPr>
            <a:xfrm>
              <a:off x="657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"/>
            <p:cNvSpPr/>
            <p:nvPr/>
          </p:nvSpPr>
          <p:spPr>
            <a:xfrm>
              <a:off x="667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"/>
            <p:cNvSpPr/>
            <p:nvPr/>
          </p:nvSpPr>
          <p:spPr>
            <a:xfrm>
              <a:off x="678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"/>
            <p:cNvSpPr/>
            <p:nvPr/>
          </p:nvSpPr>
          <p:spPr>
            <a:xfrm>
              <a:off x="688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"/>
            <p:cNvSpPr/>
            <p:nvPr/>
          </p:nvSpPr>
          <p:spPr>
            <a:xfrm>
              <a:off x="698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"/>
            <p:cNvSpPr/>
            <p:nvPr/>
          </p:nvSpPr>
          <p:spPr>
            <a:xfrm>
              <a:off x="708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"/>
            <p:cNvSpPr/>
            <p:nvPr/>
          </p:nvSpPr>
          <p:spPr>
            <a:xfrm>
              <a:off x="718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"/>
            <p:cNvSpPr/>
            <p:nvPr/>
          </p:nvSpPr>
          <p:spPr>
            <a:xfrm>
              <a:off x="728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"/>
            <p:cNvSpPr/>
            <p:nvPr/>
          </p:nvSpPr>
          <p:spPr>
            <a:xfrm>
              <a:off x="27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"/>
            <p:cNvSpPr/>
            <p:nvPr/>
          </p:nvSpPr>
          <p:spPr>
            <a:xfrm>
              <a:off x="38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"/>
            <p:cNvSpPr/>
            <p:nvPr/>
          </p:nvSpPr>
          <p:spPr>
            <a:xfrm>
              <a:off x="48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"/>
            <p:cNvSpPr/>
            <p:nvPr/>
          </p:nvSpPr>
          <p:spPr>
            <a:xfrm>
              <a:off x="58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"/>
            <p:cNvSpPr/>
            <p:nvPr/>
          </p:nvSpPr>
          <p:spPr>
            <a:xfrm>
              <a:off x="68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"/>
            <p:cNvSpPr/>
            <p:nvPr/>
          </p:nvSpPr>
          <p:spPr>
            <a:xfrm>
              <a:off x="78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"/>
            <p:cNvSpPr/>
            <p:nvPr/>
          </p:nvSpPr>
          <p:spPr>
            <a:xfrm>
              <a:off x="88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"/>
            <p:cNvSpPr/>
            <p:nvPr/>
          </p:nvSpPr>
          <p:spPr>
            <a:xfrm>
              <a:off x="99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"/>
            <p:cNvSpPr/>
            <p:nvPr/>
          </p:nvSpPr>
          <p:spPr>
            <a:xfrm>
              <a:off x="109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"/>
            <p:cNvSpPr/>
            <p:nvPr/>
          </p:nvSpPr>
          <p:spPr>
            <a:xfrm>
              <a:off x="119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"/>
            <p:cNvSpPr/>
            <p:nvPr/>
          </p:nvSpPr>
          <p:spPr>
            <a:xfrm>
              <a:off x="129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"/>
            <p:cNvSpPr/>
            <p:nvPr/>
          </p:nvSpPr>
          <p:spPr>
            <a:xfrm>
              <a:off x="139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"/>
            <p:cNvSpPr/>
            <p:nvPr/>
          </p:nvSpPr>
          <p:spPr>
            <a:xfrm>
              <a:off x="149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"/>
            <p:cNvSpPr/>
            <p:nvPr/>
          </p:nvSpPr>
          <p:spPr>
            <a:xfrm>
              <a:off x="159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"/>
            <p:cNvSpPr/>
            <p:nvPr/>
          </p:nvSpPr>
          <p:spPr>
            <a:xfrm>
              <a:off x="170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"/>
            <p:cNvSpPr/>
            <p:nvPr/>
          </p:nvSpPr>
          <p:spPr>
            <a:xfrm>
              <a:off x="18029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"/>
            <p:cNvSpPr/>
            <p:nvPr/>
          </p:nvSpPr>
          <p:spPr>
            <a:xfrm>
              <a:off x="190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"/>
            <p:cNvSpPr/>
            <p:nvPr/>
          </p:nvSpPr>
          <p:spPr>
            <a:xfrm>
              <a:off x="200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"/>
            <p:cNvSpPr/>
            <p:nvPr/>
          </p:nvSpPr>
          <p:spPr>
            <a:xfrm>
              <a:off x="210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"/>
            <p:cNvSpPr/>
            <p:nvPr/>
          </p:nvSpPr>
          <p:spPr>
            <a:xfrm>
              <a:off x="220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"/>
            <p:cNvSpPr/>
            <p:nvPr/>
          </p:nvSpPr>
          <p:spPr>
            <a:xfrm>
              <a:off x="231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"/>
            <p:cNvSpPr/>
            <p:nvPr/>
          </p:nvSpPr>
          <p:spPr>
            <a:xfrm>
              <a:off x="241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"/>
            <p:cNvSpPr/>
            <p:nvPr/>
          </p:nvSpPr>
          <p:spPr>
            <a:xfrm>
              <a:off x="251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"/>
            <p:cNvSpPr/>
            <p:nvPr/>
          </p:nvSpPr>
          <p:spPr>
            <a:xfrm>
              <a:off x="261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"/>
            <p:cNvSpPr/>
            <p:nvPr/>
          </p:nvSpPr>
          <p:spPr>
            <a:xfrm>
              <a:off x="271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"/>
            <p:cNvSpPr/>
            <p:nvPr/>
          </p:nvSpPr>
          <p:spPr>
            <a:xfrm>
              <a:off x="281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"/>
            <p:cNvSpPr/>
            <p:nvPr/>
          </p:nvSpPr>
          <p:spPr>
            <a:xfrm>
              <a:off x="292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"/>
            <p:cNvSpPr/>
            <p:nvPr/>
          </p:nvSpPr>
          <p:spPr>
            <a:xfrm>
              <a:off x="302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"/>
            <p:cNvSpPr/>
            <p:nvPr/>
          </p:nvSpPr>
          <p:spPr>
            <a:xfrm>
              <a:off x="312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"/>
            <p:cNvSpPr/>
            <p:nvPr/>
          </p:nvSpPr>
          <p:spPr>
            <a:xfrm>
              <a:off x="322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"/>
            <p:cNvSpPr/>
            <p:nvPr/>
          </p:nvSpPr>
          <p:spPr>
            <a:xfrm>
              <a:off x="33266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"/>
            <p:cNvSpPr/>
            <p:nvPr/>
          </p:nvSpPr>
          <p:spPr>
            <a:xfrm>
              <a:off x="342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"/>
            <p:cNvSpPr/>
            <p:nvPr/>
          </p:nvSpPr>
          <p:spPr>
            <a:xfrm>
              <a:off x="352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"/>
            <p:cNvSpPr/>
            <p:nvPr/>
          </p:nvSpPr>
          <p:spPr>
            <a:xfrm>
              <a:off x="363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"/>
            <p:cNvSpPr/>
            <p:nvPr/>
          </p:nvSpPr>
          <p:spPr>
            <a:xfrm>
              <a:off x="373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"/>
            <p:cNvSpPr/>
            <p:nvPr/>
          </p:nvSpPr>
          <p:spPr>
            <a:xfrm>
              <a:off x="3834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"/>
            <p:cNvSpPr/>
            <p:nvPr/>
          </p:nvSpPr>
          <p:spPr>
            <a:xfrm>
              <a:off x="393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"/>
            <p:cNvSpPr/>
            <p:nvPr/>
          </p:nvSpPr>
          <p:spPr>
            <a:xfrm>
              <a:off x="403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"/>
            <p:cNvSpPr/>
            <p:nvPr/>
          </p:nvSpPr>
          <p:spPr>
            <a:xfrm>
              <a:off x="413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"/>
            <p:cNvSpPr/>
            <p:nvPr/>
          </p:nvSpPr>
          <p:spPr>
            <a:xfrm>
              <a:off x="424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"/>
            <p:cNvSpPr/>
            <p:nvPr/>
          </p:nvSpPr>
          <p:spPr>
            <a:xfrm>
              <a:off x="434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"/>
            <p:cNvSpPr/>
            <p:nvPr/>
          </p:nvSpPr>
          <p:spPr>
            <a:xfrm>
              <a:off x="444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"/>
            <p:cNvSpPr/>
            <p:nvPr/>
          </p:nvSpPr>
          <p:spPr>
            <a:xfrm>
              <a:off x="454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"/>
            <p:cNvSpPr/>
            <p:nvPr/>
          </p:nvSpPr>
          <p:spPr>
            <a:xfrm>
              <a:off x="464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"/>
            <p:cNvSpPr/>
            <p:nvPr/>
          </p:nvSpPr>
          <p:spPr>
            <a:xfrm>
              <a:off x="474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"/>
            <p:cNvSpPr/>
            <p:nvPr/>
          </p:nvSpPr>
          <p:spPr>
            <a:xfrm>
              <a:off x="485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"/>
            <p:cNvSpPr/>
            <p:nvPr/>
          </p:nvSpPr>
          <p:spPr>
            <a:xfrm>
              <a:off x="495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"/>
            <p:cNvSpPr/>
            <p:nvPr/>
          </p:nvSpPr>
          <p:spPr>
            <a:xfrm>
              <a:off x="505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"/>
            <p:cNvSpPr/>
            <p:nvPr/>
          </p:nvSpPr>
          <p:spPr>
            <a:xfrm>
              <a:off x="515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"/>
            <p:cNvSpPr/>
            <p:nvPr/>
          </p:nvSpPr>
          <p:spPr>
            <a:xfrm>
              <a:off x="525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"/>
            <p:cNvSpPr/>
            <p:nvPr/>
          </p:nvSpPr>
          <p:spPr>
            <a:xfrm>
              <a:off x="535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"/>
            <p:cNvSpPr/>
            <p:nvPr/>
          </p:nvSpPr>
          <p:spPr>
            <a:xfrm>
              <a:off x="545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"/>
            <p:cNvSpPr/>
            <p:nvPr/>
          </p:nvSpPr>
          <p:spPr>
            <a:xfrm>
              <a:off x="556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"/>
            <p:cNvSpPr/>
            <p:nvPr/>
          </p:nvSpPr>
          <p:spPr>
            <a:xfrm>
              <a:off x="566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"/>
            <p:cNvSpPr/>
            <p:nvPr/>
          </p:nvSpPr>
          <p:spPr>
            <a:xfrm>
              <a:off x="576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"/>
            <p:cNvSpPr/>
            <p:nvPr/>
          </p:nvSpPr>
          <p:spPr>
            <a:xfrm>
              <a:off x="586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"/>
            <p:cNvSpPr/>
            <p:nvPr/>
          </p:nvSpPr>
          <p:spPr>
            <a:xfrm>
              <a:off x="596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"/>
            <p:cNvSpPr/>
            <p:nvPr/>
          </p:nvSpPr>
          <p:spPr>
            <a:xfrm>
              <a:off x="606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"/>
            <p:cNvSpPr/>
            <p:nvPr/>
          </p:nvSpPr>
          <p:spPr>
            <a:xfrm>
              <a:off x="617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"/>
            <p:cNvSpPr/>
            <p:nvPr/>
          </p:nvSpPr>
          <p:spPr>
            <a:xfrm>
              <a:off x="627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"/>
            <p:cNvSpPr/>
            <p:nvPr/>
          </p:nvSpPr>
          <p:spPr>
            <a:xfrm>
              <a:off x="637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"/>
            <p:cNvSpPr/>
            <p:nvPr/>
          </p:nvSpPr>
          <p:spPr>
            <a:xfrm>
              <a:off x="647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"/>
            <p:cNvSpPr/>
            <p:nvPr/>
          </p:nvSpPr>
          <p:spPr>
            <a:xfrm>
              <a:off x="657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"/>
            <p:cNvSpPr/>
            <p:nvPr/>
          </p:nvSpPr>
          <p:spPr>
            <a:xfrm>
              <a:off x="667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"/>
            <p:cNvSpPr/>
            <p:nvPr/>
          </p:nvSpPr>
          <p:spPr>
            <a:xfrm>
              <a:off x="678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"/>
            <p:cNvSpPr/>
            <p:nvPr/>
          </p:nvSpPr>
          <p:spPr>
            <a:xfrm>
              <a:off x="688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"/>
            <p:cNvSpPr/>
            <p:nvPr/>
          </p:nvSpPr>
          <p:spPr>
            <a:xfrm>
              <a:off x="698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"/>
            <p:cNvSpPr/>
            <p:nvPr/>
          </p:nvSpPr>
          <p:spPr>
            <a:xfrm>
              <a:off x="708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"/>
            <p:cNvSpPr/>
            <p:nvPr/>
          </p:nvSpPr>
          <p:spPr>
            <a:xfrm>
              <a:off x="718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"/>
            <p:cNvSpPr/>
            <p:nvPr/>
          </p:nvSpPr>
          <p:spPr>
            <a:xfrm>
              <a:off x="728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"/>
            <p:cNvSpPr/>
            <p:nvPr/>
          </p:nvSpPr>
          <p:spPr>
            <a:xfrm>
              <a:off x="27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1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"/>
            <p:cNvSpPr/>
            <p:nvPr/>
          </p:nvSpPr>
          <p:spPr>
            <a:xfrm>
              <a:off x="38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"/>
            <p:cNvSpPr/>
            <p:nvPr/>
          </p:nvSpPr>
          <p:spPr>
            <a:xfrm>
              <a:off x="48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"/>
            <p:cNvSpPr/>
            <p:nvPr/>
          </p:nvSpPr>
          <p:spPr>
            <a:xfrm>
              <a:off x="58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"/>
            <p:cNvSpPr/>
            <p:nvPr/>
          </p:nvSpPr>
          <p:spPr>
            <a:xfrm>
              <a:off x="68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"/>
            <p:cNvSpPr/>
            <p:nvPr/>
          </p:nvSpPr>
          <p:spPr>
            <a:xfrm>
              <a:off x="78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"/>
            <p:cNvSpPr/>
            <p:nvPr/>
          </p:nvSpPr>
          <p:spPr>
            <a:xfrm>
              <a:off x="88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"/>
            <p:cNvSpPr/>
            <p:nvPr/>
          </p:nvSpPr>
          <p:spPr>
            <a:xfrm>
              <a:off x="99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"/>
            <p:cNvSpPr/>
            <p:nvPr/>
          </p:nvSpPr>
          <p:spPr>
            <a:xfrm>
              <a:off x="109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"/>
            <p:cNvSpPr/>
            <p:nvPr/>
          </p:nvSpPr>
          <p:spPr>
            <a:xfrm>
              <a:off x="119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"/>
            <p:cNvSpPr/>
            <p:nvPr/>
          </p:nvSpPr>
          <p:spPr>
            <a:xfrm>
              <a:off x="129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"/>
            <p:cNvSpPr/>
            <p:nvPr/>
          </p:nvSpPr>
          <p:spPr>
            <a:xfrm>
              <a:off x="139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"/>
            <p:cNvSpPr/>
            <p:nvPr/>
          </p:nvSpPr>
          <p:spPr>
            <a:xfrm>
              <a:off x="149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"/>
            <p:cNvSpPr/>
            <p:nvPr/>
          </p:nvSpPr>
          <p:spPr>
            <a:xfrm>
              <a:off x="159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"/>
            <p:cNvSpPr/>
            <p:nvPr/>
          </p:nvSpPr>
          <p:spPr>
            <a:xfrm>
              <a:off x="170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"/>
            <p:cNvSpPr/>
            <p:nvPr/>
          </p:nvSpPr>
          <p:spPr>
            <a:xfrm>
              <a:off x="18029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"/>
            <p:cNvSpPr/>
            <p:nvPr/>
          </p:nvSpPr>
          <p:spPr>
            <a:xfrm>
              <a:off x="190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"/>
            <p:cNvSpPr/>
            <p:nvPr/>
          </p:nvSpPr>
          <p:spPr>
            <a:xfrm>
              <a:off x="200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"/>
            <p:cNvSpPr/>
            <p:nvPr/>
          </p:nvSpPr>
          <p:spPr>
            <a:xfrm>
              <a:off x="210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"/>
            <p:cNvSpPr/>
            <p:nvPr/>
          </p:nvSpPr>
          <p:spPr>
            <a:xfrm>
              <a:off x="220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"/>
            <p:cNvSpPr/>
            <p:nvPr/>
          </p:nvSpPr>
          <p:spPr>
            <a:xfrm>
              <a:off x="231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"/>
            <p:cNvSpPr/>
            <p:nvPr/>
          </p:nvSpPr>
          <p:spPr>
            <a:xfrm>
              <a:off x="241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"/>
            <p:cNvSpPr/>
            <p:nvPr/>
          </p:nvSpPr>
          <p:spPr>
            <a:xfrm>
              <a:off x="251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"/>
            <p:cNvSpPr/>
            <p:nvPr/>
          </p:nvSpPr>
          <p:spPr>
            <a:xfrm>
              <a:off x="261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"/>
            <p:cNvSpPr/>
            <p:nvPr/>
          </p:nvSpPr>
          <p:spPr>
            <a:xfrm>
              <a:off x="271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"/>
            <p:cNvSpPr/>
            <p:nvPr/>
          </p:nvSpPr>
          <p:spPr>
            <a:xfrm>
              <a:off x="281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"/>
            <p:cNvSpPr/>
            <p:nvPr/>
          </p:nvSpPr>
          <p:spPr>
            <a:xfrm>
              <a:off x="292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"/>
            <p:cNvSpPr/>
            <p:nvPr/>
          </p:nvSpPr>
          <p:spPr>
            <a:xfrm>
              <a:off x="302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"/>
            <p:cNvSpPr/>
            <p:nvPr/>
          </p:nvSpPr>
          <p:spPr>
            <a:xfrm>
              <a:off x="312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"/>
            <p:cNvSpPr/>
            <p:nvPr/>
          </p:nvSpPr>
          <p:spPr>
            <a:xfrm>
              <a:off x="322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"/>
            <p:cNvSpPr/>
            <p:nvPr/>
          </p:nvSpPr>
          <p:spPr>
            <a:xfrm>
              <a:off x="33266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"/>
            <p:cNvSpPr/>
            <p:nvPr/>
          </p:nvSpPr>
          <p:spPr>
            <a:xfrm>
              <a:off x="342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"/>
            <p:cNvSpPr/>
            <p:nvPr/>
          </p:nvSpPr>
          <p:spPr>
            <a:xfrm>
              <a:off x="352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"/>
            <p:cNvSpPr/>
            <p:nvPr/>
          </p:nvSpPr>
          <p:spPr>
            <a:xfrm>
              <a:off x="363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"/>
            <p:cNvSpPr/>
            <p:nvPr/>
          </p:nvSpPr>
          <p:spPr>
            <a:xfrm>
              <a:off x="373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"/>
            <p:cNvSpPr/>
            <p:nvPr/>
          </p:nvSpPr>
          <p:spPr>
            <a:xfrm>
              <a:off x="3834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"/>
            <p:cNvSpPr/>
            <p:nvPr/>
          </p:nvSpPr>
          <p:spPr>
            <a:xfrm>
              <a:off x="393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"/>
            <p:cNvSpPr/>
            <p:nvPr/>
          </p:nvSpPr>
          <p:spPr>
            <a:xfrm>
              <a:off x="403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"/>
            <p:cNvSpPr/>
            <p:nvPr/>
          </p:nvSpPr>
          <p:spPr>
            <a:xfrm>
              <a:off x="413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"/>
            <p:cNvSpPr/>
            <p:nvPr/>
          </p:nvSpPr>
          <p:spPr>
            <a:xfrm>
              <a:off x="424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"/>
            <p:cNvSpPr/>
            <p:nvPr/>
          </p:nvSpPr>
          <p:spPr>
            <a:xfrm>
              <a:off x="434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"/>
            <p:cNvSpPr/>
            <p:nvPr/>
          </p:nvSpPr>
          <p:spPr>
            <a:xfrm>
              <a:off x="444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"/>
            <p:cNvSpPr/>
            <p:nvPr/>
          </p:nvSpPr>
          <p:spPr>
            <a:xfrm>
              <a:off x="454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"/>
            <p:cNvSpPr/>
            <p:nvPr/>
          </p:nvSpPr>
          <p:spPr>
            <a:xfrm>
              <a:off x="464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"/>
            <p:cNvSpPr/>
            <p:nvPr/>
          </p:nvSpPr>
          <p:spPr>
            <a:xfrm>
              <a:off x="474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"/>
            <p:cNvSpPr/>
            <p:nvPr/>
          </p:nvSpPr>
          <p:spPr>
            <a:xfrm>
              <a:off x="485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"/>
            <p:cNvSpPr/>
            <p:nvPr/>
          </p:nvSpPr>
          <p:spPr>
            <a:xfrm>
              <a:off x="495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"/>
            <p:cNvSpPr/>
            <p:nvPr/>
          </p:nvSpPr>
          <p:spPr>
            <a:xfrm>
              <a:off x="505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"/>
            <p:cNvSpPr/>
            <p:nvPr/>
          </p:nvSpPr>
          <p:spPr>
            <a:xfrm>
              <a:off x="515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"/>
            <p:cNvSpPr/>
            <p:nvPr/>
          </p:nvSpPr>
          <p:spPr>
            <a:xfrm>
              <a:off x="525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"/>
            <p:cNvSpPr/>
            <p:nvPr/>
          </p:nvSpPr>
          <p:spPr>
            <a:xfrm>
              <a:off x="535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"/>
            <p:cNvSpPr/>
            <p:nvPr/>
          </p:nvSpPr>
          <p:spPr>
            <a:xfrm>
              <a:off x="545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"/>
            <p:cNvSpPr/>
            <p:nvPr/>
          </p:nvSpPr>
          <p:spPr>
            <a:xfrm>
              <a:off x="556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"/>
            <p:cNvSpPr/>
            <p:nvPr/>
          </p:nvSpPr>
          <p:spPr>
            <a:xfrm>
              <a:off x="566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"/>
            <p:cNvSpPr/>
            <p:nvPr/>
          </p:nvSpPr>
          <p:spPr>
            <a:xfrm>
              <a:off x="576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"/>
            <p:cNvSpPr/>
            <p:nvPr/>
          </p:nvSpPr>
          <p:spPr>
            <a:xfrm>
              <a:off x="586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"/>
            <p:cNvSpPr/>
            <p:nvPr/>
          </p:nvSpPr>
          <p:spPr>
            <a:xfrm>
              <a:off x="596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"/>
            <p:cNvSpPr/>
            <p:nvPr/>
          </p:nvSpPr>
          <p:spPr>
            <a:xfrm>
              <a:off x="606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"/>
            <p:cNvSpPr/>
            <p:nvPr/>
          </p:nvSpPr>
          <p:spPr>
            <a:xfrm>
              <a:off x="617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"/>
            <p:cNvSpPr/>
            <p:nvPr/>
          </p:nvSpPr>
          <p:spPr>
            <a:xfrm>
              <a:off x="627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"/>
            <p:cNvSpPr/>
            <p:nvPr/>
          </p:nvSpPr>
          <p:spPr>
            <a:xfrm>
              <a:off x="637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"/>
            <p:cNvSpPr/>
            <p:nvPr/>
          </p:nvSpPr>
          <p:spPr>
            <a:xfrm>
              <a:off x="647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"/>
            <p:cNvSpPr/>
            <p:nvPr/>
          </p:nvSpPr>
          <p:spPr>
            <a:xfrm>
              <a:off x="657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"/>
            <p:cNvSpPr/>
            <p:nvPr/>
          </p:nvSpPr>
          <p:spPr>
            <a:xfrm>
              <a:off x="667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"/>
            <p:cNvSpPr/>
            <p:nvPr/>
          </p:nvSpPr>
          <p:spPr>
            <a:xfrm>
              <a:off x="678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"/>
            <p:cNvSpPr/>
            <p:nvPr/>
          </p:nvSpPr>
          <p:spPr>
            <a:xfrm>
              <a:off x="688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"/>
            <p:cNvSpPr/>
            <p:nvPr/>
          </p:nvSpPr>
          <p:spPr>
            <a:xfrm>
              <a:off x="698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"/>
            <p:cNvSpPr/>
            <p:nvPr/>
          </p:nvSpPr>
          <p:spPr>
            <a:xfrm>
              <a:off x="708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"/>
            <p:cNvSpPr/>
            <p:nvPr/>
          </p:nvSpPr>
          <p:spPr>
            <a:xfrm>
              <a:off x="718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"/>
            <p:cNvSpPr/>
            <p:nvPr/>
          </p:nvSpPr>
          <p:spPr>
            <a:xfrm>
              <a:off x="728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"/>
            <p:cNvSpPr/>
            <p:nvPr/>
          </p:nvSpPr>
          <p:spPr>
            <a:xfrm>
              <a:off x="27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"/>
            <p:cNvSpPr/>
            <p:nvPr/>
          </p:nvSpPr>
          <p:spPr>
            <a:xfrm>
              <a:off x="38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"/>
            <p:cNvSpPr/>
            <p:nvPr/>
          </p:nvSpPr>
          <p:spPr>
            <a:xfrm>
              <a:off x="48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"/>
            <p:cNvSpPr/>
            <p:nvPr/>
          </p:nvSpPr>
          <p:spPr>
            <a:xfrm>
              <a:off x="58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"/>
            <p:cNvSpPr/>
            <p:nvPr/>
          </p:nvSpPr>
          <p:spPr>
            <a:xfrm>
              <a:off x="68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"/>
            <p:cNvSpPr/>
            <p:nvPr/>
          </p:nvSpPr>
          <p:spPr>
            <a:xfrm>
              <a:off x="78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"/>
            <p:cNvSpPr/>
            <p:nvPr/>
          </p:nvSpPr>
          <p:spPr>
            <a:xfrm>
              <a:off x="88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"/>
            <p:cNvSpPr/>
            <p:nvPr/>
          </p:nvSpPr>
          <p:spPr>
            <a:xfrm>
              <a:off x="99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"/>
            <p:cNvSpPr/>
            <p:nvPr/>
          </p:nvSpPr>
          <p:spPr>
            <a:xfrm>
              <a:off x="109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"/>
            <p:cNvSpPr/>
            <p:nvPr/>
          </p:nvSpPr>
          <p:spPr>
            <a:xfrm>
              <a:off x="119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"/>
            <p:cNvSpPr/>
            <p:nvPr/>
          </p:nvSpPr>
          <p:spPr>
            <a:xfrm>
              <a:off x="129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"/>
            <p:cNvSpPr/>
            <p:nvPr/>
          </p:nvSpPr>
          <p:spPr>
            <a:xfrm>
              <a:off x="139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"/>
            <p:cNvSpPr/>
            <p:nvPr/>
          </p:nvSpPr>
          <p:spPr>
            <a:xfrm>
              <a:off x="149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"/>
            <p:cNvSpPr/>
            <p:nvPr/>
          </p:nvSpPr>
          <p:spPr>
            <a:xfrm>
              <a:off x="159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"/>
            <p:cNvSpPr/>
            <p:nvPr/>
          </p:nvSpPr>
          <p:spPr>
            <a:xfrm>
              <a:off x="170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"/>
            <p:cNvSpPr/>
            <p:nvPr/>
          </p:nvSpPr>
          <p:spPr>
            <a:xfrm>
              <a:off x="18029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"/>
            <p:cNvSpPr/>
            <p:nvPr/>
          </p:nvSpPr>
          <p:spPr>
            <a:xfrm>
              <a:off x="190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"/>
            <p:cNvSpPr/>
            <p:nvPr/>
          </p:nvSpPr>
          <p:spPr>
            <a:xfrm>
              <a:off x="200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"/>
            <p:cNvSpPr/>
            <p:nvPr/>
          </p:nvSpPr>
          <p:spPr>
            <a:xfrm>
              <a:off x="210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"/>
            <p:cNvSpPr/>
            <p:nvPr/>
          </p:nvSpPr>
          <p:spPr>
            <a:xfrm>
              <a:off x="220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"/>
            <p:cNvSpPr/>
            <p:nvPr/>
          </p:nvSpPr>
          <p:spPr>
            <a:xfrm>
              <a:off x="231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"/>
            <p:cNvSpPr/>
            <p:nvPr/>
          </p:nvSpPr>
          <p:spPr>
            <a:xfrm>
              <a:off x="241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"/>
            <p:cNvSpPr/>
            <p:nvPr/>
          </p:nvSpPr>
          <p:spPr>
            <a:xfrm>
              <a:off x="251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"/>
            <p:cNvSpPr/>
            <p:nvPr/>
          </p:nvSpPr>
          <p:spPr>
            <a:xfrm>
              <a:off x="261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"/>
            <p:cNvSpPr/>
            <p:nvPr/>
          </p:nvSpPr>
          <p:spPr>
            <a:xfrm>
              <a:off x="271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"/>
            <p:cNvSpPr/>
            <p:nvPr/>
          </p:nvSpPr>
          <p:spPr>
            <a:xfrm>
              <a:off x="281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"/>
            <p:cNvSpPr/>
            <p:nvPr/>
          </p:nvSpPr>
          <p:spPr>
            <a:xfrm>
              <a:off x="292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"/>
            <p:cNvSpPr/>
            <p:nvPr/>
          </p:nvSpPr>
          <p:spPr>
            <a:xfrm>
              <a:off x="302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"/>
            <p:cNvSpPr/>
            <p:nvPr/>
          </p:nvSpPr>
          <p:spPr>
            <a:xfrm>
              <a:off x="312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"/>
            <p:cNvSpPr/>
            <p:nvPr/>
          </p:nvSpPr>
          <p:spPr>
            <a:xfrm>
              <a:off x="322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"/>
            <p:cNvSpPr/>
            <p:nvPr/>
          </p:nvSpPr>
          <p:spPr>
            <a:xfrm>
              <a:off x="33266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"/>
            <p:cNvSpPr/>
            <p:nvPr/>
          </p:nvSpPr>
          <p:spPr>
            <a:xfrm>
              <a:off x="342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"/>
            <p:cNvSpPr/>
            <p:nvPr/>
          </p:nvSpPr>
          <p:spPr>
            <a:xfrm>
              <a:off x="352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"/>
            <p:cNvSpPr/>
            <p:nvPr/>
          </p:nvSpPr>
          <p:spPr>
            <a:xfrm>
              <a:off x="363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"/>
            <p:cNvSpPr/>
            <p:nvPr/>
          </p:nvSpPr>
          <p:spPr>
            <a:xfrm>
              <a:off x="373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"/>
            <p:cNvSpPr/>
            <p:nvPr/>
          </p:nvSpPr>
          <p:spPr>
            <a:xfrm>
              <a:off x="3834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"/>
            <p:cNvSpPr/>
            <p:nvPr/>
          </p:nvSpPr>
          <p:spPr>
            <a:xfrm>
              <a:off x="393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"/>
            <p:cNvSpPr/>
            <p:nvPr/>
          </p:nvSpPr>
          <p:spPr>
            <a:xfrm>
              <a:off x="403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"/>
            <p:cNvSpPr/>
            <p:nvPr/>
          </p:nvSpPr>
          <p:spPr>
            <a:xfrm>
              <a:off x="413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"/>
            <p:cNvSpPr/>
            <p:nvPr/>
          </p:nvSpPr>
          <p:spPr>
            <a:xfrm>
              <a:off x="424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"/>
            <p:cNvSpPr/>
            <p:nvPr/>
          </p:nvSpPr>
          <p:spPr>
            <a:xfrm>
              <a:off x="434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"/>
            <p:cNvSpPr/>
            <p:nvPr/>
          </p:nvSpPr>
          <p:spPr>
            <a:xfrm>
              <a:off x="444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"/>
            <p:cNvSpPr/>
            <p:nvPr/>
          </p:nvSpPr>
          <p:spPr>
            <a:xfrm>
              <a:off x="454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"/>
            <p:cNvSpPr/>
            <p:nvPr/>
          </p:nvSpPr>
          <p:spPr>
            <a:xfrm>
              <a:off x="464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"/>
            <p:cNvSpPr/>
            <p:nvPr/>
          </p:nvSpPr>
          <p:spPr>
            <a:xfrm>
              <a:off x="474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"/>
            <p:cNvSpPr/>
            <p:nvPr/>
          </p:nvSpPr>
          <p:spPr>
            <a:xfrm>
              <a:off x="485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"/>
            <p:cNvSpPr/>
            <p:nvPr/>
          </p:nvSpPr>
          <p:spPr>
            <a:xfrm>
              <a:off x="495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"/>
            <p:cNvSpPr/>
            <p:nvPr/>
          </p:nvSpPr>
          <p:spPr>
            <a:xfrm>
              <a:off x="505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"/>
            <p:cNvSpPr/>
            <p:nvPr/>
          </p:nvSpPr>
          <p:spPr>
            <a:xfrm>
              <a:off x="515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"/>
            <p:cNvSpPr/>
            <p:nvPr/>
          </p:nvSpPr>
          <p:spPr>
            <a:xfrm>
              <a:off x="525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"/>
            <p:cNvSpPr/>
            <p:nvPr/>
          </p:nvSpPr>
          <p:spPr>
            <a:xfrm>
              <a:off x="535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"/>
            <p:cNvSpPr/>
            <p:nvPr/>
          </p:nvSpPr>
          <p:spPr>
            <a:xfrm>
              <a:off x="545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"/>
            <p:cNvSpPr/>
            <p:nvPr/>
          </p:nvSpPr>
          <p:spPr>
            <a:xfrm>
              <a:off x="556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"/>
            <p:cNvSpPr/>
            <p:nvPr/>
          </p:nvSpPr>
          <p:spPr>
            <a:xfrm>
              <a:off x="566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"/>
            <p:cNvSpPr/>
            <p:nvPr/>
          </p:nvSpPr>
          <p:spPr>
            <a:xfrm>
              <a:off x="576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"/>
            <p:cNvSpPr/>
            <p:nvPr/>
          </p:nvSpPr>
          <p:spPr>
            <a:xfrm>
              <a:off x="586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"/>
            <p:cNvSpPr/>
            <p:nvPr/>
          </p:nvSpPr>
          <p:spPr>
            <a:xfrm>
              <a:off x="596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"/>
            <p:cNvSpPr/>
            <p:nvPr/>
          </p:nvSpPr>
          <p:spPr>
            <a:xfrm>
              <a:off x="606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"/>
            <p:cNvSpPr/>
            <p:nvPr/>
          </p:nvSpPr>
          <p:spPr>
            <a:xfrm>
              <a:off x="617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"/>
            <p:cNvSpPr/>
            <p:nvPr/>
          </p:nvSpPr>
          <p:spPr>
            <a:xfrm>
              <a:off x="627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"/>
            <p:cNvSpPr/>
            <p:nvPr/>
          </p:nvSpPr>
          <p:spPr>
            <a:xfrm>
              <a:off x="637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"/>
            <p:cNvSpPr/>
            <p:nvPr/>
          </p:nvSpPr>
          <p:spPr>
            <a:xfrm>
              <a:off x="647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"/>
            <p:cNvSpPr/>
            <p:nvPr/>
          </p:nvSpPr>
          <p:spPr>
            <a:xfrm>
              <a:off x="657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"/>
            <p:cNvSpPr/>
            <p:nvPr/>
          </p:nvSpPr>
          <p:spPr>
            <a:xfrm>
              <a:off x="667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"/>
            <p:cNvSpPr/>
            <p:nvPr/>
          </p:nvSpPr>
          <p:spPr>
            <a:xfrm>
              <a:off x="678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"/>
            <p:cNvSpPr/>
            <p:nvPr/>
          </p:nvSpPr>
          <p:spPr>
            <a:xfrm>
              <a:off x="688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"/>
            <p:cNvSpPr/>
            <p:nvPr/>
          </p:nvSpPr>
          <p:spPr>
            <a:xfrm>
              <a:off x="698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"/>
            <p:cNvSpPr/>
            <p:nvPr/>
          </p:nvSpPr>
          <p:spPr>
            <a:xfrm>
              <a:off x="708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"/>
            <p:cNvSpPr/>
            <p:nvPr/>
          </p:nvSpPr>
          <p:spPr>
            <a:xfrm>
              <a:off x="718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"/>
            <p:cNvSpPr/>
            <p:nvPr/>
          </p:nvSpPr>
          <p:spPr>
            <a:xfrm>
              <a:off x="728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"/>
            <p:cNvSpPr/>
            <p:nvPr/>
          </p:nvSpPr>
          <p:spPr>
            <a:xfrm>
              <a:off x="27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7" y="1619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"/>
            <p:cNvSpPr/>
            <p:nvPr/>
          </p:nvSpPr>
          <p:spPr>
            <a:xfrm>
              <a:off x="38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"/>
            <p:cNvSpPr/>
            <p:nvPr/>
          </p:nvSpPr>
          <p:spPr>
            <a:xfrm>
              <a:off x="48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"/>
            <p:cNvSpPr/>
            <p:nvPr/>
          </p:nvSpPr>
          <p:spPr>
            <a:xfrm>
              <a:off x="58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"/>
            <p:cNvSpPr/>
            <p:nvPr/>
          </p:nvSpPr>
          <p:spPr>
            <a:xfrm>
              <a:off x="68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"/>
            <p:cNvSpPr/>
            <p:nvPr/>
          </p:nvSpPr>
          <p:spPr>
            <a:xfrm>
              <a:off x="78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"/>
            <p:cNvSpPr/>
            <p:nvPr/>
          </p:nvSpPr>
          <p:spPr>
            <a:xfrm>
              <a:off x="88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"/>
            <p:cNvSpPr/>
            <p:nvPr/>
          </p:nvSpPr>
          <p:spPr>
            <a:xfrm>
              <a:off x="99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"/>
            <p:cNvSpPr/>
            <p:nvPr/>
          </p:nvSpPr>
          <p:spPr>
            <a:xfrm>
              <a:off x="109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"/>
            <p:cNvSpPr/>
            <p:nvPr/>
          </p:nvSpPr>
          <p:spPr>
            <a:xfrm>
              <a:off x="119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"/>
            <p:cNvSpPr/>
            <p:nvPr/>
          </p:nvSpPr>
          <p:spPr>
            <a:xfrm>
              <a:off x="129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"/>
            <p:cNvSpPr/>
            <p:nvPr/>
          </p:nvSpPr>
          <p:spPr>
            <a:xfrm>
              <a:off x="139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"/>
            <p:cNvSpPr/>
            <p:nvPr/>
          </p:nvSpPr>
          <p:spPr>
            <a:xfrm>
              <a:off x="149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"/>
            <p:cNvSpPr/>
            <p:nvPr/>
          </p:nvSpPr>
          <p:spPr>
            <a:xfrm>
              <a:off x="159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"/>
            <p:cNvSpPr/>
            <p:nvPr/>
          </p:nvSpPr>
          <p:spPr>
            <a:xfrm>
              <a:off x="170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"/>
            <p:cNvSpPr/>
            <p:nvPr/>
          </p:nvSpPr>
          <p:spPr>
            <a:xfrm>
              <a:off x="18029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"/>
            <p:cNvSpPr/>
            <p:nvPr/>
          </p:nvSpPr>
          <p:spPr>
            <a:xfrm>
              <a:off x="190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"/>
            <p:cNvSpPr/>
            <p:nvPr/>
          </p:nvSpPr>
          <p:spPr>
            <a:xfrm>
              <a:off x="200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"/>
            <p:cNvSpPr/>
            <p:nvPr/>
          </p:nvSpPr>
          <p:spPr>
            <a:xfrm>
              <a:off x="210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"/>
            <p:cNvSpPr/>
            <p:nvPr/>
          </p:nvSpPr>
          <p:spPr>
            <a:xfrm>
              <a:off x="220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"/>
            <p:cNvSpPr/>
            <p:nvPr/>
          </p:nvSpPr>
          <p:spPr>
            <a:xfrm>
              <a:off x="231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"/>
            <p:cNvSpPr/>
            <p:nvPr/>
          </p:nvSpPr>
          <p:spPr>
            <a:xfrm>
              <a:off x="241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"/>
            <p:cNvSpPr/>
            <p:nvPr/>
          </p:nvSpPr>
          <p:spPr>
            <a:xfrm>
              <a:off x="251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"/>
            <p:cNvSpPr/>
            <p:nvPr/>
          </p:nvSpPr>
          <p:spPr>
            <a:xfrm>
              <a:off x="261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"/>
            <p:cNvSpPr/>
            <p:nvPr/>
          </p:nvSpPr>
          <p:spPr>
            <a:xfrm>
              <a:off x="271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"/>
            <p:cNvSpPr/>
            <p:nvPr/>
          </p:nvSpPr>
          <p:spPr>
            <a:xfrm>
              <a:off x="281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"/>
            <p:cNvSpPr/>
            <p:nvPr/>
          </p:nvSpPr>
          <p:spPr>
            <a:xfrm>
              <a:off x="292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"/>
            <p:cNvSpPr/>
            <p:nvPr/>
          </p:nvSpPr>
          <p:spPr>
            <a:xfrm>
              <a:off x="302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"/>
            <p:cNvSpPr/>
            <p:nvPr/>
          </p:nvSpPr>
          <p:spPr>
            <a:xfrm>
              <a:off x="312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"/>
            <p:cNvSpPr/>
            <p:nvPr/>
          </p:nvSpPr>
          <p:spPr>
            <a:xfrm>
              <a:off x="322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"/>
            <p:cNvSpPr/>
            <p:nvPr/>
          </p:nvSpPr>
          <p:spPr>
            <a:xfrm>
              <a:off x="33266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"/>
            <p:cNvSpPr/>
            <p:nvPr/>
          </p:nvSpPr>
          <p:spPr>
            <a:xfrm>
              <a:off x="342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"/>
            <p:cNvSpPr/>
            <p:nvPr/>
          </p:nvSpPr>
          <p:spPr>
            <a:xfrm>
              <a:off x="352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"/>
            <p:cNvSpPr/>
            <p:nvPr/>
          </p:nvSpPr>
          <p:spPr>
            <a:xfrm>
              <a:off x="363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"/>
            <p:cNvSpPr/>
            <p:nvPr/>
          </p:nvSpPr>
          <p:spPr>
            <a:xfrm>
              <a:off x="373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"/>
            <p:cNvSpPr/>
            <p:nvPr/>
          </p:nvSpPr>
          <p:spPr>
            <a:xfrm>
              <a:off x="3834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"/>
            <p:cNvSpPr/>
            <p:nvPr/>
          </p:nvSpPr>
          <p:spPr>
            <a:xfrm>
              <a:off x="393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"/>
            <p:cNvSpPr/>
            <p:nvPr/>
          </p:nvSpPr>
          <p:spPr>
            <a:xfrm>
              <a:off x="403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"/>
            <p:cNvSpPr/>
            <p:nvPr/>
          </p:nvSpPr>
          <p:spPr>
            <a:xfrm>
              <a:off x="413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"/>
            <p:cNvSpPr/>
            <p:nvPr/>
          </p:nvSpPr>
          <p:spPr>
            <a:xfrm>
              <a:off x="424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"/>
            <p:cNvSpPr/>
            <p:nvPr/>
          </p:nvSpPr>
          <p:spPr>
            <a:xfrm>
              <a:off x="434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"/>
            <p:cNvSpPr/>
            <p:nvPr/>
          </p:nvSpPr>
          <p:spPr>
            <a:xfrm>
              <a:off x="444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"/>
            <p:cNvSpPr/>
            <p:nvPr/>
          </p:nvSpPr>
          <p:spPr>
            <a:xfrm>
              <a:off x="454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"/>
            <p:cNvSpPr/>
            <p:nvPr/>
          </p:nvSpPr>
          <p:spPr>
            <a:xfrm>
              <a:off x="464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"/>
            <p:cNvSpPr/>
            <p:nvPr/>
          </p:nvSpPr>
          <p:spPr>
            <a:xfrm>
              <a:off x="474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"/>
            <p:cNvSpPr/>
            <p:nvPr/>
          </p:nvSpPr>
          <p:spPr>
            <a:xfrm>
              <a:off x="485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"/>
            <p:cNvSpPr/>
            <p:nvPr/>
          </p:nvSpPr>
          <p:spPr>
            <a:xfrm>
              <a:off x="495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"/>
            <p:cNvSpPr/>
            <p:nvPr/>
          </p:nvSpPr>
          <p:spPr>
            <a:xfrm>
              <a:off x="505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"/>
            <p:cNvSpPr/>
            <p:nvPr/>
          </p:nvSpPr>
          <p:spPr>
            <a:xfrm>
              <a:off x="515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"/>
            <p:cNvSpPr/>
            <p:nvPr/>
          </p:nvSpPr>
          <p:spPr>
            <a:xfrm>
              <a:off x="525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"/>
            <p:cNvSpPr/>
            <p:nvPr/>
          </p:nvSpPr>
          <p:spPr>
            <a:xfrm>
              <a:off x="535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"/>
            <p:cNvSpPr/>
            <p:nvPr/>
          </p:nvSpPr>
          <p:spPr>
            <a:xfrm>
              <a:off x="545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"/>
            <p:cNvSpPr/>
            <p:nvPr/>
          </p:nvSpPr>
          <p:spPr>
            <a:xfrm>
              <a:off x="556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"/>
            <p:cNvSpPr/>
            <p:nvPr/>
          </p:nvSpPr>
          <p:spPr>
            <a:xfrm>
              <a:off x="566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"/>
            <p:cNvSpPr/>
            <p:nvPr/>
          </p:nvSpPr>
          <p:spPr>
            <a:xfrm>
              <a:off x="576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"/>
            <p:cNvSpPr/>
            <p:nvPr/>
          </p:nvSpPr>
          <p:spPr>
            <a:xfrm>
              <a:off x="586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"/>
            <p:cNvSpPr/>
            <p:nvPr/>
          </p:nvSpPr>
          <p:spPr>
            <a:xfrm>
              <a:off x="596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"/>
            <p:cNvSpPr/>
            <p:nvPr/>
          </p:nvSpPr>
          <p:spPr>
            <a:xfrm>
              <a:off x="606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"/>
            <p:cNvSpPr/>
            <p:nvPr/>
          </p:nvSpPr>
          <p:spPr>
            <a:xfrm>
              <a:off x="617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"/>
            <p:cNvSpPr/>
            <p:nvPr/>
          </p:nvSpPr>
          <p:spPr>
            <a:xfrm>
              <a:off x="627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"/>
            <p:cNvSpPr/>
            <p:nvPr/>
          </p:nvSpPr>
          <p:spPr>
            <a:xfrm>
              <a:off x="637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"/>
            <p:cNvSpPr/>
            <p:nvPr/>
          </p:nvSpPr>
          <p:spPr>
            <a:xfrm>
              <a:off x="647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"/>
            <p:cNvSpPr/>
            <p:nvPr/>
          </p:nvSpPr>
          <p:spPr>
            <a:xfrm>
              <a:off x="657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"/>
            <p:cNvSpPr/>
            <p:nvPr/>
          </p:nvSpPr>
          <p:spPr>
            <a:xfrm>
              <a:off x="667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"/>
            <p:cNvSpPr/>
            <p:nvPr/>
          </p:nvSpPr>
          <p:spPr>
            <a:xfrm>
              <a:off x="678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"/>
            <p:cNvSpPr/>
            <p:nvPr/>
          </p:nvSpPr>
          <p:spPr>
            <a:xfrm>
              <a:off x="688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"/>
            <p:cNvSpPr/>
            <p:nvPr/>
          </p:nvSpPr>
          <p:spPr>
            <a:xfrm>
              <a:off x="698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"/>
            <p:cNvSpPr/>
            <p:nvPr/>
          </p:nvSpPr>
          <p:spPr>
            <a:xfrm>
              <a:off x="708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"/>
            <p:cNvSpPr/>
            <p:nvPr/>
          </p:nvSpPr>
          <p:spPr>
            <a:xfrm>
              <a:off x="718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"/>
            <p:cNvSpPr/>
            <p:nvPr/>
          </p:nvSpPr>
          <p:spPr>
            <a:xfrm>
              <a:off x="728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"/>
            <p:cNvSpPr/>
            <p:nvPr/>
          </p:nvSpPr>
          <p:spPr>
            <a:xfrm>
              <a:off x="27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"/>
            <p:cNvSpPr/>
            <p:nvPr/>
          </p:nvSpPr>
          <p:spPr>
            <a:xfrm>
              <a:off x="38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"/>
            <p:cNvSpPr/>
            <p:nvPr/>
          </p:nvSpPr>
          <p:spPr>
            <a:xfrm>
              <a:off x="48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"/>
            <p:cNvSpPr/>
            <p:nvPr/>
          </p:nvSpPr>
          <p:spPr>
            <a:xfrm>
              <a:off x="58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"/>
            <p:cNvSpPr/>
            <p:nvPr/>
          </p:nvSpPr>
          <p:spPr>
            <a:xfrm>
              <a:off x="68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"/>
            <p:cNvSpPr/>
            <p:nvPr/>
          </p:nvSpPr>
          <p:spPr>
            <a:xfrm>
              <a:off x="78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"/>
            <p:cNvSpPr/>
            <p:nvPr/>
          </p:nvSpPr>
          <p:spPr>
            <a:xfrm>
              <a:off x="88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"/>
            <p:cNvSpPr/>
            <p:nvPr/>
          </p:nvSpPr>
          <p:spPr>
            <a:xfrm>
              <a:off x="99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"/>
            <p:cNvSpPr/>
            <p:nvPr/>
          </p:nvSpPr>
          <p:spPr>
            <a:xfrm>
              <a:off x="109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"/>
            <p:cNvSpPr/>
            <p:nvPr/>
          </p:nvSpPr>
          <p:spPr>
            <a:xfrm>
              <a:off x="119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"/>
            <p:cNvSpPr/>
            <p:nvPr/>
          </p:nvSpPr>
          <p:spPr>
            <a:xfrm>
              <a:off x="129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"/>
            <p:cNvSpPr/>
            <p:nvPr/>
          </p:nvSpPr>
          <p:spPr>
            <a:xfrm>
              <a:off x="139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"/>
            <p:cNvSpPr/>
            <p:nvPr/>
          </p:nvSpPr>
          <p:spPr>
            <a:xfrm>
              <a:off x="149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"/>
            <p:cNvSpPr/>
            <p:nvPr/>
          </p:nvSpPr>
          <p:spPr>
            <a:xfrm>
              <a:off x="159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"/>
            <p:cNvSpPr/>
            <p:nvPr/>
          </p:nvSpPr>
          <p:spPr>
            <a:xfrm>
              <a:off x="170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"/>
            <p:cNvSpPr/>
            <p:nvPr/>
          </p:nvSpPr>
          <p:spPr>
            <a:xfrm>
              <a:off x="18029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"/>
            <p:cNvSpPr/>
            <p:nvPr/>
          </p:nvSpPr>
          <p:spPr>
            <a:xfrm>
              <a:off x="190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"/>
            <p:cNvSpPr/>
            <p:nvPr/>
          </p:nvSpPr>
          <p:spPr>
            <a:xfrm>
              <a:off x="200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"/>
            <p:cNvSpPr/>
            <p:nvPr/>
          </p:nvSpPr>
          <p:spPr>
            <a:xfrm>
              <a:off x="210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"/>
            <p:cNvSpPr/>
            <p:nvPr/>
          </p:nvSpPr>
          <p:spPr>
            <a:xfrm>
              <a:off x="220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"/>
            <p:cNvSpPr/>
            <p:nvPr/>
          </p:nvSpPr>
          <p:spPr>
            <a:xfrm>
              <a:off x="231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"/>
            <p:cNvSpPr/>
            <p:nvPr/>
          </p:nvSpPr>
          <p:spPr>
            <a:xfrm>
              <a:off x="241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"/>
            <p:cNvSpPr/>
            <p:nvPr/>
          </p:nvSpPr>
          <p:spPr>
            <a:xfrm>
              <a:off x="251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"/>
            <p:cNvSpPr/>
            <p:nvPr/>
          </p:nvSpPr>
          <p:spPr>
            <a:xfrm>
              <a:off x="261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"/>
            <p:cNvSpPr/>
            <p:nvPr/>
          </p:nvSpPr>
          <p:spPr>
            <a:xfrm>
              <a:off x="271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"/>
            <p:cNvSpPr/>
            <p:nvPr/>
          </p:nvSpPr>
          <p:spPr>
            <a:xfrm>
              <a:off x="281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"/>
            <p:cNvSpPr/>
            <p:nvPr/>
          </p:nvSpPr>
          <p:spPr>
            <a:xfrm>
              <a:off x="292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"/>
            <p:cNvSpPr/>
            <p:nvPr/>
          </p:nvSpPr>
          <p:spPr>
            <a:xfrm>
              <a:off x="302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"/>
            <p:cNvSpPr/>
            <p:nvPr/>
          </p:nvSpPr>
          <p:spPr>
            <a:xfrm>
              <a:off x="312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"/>
            <p:cNvSpPr/>
            <p:nvPr/>
          </p:nvSpPr>
          <p:spPr>
            <a:xfrm>
              <a:off x="322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"/>
            <p:cNvSpPr/>
            <p:nvPr/>
          </p:nvSpPr>
          <p:spPr>
            <a:xfrm>
              <a:off x="33266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"/>
            <p:cNvSpPr/>
            <p:nvPr/>
          </p:nvSpPr>
          <p:spPr>
            <a:xfrm>
              <a:off x="342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"/>
            <p:cNvSpPr/>
            <p:nvPr/>
          </p:nvSpPr>
          <p:spPr>
            <a:xfrm>
              <a:off x="352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"/>
            <p:cNvSpPr/>
            <p:nvPr/>
          </p:nvSpPr>
          <p:spPr>
            <a:xfrm>
              <a:off x="363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"/>
            <p:cNvSpPr/>
            <p:nvPr/>
          </p:nvSpPr>
          <p:spPr>
            <a:xfrm>
              <a:off x="373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"/>
            <p:cNvSpPr/>
            <p:nvPr/>
          </p:nvSpPr>
          <p:spPr>
            <a:xfrm>
              <a:off x="3834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"/>
            <p:cNvSpPr/>
            <p:nvPr/>
          </p:nvSpPr>
          <p:spPr>
            <a:xfrm>
              <a:off x="393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"/>
            <p:cNvSpPr/>
            <p:nvPr/>
          </p:nvSpPr>
          <p:spPr>
            <a:xfrm>
              <a:off x="403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"/>
            <p:cNvSpPr/>
            <p:nvPr/>
          </p:nvSpPr>
          <p:spPr>
            <a:xfrm>
              <a:off x="413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"/>
            <p:cNvSpPr/>
            <p:nvPr/>
          </p:nvSpPr>
          <p:spPr>
            <a:xfrm>
              <a:off x="424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"/>
            <p:cNvSpPr/>
            <p:nvPr/>
          </p:nvSpPr>
          <p:spPr>
            <a:xfrm>
              <a:off x="434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"/>
            <p:cNvSpPr/>
            <p:nvPr/>
          </p:nvSpPr>
          <p:spPr>
            <a:xfrm>
              <a:off x="444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"/>
            <p:cNvSpPr/>
            <p:nvPr/>
          </p:nvSpPr>
          <p:spPr>
            <a:xfrm>
              <a:off x="454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"/>
            <p:cNvSpPr/>
            <p:nvPr/>
          </p:nvSpPr>
          <p:spPr>
            <a:xfrm>
              <a:off x="464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"/>
            <p:cNvSpPr/>
            <p:nvPr/>
          </p:nvSpPr>
          <p:spPr>
            <a:xfrm>
              <a:off x="474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"/>
            <p:cNvSpPr/>
            <p:nvPr/>
          </p:nvSpPr>
          <p:spPr>
            <a:xfrm>
              <a:off x="485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"/>
            <p:cNvSpPr/>
            <p:nvPr/>
          </p:nvSpPr>
          <p:spPr>
            <a:xfrm>
              <a:off x="495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"/>
            <p:cNvSpPr/>
            <p:nvPr/>
          </p:nvSpPr>
          <p:spPr>
            <a:xfrm>
              <a:off x="505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"/>
            <p:cNvSpPr/>
            <p:nvPr/>
          </p:nvSpPr>
          <p:spPr>
            <a:xfrm>
              <a:off x="515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"/>
            <p:cNvSpPr/>
            <p:nvPr/>
          </p:nvSpPr>
          <p:spPr>
            <a:xfrm>
              <a:off x="525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"/>
            <p:cNvSpPr/>
            <p:nvPr/>
          </p:nvSpPr>
          <p:spPr>
            <a:xfrm>
              <a:off x="535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"/>
            <p:cNvSpPr/>
            <p:nvPr/>
          </p:nvSpPr>
          <p:spPr>
            <a:xfrm>
              <a:off x="545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"/>
            <p:cNvSpPr/>
            <p:nvPr/>
          </p:nvSpPr>
          <p:spPr>
            <a:xfrm>
              <a:off x="556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"/>
            <p:cNvSpPr/>
            <p:nvPr/>
          </p:nvSpPr>
          <p:spPr>
            <a:xfrm>
              <a:off x="566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"/>
            <p:cNvSpPr/>
            <p:nvPr/>
          </p:nvSpPr>
          <p:spPr>
            <a:xfrm>
              <a:off x="576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"/>
            <p:cNvSpPr/>
            <p:nvPr/>
          </p:nvSpPr>
          <p:spPr>
            <a:xfrm>
              <a:off x="586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"/>
            <p:cNvSpPr/>
            <p:nvPr/>
          </p:nvSpPr>
          <p:spPr>
            <a:xfrm>
              <a:off x="596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"/>
            <p:cNvSpPr/>
            <p:nvPr/>
          </p:nvSpPr>
          <p:spPr>
            <a:xfrm>
              <a:off x="606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"/>
            <p:cNvSpPr/>
            <p:nvPr/>
          </p:nvSpPr>
          <p:spPr>
            <a:xfrm>
              <a:off x="617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"/>
            <p:cNvSpPr/>
            <p:nvPr/>
          </p:nvSpPr>
          <p:spPr>
            <a:xfrm>
              <a:off x="627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"/>
            <p:cNvSpPr/>
            <p:nvPr/>
          </p:nvSpPr>
          <p:spPr>
            <a:xfrm>
              <a:off x="637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"/>
            <p:cNvSpPr/>
            <p:nvPr/>
          </p:nvSpPr>
          <p:spPr>
            <a:xfrm>
              <a:off x="647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"/>
            <p:cNvSpPr/>
            <p:nvPr/>
          </p:nvSpPr>
          <p:spPr>
            <a:xfrm>
              <a:off x="657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"/>
            <p:cNvSpPr/>
            <p:nvPr/>
          </p:nvSpPr>
          <p:spPr>
            <a:xfrm>
              <a:off x="667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"/>
            <p:cNvSpPr/>
            <p:nvPr/>
          </p:nvSpPr>
          <p:spPr>
            <a:xfrm>
              <a:off x="678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"/>
            <p:cNvSpPr/>
            <p:nvPr/>
          </p:nvSpPr>
          <p:spPr>
            <a:xfrm>
              <a:off x="688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"/>
            <p:cNvSpPr/>
            <p:nvPr/>
          </p:nvSpPr>
          <p:spPr>
            <a:xfrm>
              <a:off x="698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"/>
            <p:cNvSpPr/>
            <p:nvPr/>
          </p:nvSpPr>
          <p:spPr>
            <a:xfrm>
              <a:off x="708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"/>
            <p:cNvSpPr/>
            <p:nvPr/>
          </p:nvSpPr>
          <p:spPr>
            <a:xfrm>
              <a:off x="718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"/>
            <p:cNvSpPr/>
            <p:nvPr/>
          </p:nvSpPr>
          <p:spPr>
            <a:xfrm>
              <a:off x="728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"/>
            <p:cNvSpPr/>
            <p:nvPr/>
          </p:nvSpPr>
          <p:spPr>
            <a:xfrm>
              <a:off x="27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"/>
            <p:cNvSpPr/>
            <p:nvPr/>
          </p:nvSpPr>
          <p:spPr>
            <a:xfrm>
              <a:off x="38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"/>
            <p:cNvSpPr/>
            <p:nvPr/>
          </p:nvSpPr>
          <p:spPr>
            <a:xfrm>
              <a:off x="48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"/>
            <p:cNvSpPr/>
            <p:nvPr/>
          </p:nvSpPr>
          <p:spPr>
            <a:xfrm>
              <a:off x="58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"/>
            <p:cNvSpPr/>
            <p:nvPr/>
          </p:nvSpPr>
          <p:spPr>
            <a:xfrm>
              <a:off x="68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"/>
            <p:cNvSpPr/>
            <p:nvPr/>
          </p:nvSpPr>
          <p:spPr>
            <a:xfrm>
              <a:off x="78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"/>
            <p:cNvSpPr/>
            <p:nvPr/>
          </p:nvSpPr>
          <p:spPr>
            <a:xfrm>
              <a:off x="88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"/>
            <p:cNvSpPr/>
            <p:nvPr/>
          </p:nvSpPr>
          <p:spPr>
            <a:xfrm>
              <a:off x="99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"/>
            <p:cNvSpPr/>
            <p:nvPr/>
          </p:nvSpPr>
          <p:spPr>
            <a:xfrm>
              <a:off x="109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"/>
            <p:cNvSpPr/>
            <p:nvPr/>
          </p:nvSpPr>
          <p:spPr>
            <a:xfrm>
              <a:off x="119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"/>
            <p:cNvSpPr/>
            <p:nvPr/>
          </p:nvSpPr>
          <p:spPr>
            <a:xfrm>
              <a:off x="129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"/>
            <p:cNvSpPr/>
            <p:nvPr/>
          </p:nvSpPr>
          <p:spPr>
            <a:xfrm>
              <a:off x="139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"/>
            <p:cNvSpPr/>
            <p:nvPr/>
          </p:nvSpPr>
          <p:spPr>
            <a:xfrm>
              <a:off x="149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"/>
            <p:cNvSpPr/>
            <p:nvPr/>
          </p:nvSpPr>
          <p:spPr>
            <a:xfrm>
              <a:off x="159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"/>
            <p:cNvSpPr/>
            <p:nvPr/>
          </p:nvSpPr>
          <p:spPr>
            <a:xfrm>
              <a:off x="170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"/>
            <p:cNvSpPr/>
            <p:nvPr/>
          </p:nvSpPr>
          <p:spPr>
            <a:xfrm>
              <a:off x="18029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"/>
            <p:cNvSpPr/>
            <p:nvPr/>
          </p:nvSpPr>
          <p:spPr>
            <a:xfrm>
              <a:off x="190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"/>
            <p:cNvSpPr/>
            <p:nvPr/>
          </p:nvSpPr>
          <p:spPr>
            <a:xfrm>
              <a:off x="200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"/>
            <p:cNvSpPr/>
            <p:nvPr/>
          </p:nvSpPr>
          <p:spPr>
            <a:xfrm>
              <a:off x="210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"/>
            <p:cNvSpPr/>
            <p:nvPr/>
          </p:nvSpPr>
          <p:spPr>
            <a:xfrm>
              <a:off x="220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"/>
            <p:cNvSpPr/>
            <p:nvPr/>
          </p:nvSpPr>
          <p:spPr>
            <a:xfrm>
              <a:off x="231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"/>
            <p:cNvSpPr/>
            <p:nvPr/>
          </p:nvSpPr>
          <p:spPr>
            <a:xfrm>
              <a:off x="241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"/>
            <p:cNvSpPr/>
            <p:nvPr/>
          </p:nvSpPr>
          <p:spPr>
            <a:xfrm>
              <a:off x="251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"/>
            <p:cNvSpPr/>
            <p:nvPr/>
          </p:nvSpPr>
          <p:spPr>
            <a:xfrm>
              <a:off x="261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"/>
            <p:cNvSpPr/>
            <p:nvPr/>
          </p:nvSpPr>
          <p:spPr>
            <a:xfrm>
              <a:off x="271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"/>
            <p:cNvSpPr/>
            <p:nvPr/>
          </p:nvSpPr>
          <p:spPr>
            <a:xfrm>
              <a:off x="281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"/>
            <p:cNvSpPr/>
            <p:nvPr/>
          </p:nvSpPr>
          <p:spPr>
            <a:xfrm>
              <a:off x="292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"/>
            <p:cNvSpPr/>
            <p:nvPr/>
          </p:nvSpPr>
          <p:spPr>
            <a:xfrm>
              <a:off x="302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"/>
            <p:cNvSpPr/>
            <p:nvPr/>
          </p:nvSpPr>
          <p:spPr>
            <a:xfrm>
              <a:off x="312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"/>
            <p:cNvSpPr/>
            <p:nvPr/>
          </p:nvSpPr>
          <p:spPr>
            <a:xfrm>
              <a:off x="322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"/>
            <p:cNvSpPr/>
            <p:nvPr/>
          </p:nvSpPr>
          <p:spPr>
            <a:xfrm>
              <a:off x="33266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"/>
            <p:cNvSpPr/>
            <p:nvPr/>
          </p:nvSpPr>
          <p:spPr>
            <a:xfrm>
              <a:off x="342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"/>
            <p:cNvSpPr/>
            <p:nvPr/>
          </p:nvSpPr>
          <p:spPr>
            <a:xfrm>
              <a:off x="352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"/>
            <p:cNvSpPr/>
            <p:nvPr/>
          </p:nvSpPr>
          <p:spPr>
            <a:xfrm>
              <a:off x="363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"/>
            <p:cNvSpPr/>
            <p:nvPr/>
          </p:nvSpPr>
          <p:spPr>
            <a:xfrm>
              <a:off x="373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"/>
            <p:cNvSpPr/>
            <p:nvPr/>
          </p:nvSpPr>
          <p:spPr>
            <a:xfrm>
              <a:off x="3834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"/>
            <p:cNvSpPr/>
            <p:nvPr/>
          </p:nvSpPr>
          <p:spPr>
            <a:xfrm>
              <a:off x="393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"/>
            <p:cNvSpPr/>
            <p:nvPr/>
          </p:nvSpPr>
          <p:spPr>
            <a:xfrm>
              <a:off x="403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"/>
            <p:cNvSpPr/>
            <p:nvPr/>
          </p:nvSpPr>
          <p:spPr>
            <a:xfrm>
              <a:off x="413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"/>
            <p:cNvSpPr/>
            <p:nvPr/>
          </p:nvSpPr>
          <p:spPr>
            <a:xfrm>
              <a:off x="424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"/>
            <p:cNvSpPr/>
            <p:nvPr/>
          </p:nvSpPr>
          <p:spPr>
            <a:xfrm>
              <a:off x="434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"/>
            <p:cNvSpPr/>
            <p:nvPr/>
          </p:nvSpPr>
          <p:spPr>
            <a:xfrm>
              <a:off x="444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"/>
            <p:cNvSpPr/>
            <p:nvPr/>
          </p:nvSpPr>
          <p:spPr>
            <a:xfrm>
              <a:off x="454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"/>
            <p:cNvSpPr/>
            <p:nvPr/>
          </p:nvSpPr>
          <p:spPr>
            <a:xfrm>
              <a:off x="464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"/>
            <p:cNvSpPr/>
            <p:nvPr/>
          </p:nvSpPr>
          <p:spPr>
            <a:xfrm>
              <a:off x="474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"/>
            <p:cNvSpPr/>
            <p:nvPr/>
          </p:nvSpPr>
          <p:spPr>
            <a:xfrm>
              <a:off x="485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"/>
            <p:cNvSpPr/>
            <p:nvPr/>
          </p:nvSpPr>
          <p:spPr>
            <a:xfrm>
              <a:off x="495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"/>
            <p:cNvSpPr/>
            <p:nvPr/>
          </p:nvSpPr>
          <p:spPr>
            <a:xfrm>
              <a:off x="505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"/>
            <p:cNvSpPr/>
            <p:nvPr/>
          </p:nvSpPr>
          <p:spPr>
            <a:xfrm>
              <a:off x="515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"/>
            <p:cNvSpPr/>
            <p:nvPr/>
          </p:nvSpPr>
          <p:spPr>
            <a:xfrm>
              <a:off x="525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"/>
            <p:cNvSpPr/>
            <p:nvPr/>
          </p:nvSpPr>
          <p:spPr>
            <a:xfrm>
              <a:off x="535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"/>
            <p:cNvSpPr/>
            <p:nvPr/>
          </p:nvSpPr>
          <p:spPr>
            <a:xfrm>
              <a:off x="545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"/>
            <p:cNvSpPr/>
            <p:nvPr/>
          </p:nvSpPr>
          <p:spPr>
            <a:xfrm>
              <a:off x="556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"/>
            <p:cNvSpPr/>
            <p:nvPr/>
          </p:nvSpPr>
          <p:spPr>
            <a:xfrm>
              <a:off x="566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"/>
            <p:cNvSpPr/>
            <p:nvPr/>
          </p:nvSpPr>
          <p:spPr>
            <a:xfrm>
              <a:off x="576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"/>
            <p:cNvSpPr/>
            <p:nvPr/>
          </p:nvSpPr>
          <p:spPr>
            <a:xfrm>
              <a:off x="586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"/>
            <p:cNvSpPr/>
            <p:nvPr/>
          </p:nvSpPr>
          <p:spPr>
            <a:xfrm>
              <a:off x="596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"/>
            <p:cNvSpPr/>
            <p:nvPr/>
          </p:nvSpPr>
          <p:spPr>
            <a:xfrm>
              <a:off x="606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"/>
            <p:cNvSpPr/>
            <p:nvPr/>
          </p:nvSpPr>
          <p:spPr>
            <a:xfrm>
              <a:off x="617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"/>
            <p:cNvSpPr/>
            <p:nvPr/>
          </p:nvSpPr>
          <p:spPr>
            <a:xfrm>
              <a:off x="627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"/>
            <p:cNvSpPr/>
            <p:nvPr/>
          </p:nvSpPr>
          <p:spPr>
            <a:xfrm>
              <a:off x="637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"/>
            <p:cNvSpPr/>
            <p:nvPr/>
          </p:nvSpPr>
          <p:spPr>
            <a:xfrm>
              <a:off x="647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"/>
            <p:cNvSpPr/>
            <p:nvPr/>
          </p:nvSpPr>
          <p:spPr>
            <a:xfrm>
              <a:off x="657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"/>
            <p:cNvSpPr/>
            <p:nvPr/>
          </p:nvSpPr>
          <p:spPr>
            <a:xfrm>
              <a:off x="667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"/>
            <p:cNvSpPr/>
            <p:nvPr/>
          </p:nvSpPr>
          <p:spPr>
            <a:xfrm>
              <a:off x="678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"/>
            <p:cNvSpPr/>
            <p:nvPr/>
          </p:nvSpPr>
          <p:spPr>
            <a:xfrm>
              <a:off x="688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"/>
            <p:cNvSpPr/>
            <p:nvPr/>
          </p:nvSpPr>
          <p:spPr>
            <a:xfrm>
              <a:off x="698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"/>
            <p:cNvSpPr/>
            <p:nvPr/>
          </p:nvSpPr>
          <p:spPr>
            <a:xfrm>
              <a:off x="708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"/>
            <p:cNvSpPr/>
            <p:nvPr/>
          </p:nvSpPr>
          <p:spPr>
            <a:xfrm>
              <a:off x="718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"/>
            <p:cNvSpPr/>
            <p:nvPr/>
          </p:nvSpPr>
          <p:spPr>
            <a:xfrm>
              <a:off x="728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"/>
            <p:cNvSpPr/>
            <p:nvPr/>
          </p:nvSpPr>
          <p:spPr>
            <a:xfrm>
              <a:off x="27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"/>
            <p:cNvSpPr/>
            <p:nvPr/>
          </p:nvSpPr>
          <p:spPr>
            <a:xfrm>
              <a:off x="38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"/>
            <p:cNvSpPr/>
            <p:nvPr/>
          </p:nvSpPr>
          <p:spPr>
            <a:xfrm>
              <a:off x="48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"/>
            <p:cNvSpPr/>
            <p:nvPr/>
          </p:nvSpPr>
          <p:spPr>
            <a:xfrm>
              <a:off x="58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"/>
            <p:cNvSpPr/>
            <p:nvPr/>
          </p:nvSpPr>
          <p:spPr>
            <a:xfrm>
              <a:off x="68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"/>
            <p:cNvSpPr/>
            <p:nvPr/>
          </p:nvSpPr>
          <p:spPr>
            <a:xfrm>
              <a:off x="78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"/>
            <p:cNvSpPr/>
            <p:nvPr/>
          </p:nvSpPr>
          <p:spPr>
            <a:xfrm>
              <a:off x="88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"/>
            <p:cNvSpPr/>
            <p:nvPr/>
          </p:nvSpPr>
          <p:spPr>
            <a:xfrm>
              <a:off x="99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"/>
            <p:cNvSpPr/>
            <p:nvPr/>
          </p:nvSpPr>
          <p:spPr>
            <a:xfrm>
              <a:off x="109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"/>
            <p:cNvSpPr/>
            <p:nvPr/>
          </p:nvSpPr>
          <p:spPr>
            <a:xfrm>
              <a:off x="119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"/>
            <p:cNvSpPr/>
            <p:nvPr/>
          </p:nvSpPr>
          <p:spPr>
            <a:xfrm>
              <a:off x="129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"/>
            <p:cNvSpPr/>
            <p:nvPr/>
          </p:nvSpPr>
          <p:spPr>
            <a:xfrm>
              <a:off x="139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"/>
            <p:cNvSpPr/>
            <p:nvPr/>
          </p:nvSpPr>
          <p:spPr>
            <a:xfrm>
              <a:off x="149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"/>
            <p:cNvSpPr/>
            <p:nvPr/>
          </p:nvSpPr>
          <p:spPr>
            <a:xfrm>
              <a:off x="159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"/>
            <p:cNvSpPr/>
            <p:nvPr/>
          </p:nvSpPr>
          <p:spPr>
            <a:xfrm>
              <a:off x="170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"/>
            <p:cNvSpPr/>
            <p:nvPr/>
          </p:nvSpPr>
          <p:spPr>
            <a:xfrm>
              <a:off x="18029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"/>
            <p:cNvSpPr/>
            <p:nvPr/>
          </p:nvSpPr>
          <p:spPr>
            <a:xfrm>
              <a:off x="190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"/>
            <p:cNvSpPr/>
            <p:nvPr/>
          </p:nvSpPr>
          <p:spPr>
            <a:xfrm>
              <a:off x="200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"/>
            <p:cNvSpPr/>
            <p:nvPr/>
          </p:nvSpPr>
          <p:spPr>
            <a:xfrm>
              <a:off x="210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"/>
            <p:cNvSpPr/>
            <p:nvPr/>
          </p:nvSpPr>
          <p:spPr>
            <a:xfrm>
              <a:off x="220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"/>
            <p:cNvSpPr/>
            <p:nvPr/>
          </p:nvSpPr>
          <p:spPr>
            <a:xfrm>
              <a:off x="231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"/>
            <p:cNvSpPr/>
            <p:nvPr/>
          </p:nvSpPr>
          <p:spPr>
            <a:xfrm>
              <a:off x="241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"/>
            <p:cNvSpPr/>
            <p:nvPr/>
          </p:nvSpPr>
          <p:spPr>
            <a:xfrm>
              <a:off x="251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"/>
            <p:cNvSpPr/>
            <p:nvPr/>
          </p:nvSpPr>
          <p:spPr>
            <a:xfrm>
              <a:off x="261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"/>
            <p:cNvSpPr/>
            <p:nvPr/>
          </p:nvSpPr>
          <p:spPr>
            <a:xfrm>
              <a:off x="271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"/>
            <p:cNvSpPr/>
            <p:nvPr/>
          </p:nvSpPr>
          <p:spPr>
            <a:xfrm>
              <a:off x="281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"/>
            <p:cNvSpPr/>
            <p:nvPr/>
          </p:nvSpPr>
          <p:spPr>
            <a:xfrm>
              <a:off x="292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"/>
            <p:cNvSpPr/>
            <p:nvPr/>
          </p:nvSpPr>
          <p:spPr>
            <a:xfrm>
              <a:off x="302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"/>
            <p:cNvSpPr/>
            <p:nvPr/>
          </p:nvSpPr>
          <p:spPr>
            <a:xfrm>
              <a:off x="312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"/>
            <p:cNvSpPr/>
            <p:nvPr/>
          </p:nvSpPr>
          <p:spPr>
            <a:xfrm>
              <a:off x="322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"/>
            <p:cNvSpPr/>
            <p:nvPr/>
          </p:nvSpPr>
          <p:spPr>
            <a:xfrm>
              <a:off x="33266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"/>
            <p:cNvSpPr/>
            <p:nvPr/>
          </p:nvSpPr>
          <p:spPr>
            <a:xfrm>
              <a:off x="342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"/>
            <p:cNvSpPr/>
            <p:nvPr/>
          </p:nvSpPr>
          <p:spPr>
            <a:xfrm>
              <a:off x="352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"/>
            <p:cNvSpPr/>
            <p:nvPr/>
          </p:nvSpPr>
          <p:spPr>
            <a:xfrm>
              <a:off x="363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"/>
            <p:cNvSpPr/>
            <p:nvPr/>
          </p:nvSpPr>
          <p:spPr>
            <a:xfrm>
              <a:off x="373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"/>
            <p:cNvSpPr/>
            <p:nvPr/>
          </p:nvSpPr>
          <p:spPr>
            <a:xfrm>
              <a:off x="3834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"/>
            <p:cNvSpPr/>
            <p:nvPr/>
          </p:nvSpPr>
          <p:spPr>
            <a:xfrm>
              <a:off x="393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"/>
            <p:cNvSpPr/>
            <p:nvPr/>
          </p:nvSpPr>
          <p:spPr>
            <a:xfrm>
              <a:off x="403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"/>
            <p:cNvSpPr/>
            <p:nvPr/>
          </p:nvSpPr>
          <p:spPr>
            <a:xfrm>
              <a:off x="413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"/>
            <p:cNvSpPr/>
            <p:nvPr/>
          </p:nvSpPr>
          <p:spPr>
            <a:xfrm>
              <a:off x="424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"/>
            <p:cNvSpPr/>
            <p:nvPr/>
          </p:nvSpPr>
          <p:spPr>
            <a:xfrm>
              <a:off x="434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"/>
            <p:cNvSpPr/>
            <p:nvPr/>
          </p:nvSpPr>
          <p:spPr>
            <a:xfrm>
              <a:off x="444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"/>
            <p:cNvSpPr/>
            <p:nvPr/>
          </p:nvSpPr>
          <p:spPr>
            <a:xfrm>
              <a:off x="454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"/>
            <p:cNvSpPr/>
            <p:nvPr/>
          </p:nvSpPr>
          <p:spPr>
            <a:xfrm>
              <a:off x="464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"/>
            <p:cNvSpPr/>
            <p:nvPr/>
          </p:nvSpPr>
          <p:spPr>
            <a:xfrm>
              <a:off x="474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"/>
            <p:cNvSpPr/>
            <p:nvPr/>
          </p:nvSpPr>
          <p:spPr>
            <a:xfrm>
              <a:off x="485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"/>
            <p:cNvSpPr/>
            <p:nvPr/>
          </p:nvSpPr>
          <p:spPr>
            <a:xfrm>
              <a:off x="495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"/>
            <p:cNvSpPr/>
            <p:nvPr/>
          </p:nvSpPr>
          <p:spPr>
            <a:xfrm>
              <a:off x="505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"/>
            <p:cNvSpPr/>
            <p:nvPr/>
          </p:nvSpPr>
          <p:spPr>
            <a:xfrm>
              <a:off x="515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"/>
            <p:cNvSpPr/>
            <p:nvPr/>
          </p:nvSpPr>
          <p:spPr>
            <a:xfrm>
              <a:off x="525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"/>
            <p:cNvSpPr/>
            <p:nvPr/>
          </p:nvSpPr>
          <p:spPr>
            <a:xfrm>
              <a:off x="535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"/>
            <p:cNvSpPr/>
            <p:nvPr/>
          </p:nvSpPr>
          <p:spPr>
            <a:xfrm>
              <a:off x="545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"/>
            <p:cNvSpPr/>
            <p:nvPr/>
          </p:nvSpPr>
          <p:spPr>
            <a:xfrm>
              <a:off x="556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"/>
            <p:cNvSpPr/>
            <p:nvPr/>
          </p:nvSpPr>
          <p:spPr>
            <a:xfrm>
              <a:off x="566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"/>
            <p:cNvSpPr/>
            <p:nvPr/>
          </p:nvSpPr>
          <p:spPr>
            <a:xfrm>
              <a:off x="576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"/>
            <p:cNvSpPr/>
            <p:nvPr/>
          </p:nvSpPr>
          <p:spPr>
            <a:xfrm>
              <a:off x="586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"/>
            <p:cNvSpPr/>
            <p:nvPr/>
          </p:nvSpPr>
          <p:spPr>
            <a:xfrm>
              <a:off x="596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"/>
            <p:cNvSpPr/>
            <p:nvPr/>
          </p:nvSpPr>
          <p:spPr>
            <a:xfrm>
              <a:off x="606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"/>
            <p:cNvSpPr/>
            <p:nvPr/>
          </p:nvSpPr>
          <p:spPr>
            <a:xfrm>
              <a:off x="617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"/>
            <p:cNvSpPr/>
            <p:nvPr/>
          </p:nvSpPr>
          <p:spPr>
            <a:xfrm>
              <a:off x="627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"/>
            <p:cNvSpPr/>
            <p:nvPr/>
          </p:nvSpPr>
          <p:spPr>
            <a:xfrm>
              <a:off x="637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"/>
            <p:cNvSpPr/>
            <p:nvPr/>
          </p:nvSpPr>
          <p:spPr>
            <a:xfrm>
              <a:off x="647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"/>
            <p:cNvSpPr/>
            <p:nvPr/>
          </p:nvSpPr>
          <p:spPr>
            <a:xfrm>
              <a:off x="657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"/>
            <p:cNvSpPr/>
            <p:nvPr/>
          </p:nvSpPr>
          <p:spPr>
            <a:xfrm>
              <a:off x="667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"/>
            <p:cNvSpPr/>
            <p:nvPr/>
          </p:nvSpPr>
          <p:spPr>
            <a:xfrm>
              <a:off x="678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"/>
            <p:cNvSpPr/>
            <p:nvPr/>
          </p:nvSpPr>
          <p:spPr>
            <a:xfrm>
              <a:off x="688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"/>
            <p:cNvSpPr/>
            <p:nvPr/>
          </p:nvSpPr>
          <p:spPr>
            <a:xfrm>
              <a:off x="698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"/>
            <p:cNvSpPr/>
            <p:nvPr/>
          </p:nvSpPr>
          <p:spPr>
            <a:xfrm>
              <a:off x="708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"/>
            <p:cNvSpPr/>
            <p:nvPr/>
          </p:nvSpPr>
          <p:spPr>
            <a:xfrm>
              <a:off x="718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"/>
            <p:cNvSpPr/>
            <p:nvPr/>
          </p:nvSpPr>
          <p:spPr>
            <a:xfrm>
              <a:off x="728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"/>
            <p:cNvSpPr/>
            <p:nvPr/>
          </p:nvSpPr>
          <p:spPr>
            <a:xfrm>
              <a:off x="27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"/>
            <p:cNvSpPr/>
            <p:nvPr/>
          </p:nvSpPr>
          <p:spPr>
            <a:xfrm>
              <a:off x="38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"/>
            <p:cNvSpPr/>
            <p:nvPr/>
          </p:nvSpPr>
          <p:spPr>
            <a:xfrm>
              <a:off x="48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"/>
            <p:cNvSpPr/>
            <p:nvPr/>
          </p:nvSpPr>
          <p:spPr>
            <a:xfrm>
              <a:off x="58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"/>
            <p:cNvSpPr/>
            <p:nvPr/>
          </p:nvSpPr>
          <p:spPr>
            <a:xfrm>
              <a:off x="68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"/>
            <p:cNvSpPr/>
            <p:nvPr/>
          </p:nvSpPr>
          <p:spPr>
            <a:xfrm>
              <a:off x="78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"/>
            <p:cNvSpPr/>
            <p:nvPr/>
          </p:nvSpPr>
          <p:spPr>
            <a:xfrm>
              <a:off x="88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"/>
            <p:cNvSpPr/>
            <p:nvPr/>
          </p:nvSpPr>
          <p:spPr>
            <a:xfrm>
              <a:off x="99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"/>
            <p:cNvSpPr/>
            <p:nvPr/>
          </p:nvSpPr>
          <p:spPr>
            <a:xfrm>
              <a:off x="109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"/>
            <p:cNvSpPr/>
            <p:nvPr/>
          </p:nvSpPr>
          <p:spPr>
            <a:xfrm>
              <a:off x="119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"/>
            <p:cNvSpPr/>
            <p:nvPr/>
          </p:nvSpPr>
          <p:spPr>
            <a:xfrm>
              <a:off x="129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"/>
            <p:cNvSpPr/>
            <p:nvPr/>
          </p:nvSpPr>
          <p:spPr>
            <a:xfrm>
              <a:off x="139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"/>
            <p:cNvSpPr/>
            <p:nvPr/>
          </p:nvSpPr>
          <p:spPr>
            <a:xfrm>
              <a:off x="149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"/>
            <p:cNvSpPr/>
            <p:nvPr/>
          </p:nvSpPr>
          <p:spPr>
            <a:xfrm>
              <a:off x="159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"/>
            <p:cNvSpPr/>
            <p:nvPr/>
          </p:nvSpPr>
          <p:spPr>
            <a:xfrm>
              <a:off x="170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"/>
            <p:cNvSpPr/>
            <p:nvPr/>
          </p:nvSpPr>
          <p:spPr>
            <a:xfrm>
              <a:off x="18029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"/>
            <p:cNvSpPr/>
            <p:nvPr/>
          </p:nvSpPr>
          <p:spPr>
            <a:xfrm>
              <a:off x="190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"/>
            <p:cNvSpPr/>
            <p:nvPr/>
          </p:nvSpPr>
          <p:spPr>
            <a:xfrm>
              <a:off x="200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"/>
            <p:cNvSpPr/>
            <p:nvPr/>
          </p:nvSpPr>
          <p:spPr>
            <a:xfrm>
              <a:off x="210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"/>
            <p:cNvSpPr/>
            <p:nvPr/>
          </p:nvSpPr>
          <p:spPr>
            <a:xfrm>
              <a:off x="220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"/>
            <p:cNvSpPr/>
            <p:nvPr/>
          </p:nvSpPr>
          <p:spPr>
            <a:xfrm>
              <a:off x="231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"/>
            <p:cNvSpPr/>
            <p:nvPr/>
          </p:nvSpPr>
          <p:spPr>
            <a:xfrm>
              <a:off x="241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"/>
            <p:cNvSpPr/>
            <p:nvPr/>
          </p:nvSpPr>
          <p:spPr>
            <a:xfrm>
              <a:off x="251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"/>
            <p:cNvSpPr/>
            <p:nvPr/>
          </p:nvSpPr>
          <p:spPr>
            <a:xfrm>
              <a:off x="261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"/>
            <p:cNvSpPr/>
            <p:nvPr/>
          </p:nvSpPr>
          <p:spPr>
            <a:xfrm>
              <a:off x="271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"/>
            <p:cNvSpPr/>
            <p:nvPr/>
          </p:nvSpPr>
          <p:spPr>
            <a:xfrm>
              <a:off x="281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"/>
            <p:cNvSpPr/>
            <p:nvPr/>
          </p:nvSpPr>
          <p:spPr>
            <a:xfrm>
              <a:off x="292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"/>
            <p:cNvSpPr/>
            <p:nvPr/>
          </p:nvSpPr>
          <p:spPr>
            <a:xfrm>
              <a:off x="302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"/>
            <p:cNvSpPr/>
            <p:nvPr/>
          </p:nvSpPr>
          <p:spPr>
            <a:xfrm>
              <a:off x="312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"/>
            <p:cNvSpPr/>
            <p:nvPr/>
          </p:nvSpPr>
          <p:spPr>
            <a:xfrm>
              <a:off x="322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"/>
            <p:cNvSpPr/>
            <p:nvPr/>
          </p:nvSpPr>
          <p:spPr>
            <a:xfrm>
              <a:off x="33266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"/>
            <p:cNvSpPr/>
            <p:nvPr/>
          </p:nvSpPr>
          <p:spPr>
            <a:xfrm>
              <a:off x="342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"/>
            <p:cNvSpPr/>
            <p:nvPr/>
          </p:nvSpPr>
          <p:spPr>
            <a:xfrm>
              <a:off x="352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"/>
            <p:cNvSpPr/>
            <p:nvPr/>
          </p:nvSpPr>
          <p:spPr>
            <a:xfrm>
              <a:off x="363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"/>
            <p:cNvSpPr/>
            <p:nvPr/>
          </p:nvSpPr>
          <p:spPr>
            <a:xfrm>
              <a:off x="373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"/>
            <p:cNvSpPr/>
            <p:nvPr/>
          </p:nvSpPr>
          <p:spPr>
            <a:xfrm>
              <a:off x="3834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"/>
            <p:cNvSpPr/>
            <p:nvPr/>
          </p:nvSpPr>
          <p:spPr>
            <a:xfrm>
              <a:off x="393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"/>
            <p:cNvSpPr/>
            <p:nvPr/>
          </p:nvSpPr>
          <p:spPr>
            <a:xfrm>
              <a:off x="403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"/>
            <p:cNvSpPr/>
            <p:nvPr/>
          </p:nvSpPr>
          <p:spPr>
            <a:xfrm>
              <a:off x="413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"/>
            <p:cNvSpPr/>
            <p:nvPr/>
          </p:nvSpPr>
          <p:spPr>
            <a:xfrm>
              <a:off x="424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"/>
            <p:cNvSpPr/>
            <p:nvPr/>
          </p:nvSpPr>
          <p:spPr>
            <a:xfrm>
              <a:off x="434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"/>
            <p:cNvSpPr/>
            <p:nvPr/>
          </p:nvSpPr>
          <p:spPr>
            <a:xfrm>
              <a:off x="444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"/>
            <p:cNvSpPr/>
            <p:nvPr/>
          </p:nvSpPr>
          <p:spPr>
            <a:xfrm>
              <a:off x="454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"/>
            <p:cNvSpPr/>
            <p:nvPr/>
          </p:nvSpPr>
          <p:spPr>
            <a:xfrm>
              <a:off x="464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"/>
            <p:cNvSpPr/>
            <p:nvPr/>
          </p:nvSpPr>
          <p:spPr>
            <a:xfrm>
              <a:off x="474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"/>
            <p:cNvSpPr/>
            <p:nvPr/>
          </p:nvSpPr>
          <p:spPr>
            <a:xfrm>
              <a:off x="485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"/>
            <p:cNvSpPr/>
            <p:nvPr/>
          </p:nvSpPr>
          <p:spPr>
            <a:xfrm>
              <a:off x="495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"/>
            <p:cNvSpPr/>
            <p:nvPr/>
          </p:nvSpPr>
          <p:spPr>
            <a:xfrm>
              <a:off x="505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"/>
            <p:cNvSpPr/>
            <p:nvPr/>
          </p:nvSpPr>
          <p:spPr>
            <a:xfrm>
              <a:off x="515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"/>
            <p:cNvSpPr/>
            <p:nvPr/>
          </p:nvSpPr>
          <p:spPr>
            <a:xfrm>
              <a:off x="525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"/>
            <p:cNvSpPr/>
            <p:nvPr/>
          </p:nvSpPr>
          <p:spPr>
            <a:xfrm>
              <a:off x="535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"/>
            <p:cNvSpPr/>
            <p:nvPr/>
          </p:nvSpPr>
          <p:spPr>
            <a:xfrm>
              <a:off x="545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"/>
            <p:cNvSpPr/>
            <p:nvPr/>
          </p:nvSpPr>
          <p:spPr>
            <a:xfrm>
              <a:off x="556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"/>
            <p:cNvSpPr/>
            <p:nvPr/>
          </p:nvSpPr>
          <p:spPr>
            <a:xfrm>
              <a:off x="566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"/>
            <p:cNvSpPr/>
            <p:nvPr/>
          </p:nvSpPr>
          <p:spPr>
            <a:xfrm>
              <a:off x="576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"/>
            <p:cNvSpPr/>
            <p:nvPr/>
          </p:nvSpPr>
          <p:spPr>
            <a:xfrm>
              <a:off x="586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"/>
            <p:cNvSpPr/>
            <p:nvPr/>
          </p:nvSpPr>
          <p:spPr>
            <a:xfrm>
              <a:off x="596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"/>
            <p:cNvSpPr/>
            <p:nvPr/>
          </p:nvSpPr>
          <p:spPr>
            <a:xfrm>
              <a:off x="606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"/>
            <p:cNvSpPr/>
            <p:nvPr/>
          </p:nvSpPr>
          <p:spPr>
            <a:xfrm>
              <a:off x="617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"/>
            <p:cNvSpPr/>
            <p:nvPr/>
          </p:nvSpPr>
          <p:spPr>
            <a:xfrm>
              <a:off x="627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"/>
            <p:cNvSpPr/>
            <p:nvPr/>
          </p:nvSpPr>
          <p:spPr>
            <a:xfrm>
              <a:off x="637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"/>
            <p:cNvSpPr/>
            <p:nvPr/>
          </p:nvSpPr>
          <p:spPr>
            <a:xfrm>
              <a:off x="647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"/>
            <p:cNvSpPr/>
            <p:nvPr/>
          </p:nvSpPr>
          <p:spPr>
            <a:xfrm>
              <a:off x="657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"/>
            <p:cNvSpPr/>
            <p:nvPr/>
          </p:nvSpPr>
          <p:spPr>
            <a:xfrm>
              <a:off x="667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"/>
            <p:cNvSpPr/>
            <p:nvPr/>
          </p:nvSpPr>
          <p:spPr>
            <a:xfrm>
              <a:off x="678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"/>
            <p:cNvSpPr/>
            <p:nvPr/>
          </p:nvSpPr>
          <p:spPr>
            <a:xfrm>
              <a:off x="688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"/>
            <p:cNvSpPr/>
            <p:nvPr/>
          </p:nvSpPr>
          <p:spPr>
            <a:xfrm>
              <a:off x="698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"/>
            <p:cNvSpPr/>
            <p:nvPr/>
          </p:nvSpPr>
          <p:spPr>
            <a:xfrm>
              <a:off x="708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"/>
            <p:cNvSpPr/>
            <p:nvPr/>
          </p:nvSpPr>
          <p:spPr>
            <a:xfrm>
              <a:off x="718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"/>
            <p:cNvSpPr/>
            <p:nvPr/>
          </p:nvSpPr>
          <p:spPr>
            <a:xfrm>
              <a:off x="728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"/>
            <p:cNvSpPr/>
            <p:nvPr/>
          </p:nvSpPr>
          <p:spPr>
            <a:xfrm>
              <a:off x="27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"/>
            <p:cNvSpPr/>
            <p:nvPr/>
          </p:nvSpPr>
          <p:spPr>
            <a:xfrm>
              <a:off x="38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"/>
            <p:cNvSpPr/>
            <p:nvPr/>
          </p:nvSpPr>
          <p:spPr>
            <a:xfrm>
              <a:off x="48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"/>
            <p:cNvSpPr/>
            <p:nvPr/>
          </p:nvSpPr>
          <p:spPr>
            <a:xfrm>
              <a:off x="58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"/>
            <p:cNvSpPr/>
            <p:nvPr/>
          </p:nvSpPr>
          <p:spPr>
            <a:xfrm>
              <a:off x="68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"/>
            <p:cNvSpPr/>
            <p:nvPr/>
          </p:nvSpPr>
          <p:spPr>
            <a:xfrm>
              <a:off x="78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"/>
            <p:cNvSpPr/>
            <p:nvPr/>
          </p:nvSpPr>
          <p:spPr>
            <a:xfrm>
              <a:off x="88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"/>
            <p:cNvSpPr/>
            <p:nvPr/>
          </p:nvSpPr>
          <p:spPr>
            <a:xfrm>
              <a:off x="99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"/>
            <p:cNvSpPr/>
            <p:nvPr/>
          </p:nvSpPr>
          <p:spPr>
            <a:xfrm>
              <a:off x="109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"/>
            <p:cNvSpPr/>
            <p:nvPr/>
          </p:nvSpPr>
          <p:spPr>
            <a:xfrm>
              <a:off x="119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"/>
            <p:cNvSpPr/>
            <p:nvPr/>
          </p:nvSpPr>
          <p:spPr>
            <a:xfrm>
              <a:off x="129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"/>
            <p:cNvSpPr/>
            <p:nvPr/>
          </p:nvSpPr>
          <p:spPr>
            <a:xfrm>
              <a:off x="139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"/>
            <p:cNvSpPr/>
            <p:nvPr/>
          </p:nvSpPr>
          <p:spPr>
            <a:xfrm>
              <a:off x="149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"/>
            <p:cNvSpPr/>
            <p:nvPr/>
          </p:nvSpPr>
          <p:spPr>
            <a:xfrm>
              <a:off x="159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"/>
            <p:cNvSpPr/>
            <p:nvPr/>
          </p:nvSpPr>
          <p:spPr>
            <a:xfrm>
              <a:off x="170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"/>
            <p:cNvSpPr/>
            <p:nvPr/>
          </p:nvSpPr>
          <p:spPr>
            <a:xfrm>
              <a:off x="18029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"/>
            <p:cNvSpPr/>
            <p:nvPr/>
          </p:nvSpPr>
          <p:spPr>
            <a:xfrm>
              <a:off x="190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"/>
            <p:cNvSpPr/>
            <p:nvPr/>
          </p:nvSpPr>
          <p:spPr>
            <a:xfrm>
              <a:off x="200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"/>
            <p:cNvSpPr/>
            <p:nvPr/>
          </p:nvSpPr>
          <p:spPr>
            <a:xfrm>
              <a:off x="210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"/>
            <p:cNvSpPr/>
            <p:nvPr/>
          </p:nvSpPr>
          <p:spPr>
            <a:xfrm>
              <a:off x="220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"/>
            <p:cNvSpPr/>
            <p:nvPr/>
          </p:nvSpPr>
          <p:spPr>
            <a:xfrm>
              <a:off x="231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"/>
            <p:cNvSpPr/>
            <p:nvPr/>
          </p:nvSpPr>
          <p:spPr>
            <a:xfrm>
              <a:off x="241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"/>
            <p:cNvSpPr/>
            <p:nvPr/>
          </p:nvSpPr>
          <p:spPr>
            <a:xfrm>
              <a:off x="251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"/>
            <p:cNvSpPr/>
            <p:nvPr/>
          </p:nvSpPr>
          <p:spPr>
            <a:xfrm>
              <a:off x="261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"/>
            <p:cNvSpPr/>
            <p:nvPr/>
          </p:nvSpPr>
          <p:spPr>
            <a:xfrm>
              <a:off x="271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"/>
            <p:cNvSpPr/>
            <p:nvPr/>
          </p:nvSpPr>
          <p:spPr>
            <a:xfrm>
              <a:off x="281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"/>
            <p:cNvSpPr/>
            <p:nvPr/>
          </p:nvSpPr>
          <p:spPr>
            <a:xfrm>
              <a:off x="292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"/>
            <p:cNvSpPr/>
            <p:nvPr/>
          </p:nvSpPr>
          <p:spPr>
            <a:xfrm>
              <a:off x="302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"/>
            <p:cNvSpPr/>
            <p:nvPr/>
          </p:nvSpPr>
          <p:spPr>
            <a:xfrm>
              <a:off x="312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"/>
            <p:cNvSpPr/>
            <p:nvPr/>
          </p:nvSpPr>
          <p:spPr>
            <a:xfrm>
              <a:off x="322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"/>
            <p:cNvSpPr/>
            <p:nvPr/>
          </p:nvSpPr>
          <p:spPr>
            <a:xfrm>
              <a:off x="33266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"/>
            <p:cNvSpPr/>
            <p:nvPr/>
          </p:nvSpPr>
          <p:spPr>
            <a:xfrm>
              <a:off x="342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"/>
            <p:cNvSpPr/>
            <p:nvPr/>
          </p:nvSpPr>
          <p:spPr>
            <a:xfrm>
              <a:off x="352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"/>
            <p:cNvSpPr/>
            <p:nvPr/>
          </p:nvSpPr>
          <p:spPr>
            <a:xfrm>
              <a:off x="363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"/>
            <p:cNvSpPr/>
            <p:nvPr/>
          </p:nvSpPr>
          <p:spPr>
            <a:xfrm>
              <a:off x="373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"/>
            <p:cNvSpPr/>
            <p:nvPr/>
          </p:nvSpPr>
          <p:spPr>
            <a:xfrm>
              <a:off x="3834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"/>
            <p:cNvSpPr/>
            <p:nvPr/>
          </p:nvSpPr>
          <p:spPr>
            <a:xfrm>
              <a:off x="393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"/>
            <p:cNvSpPr/>
            <p:nvPr/>
          </p:nvSpPr>
          <p:spPr>
            <a:xfrm>
              <a:off x="403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"/>
            <p:cNvSpPr/>
            <p:nvPr/>
          </p:nvSpPr>
          <p:spPr>
            <a:xfrm>
              <a:off x="413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"/>
            <p:cNvSpPr/>
            <p:nvPr/>
          </p:nvSpPr>
          <p:spPr>
            <a:xfrm>
              <a:off x="424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"/>
            <p:cNvSpPr/>
            <p:nvPr/>
          </p:nvSpPr>
          <p:spPr>
            <a:xfrm>
              <a:off x="434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"/>
            <p:cNvSpPr/>
            <p:nvPr/>
          </p:nvSpPr>
          <p:spPr>
            <a:xfrm>
              <a:off x="444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"/>
            <p:cNvSpPr/>
            <p:nvPr/>
          </p:nvSpPr>
          <p:spPr>
            <a:xfrm>
              <a:off x="454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"/>
            <p:cNvSpPr/>
            <p:nvPr/>
          </p:nvSpPr>
          <p:spPr>
            <a:xfrm>
              <a:off x="464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"/>
            <p:cNvSpPr/>
            <p:nvPr/>
          </p:nvSpPr>
          <p:spPr>
            <a:xfrm>
              <a:off x="474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"/>
            <p:cNvSpPr/>
            <p:nvPr/>
          </p:nvSpPr>
          <p:spPr>
            <a:xfrm>
              <a:off x="485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"/>
            <p:cNvSpPr/>
            <p:nvPr/>
          </p:nvSpPr>
          <p:spPr>
            <a:xfrm>
              <a:off x="495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"/>
            <p:cNvSpPr/>
            <p:nvPr/>
          </p:nvSpPr>
          <p:spPr>
            <a:xfrm>
              <a:off x="505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"/>
            <p:cNvSpPr/>
            <p:nvPr/>
          </p:nvSpPr>
          <p:spPr>
            <a:xfrm>
              <a:off x="515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"/>
            <p:cNvSpPr/>
            <p:nvPr/>
          </p:nvSpPr>
          <p:spPr>
            <a:xfrm>
              <a:off x="525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"/>
            <p:cNvSpPr/>
            <p:nvPr/>
          </p:nvSpPr>
          <p:spPr>
            <a:xfrm>
              <a:off x="535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"/>
            <p:cNvSpPr/>
            <p:nvPr/>
          </p:nvSpPr>
          <p:spPr>
            <a:xfrm>
              <a:off x="545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"/>
            <p:cNvSpPr/>
            <p:nvPr/>
          </p:nvSpPr>
          <p:spPr>
            <a:xfrm>
              <a:off x="556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"/>
            <p:cNvSpPr/>
            <p:nvPr/>
          </p:nvSpPr>
          <p:spPr>
            <a:xfrm>
              <a:off x="566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"/>
            <p:cNvSpPr/>
            <p:nvPr/>
          </p:nvSpPr>
          <p:spPr>
            <a:xfrm>
              <a:off x="576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"/>
            <p:cNvSpPr/>
            <p:nvPr/>
          </p:nvSpPr>
          <p:spPr>
            <a:xfrm>
              <a:off x="586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"/>
            <p:cNvSpPr/>
            <p:nvPr/>
          </p:nvSpPr>
          <p:spPr>
            <a:xfrm>
              <a:off x="596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"/>
            <p:cNvSpPr/>
            <p:nvPr/>
          </p:nvSpPr>
          <p:spPr>
            <a:xfrm>
              <a:off x="606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"/>
            <p:cNvSpPr/>
            <p:nvPr/>
          </p:nvSpPr>
          <p:spPr>
            <a:xfrm>
              <a:off x="617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"/>
            <p:cNvSpPr/>
            <p:nvPr/>
          </p:nvSpPr>
          <p:spPr>
            <a:xfrm>
              <a:off x="627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"/>
            <p:cNvSpPr/>
            <p:nvPr/>
          </p:nvSpPr>
          <p:spPr>
            <a:xfrm>
              <a:off x="637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"/>
            <p:cNvSpPr/>
            <p:nvPr/>
          </p:nvSpPr>
          <p:spPr>
            <a:xfrm>
              <a:off x="647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"/>
            <p:cNvSpPr/>
            <p:nvPr/>
          </p:nvSpPr>
          <p:spPr>
            <a:xfrm>
              <a:off x="657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"/>
            <p:cNvSpPr/>
            <p:nvPr/>
          </p:nvSpPr>
          <p:spPr>
            <a:xfrm>
              <a:off x="667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"/>
            <p:cNvSpPr/>
            <p:nvPr/>
          </p:nvSpPr>
          <p:spPr>
            <a:xfrm>
              <a:off x="678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"/>
            <p:cNvSpPr/>
            <p:nvPr/>
          </p:nvSpPr>
          <p:spPr>
            <a:xfrm>
              <a:off x="688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"/>
            <p:cNvSpPr/>
            <p:nvPr/>
          </p:nvSpPr>
          <p:spPr>
            <a:xfrm>
              <a:off x="698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"/>
            <p:cNvSpPr/>
            <p:nvPr/>
          </p:nvSpPr>
          <p:spPr>
            <a:xfrm>
              <a:off x="708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"/>
            <p:cNvSpPr/>
            <p:nvPr/>
          </p:nvSpPr>
          <p:spPr>
            <a:xfrm>
              <a:off x="718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"/>
            <p:cNvSpPr/>
            <p:nvPr/>
          </p:nvSpPr>
          <p:spPr>
            <a:xfrm>
              <a:off x="728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"/>
            <p:cNvSpPr/>
            <p:nvPr/>
          </p:nvSpPr>
          <p:spPr>
            <a:xfrm>
              <a:off x="27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"/>
            <p:cNvSpPr/>
            <p:nvPr/>
          </p:nvSpPr>
          <p:spPr>
            <a:xfrm>
              <a:off x="38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"/>
            <p:cNvSpPr/>
            <p:nvPr/>
          </p:nvSpPr>
          <p:spPr>
            <a:xfrm>
              <a:off x="48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"/>
            <p:cNvSpPr/>
            <p:nvPr/>
          </p:nvSpPr>
          <p:spPr>
            <a:xfrm>
              <a:off x="58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"/>
            <p:cNvSpPr/>
            <p:nvPr/>
          </p:nvSpPr>
          <p:spPr>
            <a:xfrm>
              <a:off x="68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"/>
            <p:cNvSpPr/>
            <p:nvPr/>
          </p:nvSpPr>
          <p:spPr>
            <a:xfrm>
              <a:off x="78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"/>
            <p:cNvSpPr/>
            <p:nvPr/>
          </p:nvSpPr>
          <p:spPr>
            <a:xfrm>
              <a:off x="88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"/>
            <p:cNvSpPr/>
            <p:nvPr/>
          </p:nvSpPr>
          <p:spPr>
            <a:xfrm>
              <a:off x="99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"/>
            <p:cNvSpPr/>
            <p:nvPr/>
          </p:nvSpPr>
          <p:spPr>
            <a:xfrm>
              <a:off x="109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"/>
            <p:cNvSpPr/>
            <p:nvPr/>
          </p:nvSpPr>
          <p:spPr>
            <a:xfrm>
              <a:off x="119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"/>
            <p:cNvSpPr/>
            <p:nvPr/>
          </p:nvSpPr>
          <p:spPr>
            <a:xfrm>
              <a:off x="129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"/>
            <p:cNvSpPr/>
            <p:nvPr/>
          </p:nvSpPr>
          <p:spPr>
            <a:xfrm>
              <a:off x="139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"/>
            <p:cNvSpPr/>
            <p:nvPr/>
          </p:nvSpPr>
          <p:spPr>
            <a:xfrm>
              <a:off x="149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"/>
            <p:cNvSpPr/>
            <p:nvPr/>
          </p:nvSpPr>
          <p:spPr>
            <a:xfrm>
              <a:off x="159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"/>
            <p:cNvSpPr/>
            <p:nvPr/>
          </p:nvSpPr>
          <p:spPr>
            <a:xfrm>
              <a:off x="170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"/>
            <p:cNvSpPr/>
            <p:nvPr/>
          </p:nvSpPr>
          <p:spPr>
            <a:xfrm>
              <a:off x="18029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"/>
            <p:cNvSpPr/>
            <p:nvPr/>
          </p:nvSpPr>
          <p:spPr>
            <a:xfrm>
              <a:off x="190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"/>
            <p:cNvSpPr/>
            <p:nvPr/>
          </p:nvSpPr>
          <p:spPr>
            <a:xfrm>
              <a:off x="200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"/>
            <p:cNvSpPr/>
            <p:nvPr/>
          </p:nvSpPr>
          <p:spPr>
            <a:xfrm>
              <a:off x="210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"/>
            <p:cNvSpPr/>
            <p:nvPr/>
          </p:nvSpPr>
          <p:spPr>
            <a:xfrm>
              <a:off x="220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"/>
            <p:cNvSpPr/>
            <p:nvPr/>
          </p:nvSpPr>
          <p:spPr>
            <a:xfrm>
              <a:off x="231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"/>
            <p:cNvSpPr/>
            <p:nvPr/>
          </p:nvSpPr>
          <p:spPr>
            <a:xfrm>
              <a:off x="241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"/>
            <p:cNvSpPr/>
            <p:nvPr/>
          </p:nvSpPr>
          <p:spPr>
            <a:xfrm>
              <a:off x="251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"/>
            <p:cNvSpPr/>
            <p:nvPr/>
          </p:nvSpPr>
          <p:spPr>
            <a:xfrm>
              <a:off x="261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"/>
            <p:cNvSpPr/>
            <p:nvPr/>
          </p:nvSpPr>
          <p:spPr>
            <a:xfrm>
              <a:off x="271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"/>
            <p:cNvSpPr/>
            <p:nvPr/>
          </p:nvSpPr>
          <p:spPr>
            <a:xfrm>
              <a:off x="281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"/>
            <p:cNvSpPr/>
            <p:nvPr/>
          </p:nvSpPr>
          <p:spPr>
            <a:xfrm>
              <a:off x="292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"/>
            <p:cNvSpPr/>
            <p:nvPr/>
          </p:nvSpPr>
          <p:spPr>
            <a:xfrm>
              <a:off x="302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"/>
            <p:cNvSpPr/>
            <p:nvPr/>
          </p:nvSpPr>
          <p:spPr>
            <a:xfrm>
              <a:off x="312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"/>
            <p:cNvSpPr/>
            <p:nvPr/>
          </p:nvSpPr>
          <p:spPr>
            <a:xfrm>
              <a:off x="322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"/>
            <p:cNvSpPr/>
            <p:nvPr/>
          </p:nvSpPr>
          <p:spPr>
            <a:xfrm>
              <a:off x="33266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"/>
            <p:cNvSpPr/>
            <p:nvPr/>
          </p:nvSpPr>
          <p:spPr>
            <a:xfrm>
              <a:off x="342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"/>
            <p:cNvSpPr/>
            <p:nvPr/>
          </p:nvSpPr>
          <p:spPr>
            <a:xfrm>
              <a:off x="352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"/>
            <p:cNvSpPr/>
            <p:nvPr/>
          </p:nvSpPr>
          <p:spPr>
            <a:xfrm>
              <a:off x="363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"/>
            <p:cNvSpPr/>
            <p:nvPr/>
          </p:nvSpPr>
          <p:spPr>
            <a:xfrm>
              <a:off x="373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"/>
            <p:cNvSpPr/>
            <p:nvPr/>
          </p:nvSpPr>
          <p:spPr>
            <a:xfrm>
              <a:off x="3834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"/>
            <p:cNvSpPr/>
            <p:nvPr/>
          </p:nvSpPr>
          <p:spPr>
            <a:xfrm>
              <a:off x="393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"/>
            <p:cNvSpPr/>
            <p:nvPr/>
          </p:nvSpPr>
          <p:spPr>
            <a:xfrm>
              <a:off x="403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"/>
            <p:cNvSpPr/>
            <p:nvPr/>
          </p:nvSpPr>
          <p:spPr>
            <a:xfrm>
              <a:off x="413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"/>
            <p:cNvSpPr/>
            <p:nvPr/>
          </p:nvSpPr>
          <p:spPr>
            <a:xfrm>
              <a:off x="424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"/>
            <p:cNvSpPr/>
            <p:nvPr/>
          </p:nvSpPr>
          <p:spPr>
            <a:xfrm>
              <a:off x="434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"/>
            <p:cNvSpPr/>
            <p:nvPr/>
          </p:nvSpPr>
          <p:spPr>
            <a:xfrm>
              <a:off x="444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"/>
            <p:cNvSpPr/>
            <p:nvPr/>
          </p:nvSpPr>
          <p:spPr>
            <a:xfrm>
              <a:off x="454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"/>
            <p:cNvSpPr/>
            <p:nvPr/>
          </p:nvSpPr>
          <p:spPr>
            <a:xfrm>
              <a:off x="464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"/>
            <p:cNvSpPr/>
            <p:nvPr/>
          </p:nvSpPr>
          <p:spPr>
            <a:xfrm>
              <a:off x="474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"/>
            <p:cNvSpPr/>
            <p:nvPr/>
          </p:nvSpPr>
          <p:spPr>
            <a:xfrm>
              <a:off x="485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"/>
            <p:cNvSpPr/>
            <p:nvPr/>
          </p:nvSpPr>
          <p:spPr>
            <a:xfrm>
              <a:off x="495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"/>
            <p:cNvSpPr/>
            <p:nvPr/>
          </p:nvSpPr>
          <p:spPr>
            <a:xfrm>
              <a:off x="505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"/>
            <p:cNvSpPr/>
            <p:nvPr/>
          </p:nvSpPr>
          <p:spPr>
            <a:xfrm>
              <a:off x="515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"/>
            <p:cNvSpPr/>
            <p:nvPr/>
          </p:nvSpPr>
          <p:spPr>
            <a:xfrm>
              <a:off x="525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"/>
            <p:cNvSpPr/>
            <p:nvPr/>
          </p:nvSpPr>
          <p:spPr>
            <a:xfrm>
              <a:off x="535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"/>
            <p:cNvSpPr/>
            <p:nvPr/>
          </p:nvSpPr>
          <p:spPr>
            <a:xfrm>
              <a:off x="545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"/>
            <p:cNvSpPr/>
            <p:nvPr/>
          </p:nvSpPr>
          <p:spPr>
            <a:xfrm>
              <a:off x="556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"/>
            <p:cNvSpPr/>
            <p:nvPr/>
          </p:nvSpPr>
          <p:spPr>
            <a:xfrm>
              <a:off x="566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"/>
            <p:cNvSpPr/>
            <p:nvPr/>
          </p:nvSpPr>
          <p:spPr>
            <a:xfrm>
              <a:off x="576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"/>
            <p:cNvSpPr/>
            <p:nvPr/>
          </p:nvSpPr>
          <p:spPr>
            <a:xfrm>
              <a:off x="586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"/>
            <p:cNvSpPr/>
            <p:nvPr/>
          </p:nvSpPr>
          <p:spPr>
            <a:xfrm>
              <a:off x="596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"/>
            <p:cNvSpPr/>
            <p:nvPr/>
          </p:nvSpPr>
          <p:spPr>
            <a:xfrm>
              <a:off x="606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"/>
            <p:cNvSpPr/>
            <p:nvPr/>
          </p:nvSpPr>
          <p:spPr>
            <a:xfrm>
              <a:off x="617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"/>
            <p:cNvSpPr/>
            <p:nvPr/>
          </p:nvSpPr>
          <p:spPr>
            <a:xfrm>
              <a:off x="627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"/>
            <p:cNvSpPr/>
            <p:nvPr/>
          </p:nvSpPr>
          <p:spPr>
            <a:xfrm>
              <a:off x="637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"/>
            <p:cNvSpPr/>
            <p:nvPr/>
          </p:nvSpPr>
          <p:spPr>
            <a:xfrm>
              <a:off x="647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"/>
            <p:cNvSpPr/>
            <p:nvPr/>
          </p:nvSpPr>
          <p:spPr>
            <a:xfrm>
              <a:off x="657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"/>
            <p:cNvSpPr/>
            <p:nvPr/>
          </p:nvSpPr>
          <p:spPr>
            <a:xfrm>
              <a:off x="667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"/>
            <p:cNvSpPr/>
            <p:nvPr/>
          </p:nvSpPr>
          <p:spPr>
            <a:xfrm>
              <a:off x="678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"/>
            <p:cNvSpPr/>
            <p:nvPr/>
          </p:nvSpPr>
          <p:spPr>
            <a:xfrm>
              <a:off x="688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"/>
            <p:cNvSpPr/>
            <p:nvPr/>
          </p:nvSpPr>
          <p:spPr>
            <a:xfrm>
              <a:off x="698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"/>
            <p:cNvSpPr/>
            <p:nvPr/>
          </p:nvSpPr>
          <p:spPr>
            <a:xfrm>
              <a:off x="708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"/>
            <p:cNvSpPr/>
            <p:nvPr/>
          </p:nvSpPr>
          <p:spPr>
            <a:xfrm>
              <a:off x="718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"/>
            <p:cNvSpPr/>
            <p:nvPr/>
          </p:nvSpPr>
          <p:spPr>
            <a:xfrm>
              <a:off x="728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"/>
            <p:cNvSpPr/>
            <p:nvPr/>
          </p:nvSpPr>
          <p:spPr>
            <a:xfrm>
              <a:off x="27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"/>
            <p:cNvSpPr/>
            <p:nvPr/>
          </p:nvSpPr>
          <p:spPr>
            <a:xfrm>
              <a:off x="38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"/>
            <p:cNvSpPr/>
            <p:nvPr/>
          </p:nvSpPr>
          <p:spPr>
            <a:xfrm>
              <a:off x="48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"/>
            <p:cNvSpPr/>
            <p:nvPr/>
          </p:nvSpPr>
          <p:spPr>
            <a:xfrm>
              <a:off x="58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"/>
            <p:cNvSpPr/>
            <p:nvPr/>
          </p:nvSpPr>
          <p:spPr>
            <a:xfrm>
              <a:off x="68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"/>
            <p:cNvSpPr/>
            <p:nvPr/>
          </p:nvSpPr>
          <p:spPr>
            <a:xfrm>
              <a:off x="78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"/>
            <p:cNvSpPr/>
            <p:nvPr/>
          </p:nvSpPr>
          <p:spPr>
            <a:xfrm>
              <a:off x="88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"/>
            <p:cNvSpPr/>
            <p:nvPr/>
          </p:nvSpPr>
          <p:spPr>
            <a:xfrm>
              <a:off x="99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"/>
            <p:cNvSpPr/>
            <p:nvPr/>
          </p:nvSpPr>
          <p:spPr>
            <a:xfrm>
              <a:off x="109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"/>
            <p:cNvSpPr/>
            <p:nvPr/>
          </p:nvSpPr>
          <p:spPr>
            <a:xfrm>
              <a:off x="119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"/>
            <p:cNvSpPr/>
            <p:nvPr/>
          </p:nvSpPr>
          <p:spPr>
            <a:xfrm>
              <a:off x="129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"/>
            <p:cNvSpPr/>
            <p:nvPr/>
          </p:nvSpPr>
          <p:spPr>
            <a:xfrm>
              <a:off x="139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"/>
            <p:cNvSpPr/>
            <p:nvPr/>
          </p:nvSpPr>
          <p:spPr>
            <a:xfrm>
              <a:off x="149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"/>
            <p:cNvSpPr/>
            <p:nvPr/>
          </p:nvSpPr>
          <p:spPr>
            <a:xfrm>
              <a:off x="159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"/>
            <p:cNvSpPr/>
            <p:nvPr/>
          </p:nvSpPr>
          <p:spPr>
            <a:xfrm>
              <a:off x="170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"/>
            <p:cNvSpPr/>
            <p:nvPr/>
          </p:nvSpPr>
          <p:spPr>
            <a:xfrm>
              <a:off x="18029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"/>
            <p:cNvSpPr/>
            <p:nvPr/>
          </p:nvSpPr>
          <p:spPr>
            <a:xfrm>
              <a:off x="190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"/>
            <p:cNvSpPr/>
            <p:nvPr/>
          </p:nvSpPr>
          <p:spPr>
            <a:xfrm>
              <a:off x="200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"/>
            <p:cNvSpPr/>
            <p:nvPr/>
          </p:nvSpPr>
          <p:spPr>
            <a:xfrm>
              <a:off x="210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"/>
            <p:cNvSpPr/>
            <p:nvPr/>
          </p:nvSpPr>
          <p:spPr>
            <a:xfrm>
              <a:off x="220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"/>
            <p:cNvSpPr/>
            <p:nvPr/>
          </p:nvSpPr>
          <p:spPr>
            <a:xfrm>
              <a:off x="231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"/>
            <p:cNvSpPr/>
            <p:nvPr/>
          </p:nvSpPr>
          <p:spPr>
            <a:xfrm>
              <a:off x="241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"/>
            <p:cNvSpPr/>
            <p:nvPr/>
          </p:nvSpPr>
          <p:spPr>
            <a:xfrm>
              <a:off x="251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"/>
            <p:cNvSpPr/>
            <p:nvPr/>
          </p:nvSpPr>
          <p:spPr>
            <a:xfrm>
              <a:off x="261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"/>
            <p:cNvSpPr/>
            <p:nvPr/>
          </p:nvSpPr>
          <p:spPr>
            <a:xfrm>
              <a:off x="271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"/>
            <p:cNvSpPr/>
            <p:nvPr/>
          </p:nvSpPr>
          <p:spPr>
            <a:xfrm>
              <a:off x="281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"/>
            <p:cNvSpPr/>
            <p:nvPr/>
          </p:nvSpPr>
          <p:spPr>
            <a:xfrm>
              <a:off x="292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"/>
            <p:cNvSpPr/>
            <p:nvPr/>
          </p:nvSpPr>
          <p:spPr>
            <a:xfrm>
              <a:off x="302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"/>
            <p:cNvSpPr/>
            <p:nvPr/>
          </p:nvSpPr>
          <p:spPr>
            <a:xfrm>
              <a:off x="312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"/>
            <p:cNvSpPr/>
            <p:nvPr/>
          </p:nvSpPr>
          <p:spPr>
            <a:xfrm>
              <a:off x="322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"/>
            <p:cNvSpPr/>
            <p:nvPr/>
          </p:nvSpPr>
          <p:spPr>
            <a:xfrm>
              <a:off x="33266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"/>
            <p:cNvSpPr/>
            <p:nvPr/>
          </p:nvSpPr>
          <p:spPr>
            <a:xfrm>
              <a:off x="342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"/>
            <p:cNvSpPr/>
            <p:nvPr/>
          </p:nvSpPr>
          <p:spPr>
            <a:xfrm>
              <a:off x="352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"/>
            <p:cNvSpPr/>
            <p:nvPr/>
          </p:nvSpPr>
          <p:spPr>
            <a:xfrm>
              <a:off x="363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"/>
            <p:cNvSpPr/>
            <p:nvPr/>
          </p:nvSpPr>
          <p:spPr>
            <a:xfrm>
              <a:off x="373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"/>
            <p:cNvSpPr/>
            <p:nvPr/>
          </p:nvSpPr>
          <p:spPr>
            <a:xfrm>
              <a:off x="3834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"/>
            <p:cNvSpPr/>
            <p:nvPr/>
          </p:nvSpPr>
          <p:spPr>
            <a:xfrm>
              <a:off x="393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"/>
            <p:cNvSpPr/>
            <p:nvPr/>
          </p:nvSpPr>
          <p:spPr>
            <a:xfrm>
              <a:off x="403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"/>
            <p:cNvSpPr/>
            <p:nvPr/>
          </p:nvSpPr>
          <p:spPr>
            <a:xfrm>
              <a:off x="413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"/>
            <p:cNvSpPr/>
            <p:nvPr/>
          </p:nvSpPr>
          <p:spPr>
            <a:xfrm>
              <a:off x="424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"/>
            <p:cNvSpPr/>
            <p:nvPr/>
          </p:nvSpPr>
          <p:spPr>
            <a:xfrm>
              <a:off x="434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"/>
            <p:cNvSpPr/>
            <p:nvPr/>
          </p:nvSpPr>
          <p:spPr>
            <a:xfrm>
              <a:off x="444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"/>
            <p:cNvSpPr/>
            <p:nvPr/>
          </p:nvSpPr>
          <p:spPr>
            <a:xfrm>
              <a:off x="454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"/>
            <p:cNvSpPr/>
            <p:nvPr/>
          </p:nvSpPr>
          <p:spPr>
            <a:xfrm>
              <a:off x="464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"/>
            <p:cNvSpPr/>
            <p:nvPr/>
          </p:nvSpPr>
          <p:spPr>
            <a:xfrm>
              <a:off x="474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"/>
            <p:cNvSpPr/>
            <p:nvPr/>
          </p:nvSpPr>
          <p:spPr>
            <a:xfrm>
              <a:off x="485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"/>
            <p:cNvSpPr/>
            <p:nvPr/>
          </p:nvSpPr>
          <p:spPr>
            <a:xfrm>
              <a:off x="495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"/>
            <p:cNvSpPr/>
            <p:nvPr/>
          </p:nvSpPr>
          <p:spPr>
            <a:xfrm>
              <a:off x="505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"/>
            <p:cNvSpPr/>
            <p:nvPr/>
          </p:nvSpPr>
          <p:spPr>
            <a:xfrm>
              <a:off x="515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"/>
            <p:cNvSpPr/>
            <p:nvPr/>
          </p:nvSpPr>
          <p:spPr>
            <a:xfrm>
              <a:off x="525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"/>
            <p:cNvSpPr/>
            <p:nvPr/>
          </p:nvSpPr>
          <p:spPr>
            <a:xfrm>
              <a:off x="535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"/>
            <p:cNvSpPr/>
            <p:nvPr/>
          </p:nvSpPr>
          <p:spPr>
            <a:xfrm>
              <a:off x="545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"/>
            <p:cNvSpPr/>
            <p:nvPr/>
          </p:nvSpPr>
          <p:spPr>
            <a:xfrm>
              <a:off x="556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"/>
            <p:cNvSpPr/>
            <p:nvPr/>
          </p:nvSpPr>
          <p:spPr>
            <a:xfrm>
              <a:off x="566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"/>
            <p:cNvSpPr/>
            <p:nvPr/>
          </p:nvSpPr>
          <p:spPr>
            <a:xfrm>
              <a:off x="576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"/>
            <p:cNvSpPr/>
            <p:nvPr/>
          </p:nvSpPr>
          <p:spPr>
            <a:xfrm>
              <a:off x="586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"/>
            <p:cNvSpPr/>
            <p:nvPr/>
          </p:nvSpPr>
          <p:spPr>
            <a:xfrm>
              <a:off x="596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"/>
            <p:cNvSpPr/>
            <p:nvPr/>
          </p:nvSpPr>
          <p:spPr>
            <a:xfrm>
              <a:off x="606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"/>
            <p:cNvSpPr/>
            <p:nvPr/>
          </p:nvSpPr>
          <p:spPr>
            <a:xfrm>
              <a:off x="617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"/>
            <p:cNvSpPr/>
            <p:nvPr/>
          </p:nvSpPr>
          <p:spPr>
            <a:xfrm>
              <a:off x="627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"/>
            <p:cNvSpPr/>
            <p:nvPr/>
          </p:nvSpPr>
          <p:spPr>
            <a:xfrm>
              <a:off x="637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"/>
            <p:cNvSpPr/>
            <p:nvPr/>
          </p:nvSpPr>
          <p:spPr>
            <a:xfrm>
              <a:off x="647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"/>
            <p:cNvSpPr/>
            <p:nvPr/>
          </p:nvSpPr>
          <p:spPr>
            <a:xfrm>
              <a:off x="657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"/>
            <p:cNvSpPr/>
            <p:nvPr/>
          </p:nvSpPr>
          <p:spPr>
            <a:xfrm>
              <a:off x="667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"/>
            <p:cNvSpPr/>
            <p:nvPr/>
          </p:nvSpPr>
          <p:spPr>
            <a:xfrm>
              <a:off x="678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"/>
            <p:cNvSpPr/>
            <p:nvPr/>
          </p:nvSpPr>
          <p:spPr>
            <a:xfrm>
              <a:off x="688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"/>
            <p:cNvSpPr/>
            <p:nvPr/>
          </p:nvSpPr>
          <p:spPr>
            <a:xfrm>
              <a:off x="698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"/>
            <p:cNvSpPr/>
            <p:nvPr/>
          </p:nvSpPr>
          <p:spPr>
            <a:xfrm>
              <a:off x="708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"/>
            <p:cNvSpPr/>
            <p:nvPr/>
          </p:nvSpPr>
          <p:spPr>
            <a:xfrm>
              <a:off x="718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"/>
            <p:cNvSpPr/>
            <p:nvPr/>
          </p:nvSpPr>
          <p:spPr>
            <a:xfrm>
              <a:off x="728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"/>
            <p:cNvSpPr/>
            <p:nvPr/>
          </p:nvSpPr>
          <p:spPr>
            <a:xfrm>
              <a:off x="27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7" y="1631"/>
                    <a:pt x="2107" y="1060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"/>
            <p:cNvSpPr/>
            <p:nvPr/>
          </p:nvSpPr>
          <p:spPr>
            <a:xfrm>
              <a:off x="38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"/>
            <p:cNvSpPr/>
            <p:nvPr/>
          </p:nvSpPr>
          <p:spPr>
            <a:xfrm>
              <a:off x="48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"/>
            <p:cNvSpPr/>
            <p:nvPr/>
          </p:nvSpPr>
          <p:spPr>
            <a:xfrm>
              <a:off x="58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"/>
            <p:cNvSpPr/>
            <p:nvPr/>
          </p:nvSpPr>
          <p:spPr>
            <a:xfrm>
              <a:off x="68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"/>
            <p:cNvSpPr/>
            <p:nvPr/>
          </p:nvSpPr>
          <p:spPr>
            <a:xfrm>
              <a:off x="78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"/>
            <p:cNvSpPr/>
            <p:nvPr/>
          </p:nvSpPr>
          <p:spPr>
            <a:xfrm>
              <a:off x="88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"/>
            <p:cNvSpPr/>
            <p:nvPr/>
          </p:nvSpPr>
          <p:spPr>
            <a:xfrm>
              <a:off x="99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"/>
            <p:cNvSpPr/>
            <p:nvPr/>
          </p:nvSpPr>
          <p:spPr>
            <a:xfrm>
              <a:off x="109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"/>
            <p:cNvSpPr/>
            <p:nvPr/>
          </p:nvSpPr>
          <p:spPr>
            <a:xfrm>
              <a:off x="119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"/>
            <p:cNvSpPr/>
            <p:nvPr/>
          </p:nvSpPr>
          <p:spPr>
            <a:xfrm>
              <a:off x="129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"/>
            <p:cNvSpPr/>
            <p:nvPr/>
          </p:nvSpPr>
          <p:spPr>
            <a:xfrm>
              <a:off x="139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"/>
            <p:cNvSpPr/>
            <p:nvPr/>
          </p:nvSpPr>
          <p:spPr>
            <a:xfrm>
              <a:off x="149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"/>
            <p:cNvSpPr/>
            <p:nvPr/>
          </p:nvSpPr>
          <p:spPr>
            <a:xfrm>
              <a:off x="159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"/>
            <p:cNvSpPr/>
            <p:nvPr/>
          </p:nvSpPr>
          <p:spPr>
            <a:xfrm>
              <a:off x="170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"/>
            <p:cNvSpPr/>
            <p:nvPr/>
          </p:nvSpPr>
          <p:spPr>
            <a:xfrm>
              <a:off x="18029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"/>
            <p:cNvSpPr/>
            <p:nvPr/>
          </p:nvSpPr>
          <p:spPr>
            <a:xfrm>
              <a:off x="190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"/>
            <p:cNvSpPr/>
            <p:nvPr/>
          </p:nvSpPr>
          <p:spPr>
            <a:xfrm>
              <a:off x="200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"/>
            <p:cNvSpPr/>
            <p:nvPr/>
          </p:nvSpPr>
          <p:spPr>
            <a:xfrm>
              <a:off x="210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"/>
            <p:cNvSpPr/>
            <p:nvPr/>
          </p:nvSpPr>
          <p:spPr>
            <a:xfrm>
              <a:off x="220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"/>
            <p:cNvSpPr/>
            <p:nvPr/>
          </p:nvSpPr>
          <p:spPr>
            <a:xfrm>
              <a:off x="231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"/>
            <p:cNvSpPr/>
            <p:nvPr/>
          </p:nvSpPr>
          <p:spPr>
            <a:xfrm>
              <a:off x="241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"/>
            <p:cNvSpPr/>
            <p:nvPr/>
          </p:nvSpPr>
          <p:spPr>
            <a:xfrm>
              <a:off x="251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"/>
            <p:cNvSpPr/>
            <p:nvPr/>
          </p:nvSpPr>
          <p:spPr>
            <a:xfrm>
              <a:off x="261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"/>
            <p:cNvSpPr/>
            <p:nvPr/>
          </p:nvSpPr>
          <p:spPr>
            <a:xfrm>
              <a:off x="271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"/>
            <p:cNvSpPr/>
            <p:nvPr/>
          </p:nvSpPr>
          <p:spPr>
            <a:xfrm>
              <a:off x="281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"/>
            <p:cNvSpPr/>
            <p:nvPr/>
          </p:nvSpPr>
          <p:spPr>
            <a:xfrm>
              <a:off x="292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"/>
            <p:cNvSpPr/>
            <p:nvPr/>
          </p:nvSpPr>
          <p:spPr>
            <a:xfrm>
              <a:off x="302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"/>
            <p:cNvSpPr/>
            <p:nvPr/>
          </p:nvSpPr>
          <p:spPr>
            <a:xfrm>
              <a:off x="312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"/>
            <p:cNvSpPr/>
            <p:nvPr/>
          </p:nvSpPr>
          <p:spPr>
            <a:xfrm>
              <a:off x="322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"/>
            <p:cNvSpPr/>
            <p:nvPr/>
          </p:nvSpPr>
          <p:spPr>
            <a:xfrm>
              <a:off x="33266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"/>
            <p:cNvSpPr/>
            <p:nvPr/>
          </p:nvSpPr>
          <p:spPr>
            <a:xfrm>
              <a:off x="342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"/>
            <p:cNvSpPr/>
            <p:nvPr/>
          </p:nvSpPr>
          <p:spPr>
            <a:xfrm>
              <a:off x="352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"/>
            <p:cNvSpPr/>
            <p:nvPr/>
          </p:nvSpPr>
          <p:spPr>
            <a:xfrm>
              <a:off x="363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"/>
            <p:cNvSpPr/>
            <p:nvPr/>
          </p:nvSpPr>
          <p:spPr>
            <a:xfrm>
              <a:off x="373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"/>
            <p:cNvSpPr/>
            <p:nvPr/>
          </p:nvSpPr>
          <p:spPr>
            <a:xfrm>
              <a:off x="3834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"/>
            <p:cNvSpPr/>
            <p:nvPr/>
          </p:nvSpPr>
          <p:spPr>
            <a:xfrm>
              <a:off x="393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"/>
            <p:cNvSpPr/>
            <p:nvPr/>
          </p:nvSpPr>
          <p:spPr>
            <a:xfrm>
              <a:off x="403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"/>
            <p:cNvSpPr/>
            <p:nvPr/>
          </p:nvSpPr>
          <p:spPr>
            <a:xfrm>
              <a:off x="413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"/>
            <p:cNvSpPr/>
            <p:nvPr/>
          </p:nvSpPr>
          <p:spPr>
            <a:xfrm>
              <a:off x="424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"/>
            <p:cNvSpPr/>
            <p:nvPr/>
          </p:nvSpPr>
          <p:spPr>
            <a:xfrm>
              <a:off x="434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"/>
            <p:cNvSpPr/>
            <p:nvPr/>
          </p:nvSpPr>
          <p:spPr>
            <a:xfrm>
              <a:off x="444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"/>
            <p:cNvSpPr/>
            <p:nvPr/>
          </p:nvSpPr>
          <p:spPr>
            <a:xfrm>
              <a:off x="454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"/>
            <p:cNvSpPr/>
            <p:nvPr/>
          </p:nvSpPr>
          <p:spPr>
            <a:xfrm>
              <a:off x="464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"/>
            <p:cNvSpPr/>
            <p:nvPr/>
          </p:nvSpPr>
          <p:spPr>
            <a:xfrm>
              <a:off x="474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"/>
            <p:cNvSpPr/>
            <p:nvPr/>
          </p:nvSpPr>
          <p:spPr>
            <a:xfrm>
              <a:off x="485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"/>
            <p:cNvSpPr/>
            <p:nvPr/>
          </p:nvSpPr>
          <p:spPr>
            <a:xfrm>
              <a:off x="495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"/>
            <p:cNvSpPr/>
            <p:nvPr/>
          </p:nvSpPr>
          <p:spPr>
            <a:xfrm>
              <a:off x="505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"/>
            <p:cNvSpPr/>
            <p:nvPr/>
          </p:nvSpPr>
          <p:spPr>
            <a:xfrm>
              <a:off x="515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"/>
            <p:cNvSpPr/>
            <p:nvPr/>
          </p:nvSpPr>
          <p:spPr>
            <a:xfrm>
              <a:off x="525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"/>
            <p:cNvSpPr/>
            <p:nvPr/>
          </p:nvSpPr>
          <p:spPr>
            <a:xfrm>
              <a:off x="535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"/>
            <p:cNvSpPr/>
            <p:nvPr/>
          </p:nvSpPr>
          <p:spPr>
            <a:xfrm>
              <a:off x="545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"/>
            <p:cNvSpPr/>
            <p:nvPr/>
          </p:nvSpPr>
          <p:spPr>
            <a:xfrm>
              <a:off x="556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"/>
            <p:cNvSpPr/>
            <p:nvPr/>
          </p:nvSpPr>
          <p:spPr>
            <a:xfrm>
              <a:off x="566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"/>
            <p:cNvSpPr/>
            <p:nvPr/>
          </p:nvSpPr>
          <p:spPr>
            <a:xfrm>
              <a:off x="576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"/>
            <p:cNvSpPr/>
            <p:nvPr/>
          </p:nvSpPr>
          <p:spPr>
            <a:xfrm>
              <a:off x="586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"/>
            <p:cNvSpPr/>
            <p:nvPr/>
          </p:nvSpPr>
          <p:spPr>
            <a:xfrm>
              <a:off x="596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"/>
            <p:cNvSpPr/>
            <p:nvPr/>
          </p:nvSpPr>
          <p:spPr>
            <a:xfrm>
              <a:off x="606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"/>
            <p:cNvSpPr/>
            <p:nvPr/>
          </p:nvSpPr>
          <p:spPr>
            <a:xfrm>
              <a:off x="617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"/>
            <p:cNvSpPr/>
            <p:nvPr/>
          </p:nvSpPr>
          <p:spPr>
            <a:xfrm>
              <a:off x="627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"/>
            <p:cNvSpPr/>
            <p:nvPr/>
          </p:nvSpPr>
          <p:spPr>
            <a:xfrm>
              <a:off x="637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"/>
            <p:cNvSpPr/>
            <p:nvPr/>
          </p:nvSpPr>
          <p:spPr>
            <a:xfrm>
              <a:off x="647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"/>
            <p:cNvSpPr/>
            <p:nvPr/>
          </p:nvSpPr>
          <p:spPr>
            <a:xfrm>
              <a:off x="657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"/>
            <p:cNvSpPr/>
            <p:nvPr/>
          </p:nvSpPr>
          <p:spPr>
            <a:xfrm>
              <a:off x="667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"/>
            <p:cNvSpPr/>
            <p:nvPr/>
          </p:nvSpPr>
          <p:spPr>
            <a:xfrm>
              <a:off x="678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"/>
            <p:cNvSpPr/>
            <p:nvPr/>
          </p:nvSpPr>
          <p:spPr>
            <a:xfrm>
              <a:off x="688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"/>
            <p:cNvSpPr/>
            <p:nvPr/>
          </p:nvSpPr>
          <p:spPr>
            <a:xfrm>
              <a:off x="698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"/>
            <p:cNvSpPr/>
            <p:nvPr/>
          </p:nvSpPr>
          <p:spPr>
            <a:xfrm>
              <a:off x="708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"/>
            <p:cNvSpPr/>
            <p:nvPr/>
          </p:nvSpPr>
          <p:spPr>
            <a:xfrm>
              <a:off x="718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"/>
            <p:cNvSpPr/>
            <p:nvPr/>
          </p:nvSpPr>
          <p:spPr>
            <a:xfrm>
              <a:off x="728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"/>
            <p:cNvSpPr/>
            <p:nvPr/>
          </p:nvSpPr>
          <p:spPr>
            <a:xfrm>
              <a:off x="27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"/>
            <p:cNvSpPr/>
            <p:nvPr/>
          </p:nvSpPr>
          <p:spPr>
            <a:xfrm>
              <a:off x="38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"/>
            <p:cNvSpPr/>
            <p:nvPr/>
          </p:nvSpPr>
          <p:spPr>
            <a:xfrm>
              <a:off x="48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"/>
            <p:cNvSpPr/>
            <p:nvPr/>
          </p:nvSpPr>
          <p:spPr>
            <a:xfrm>
              <a:off x="58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"/>
            <p:cNvSpPr/>
            <p:nvPr/>
          </p:nvSpPr>
          <p:spPr>
            <a:xfrm>
              <a:off x="68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"/>
            <p:cNvSpPr/>
            <p:nvPr/>
          </p:nvSpPr>
          <p:spPr>
            <a:xfrm>
              <a:off x="78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"/>
            <p:cNvSpPr/>
            <p:nvPr/>
          </p:nvSpPr>
          <p:spPr>
            <a:xfrm>
              <a:off x="88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"/>
            <p:cNvSpPr/>
            <p:nvPr/>
          </p:nvSpPr>
          <p:spPr>
            <a:xfrm>
              <a:off x="99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"/>
            <p:cNvSpPr/>
            <p:nvPr/>
          </p:nvSpPr>
          <p:spPr>
            <a:xfrm>
              <a:off x="109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"/>
            <p:cNvSpPr/>
            <p:nvPr/>
          </p:nvSpPr>
          <p:spPr>
            <a:xfrm>
              <a:off x="119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"/>
            <p:cNvSpPr/>
            <p:nvPr/>
          </p:nvSpPr>
          <p:spPr>
            <a:xfrm>
              <a:off x="129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"/>
            <p:cNvSpPr/>
            <p:nvPr/>
          </p:nvSpPr>
          <p:spPr>
            <a:xfrm>
              <a:off x="139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"/>
            <p:cNvSpPr/>
            <p:nvPr/>
          </p:nvSpPr>
          <p:spPr>
            <a:xfrm>
              <a:off x="149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"/>
            <p:cNvSpPr/>
            <p:nvPr/>
          </p:nvSpPr>
          <p:spPr>
            <a:xfrm>
              <a:off x="159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"/>
            <p:cNvSpPr/>
            <p:nvPr/>
          </p:nvSpPr>
          <p:spPr>
            <a:xfrm>
              <a:off x="170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"/>
            <p:cNvSpPr/>
            <p:nvPr/>
          </p:nvSpPr>
          <p:spPr>
            <a:xfrm>
              <a:off x="18029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"/>
            <p:cNvSpPr/>
            <p:nvPr/>
          </p:nvSpPr>
          <p:spPr>
            <a:xfrm>
              <a:off x="190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"/>
            <p:cNvSpPr/>
            <p:nvPr/>
          </p:nvSpPr>
          <p:spPr>
            <a:xfrm>
              <a:off x="200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"/>
            <p:cNvSpPr/>
            <p:nvPr/>
          </p:nvSpPr>
          <p:spPr>
            <a:xfrm>
              <a:off x="210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"/>
            <p:cNvSpPr/>
            <p:nvPr/>
          </p:nvSpPr>
          <p:spPr>
            <a:xfrm>
              <a:off x="220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"/>
            <p:cNvSpPr/>
            <p:nvPr/>
          </p:nvSpPr>
          <p:spPr>
            <a:xfrm>
              <a:off x="231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"/>
            <p:cNvSpPr/>
            <p:nvPr/>
          </p:nvSpPr>
          <p:spPr>
            <a:xfrm>
              <a:off x="241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"/>
            <p:cNvSpPr/>
            <p:nvPr/>
          </p:nvSpPr>
          <p:spPr>
            <a:xfrm>
              <a:off x="251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"/>
            <p:cNvSpPr/>
            <p:nvPr/>
          </p:nvSpPr>
          <p:spPr>
            <a:xfrm>
              <a:off x="261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"/>
            <p:cNvSpPr/>
            <p:nvPr/>
          </p:nvSpPr>
          <p:spPr>
            <a:xfrm>
              <a:off x="271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"/>
            <p:cNvSpPr/>
            <p:nvPr/>
          </p:nvSpPr>
          <p:spPr>
            <a:xfrm>
              <a:off x="281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"/>
            <p:cNvSpPr/>
            <p:nvPr/>
          </p:nvSpPr>
          <p:spPr>
            <a:xfrm>
              <a:off x="292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"/>
            <p:cNvSpPr/>
            <p:nvPr/>
          </p:nvSpPr>
          <p:spPr>
            <a:xfrm>
              <a:off x="302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"/>
            <p:cNvSpPr/>
            <p:nvPr/>
          </p:nvSpPr>
          <p:spPr>
            <a:xfrm>
              <a:off x="312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"/>
            <p:cNvSpPr/>
            <p:nvPr/>
          </p:nvSpPr>
          <p:spPr>
            <a:xfrm>
              <a:off x="322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"/>
            <p:cNvSpPr/>
            <p:nvPr/>
          </p:nvSpPr>
          <p:spPr>
            <a:xfrm>
              <a:off x="33266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"/>
            <p:cNvSpPr/>
            <p:nvPr/>
          </p:nvSpPr>
          <p:spPr>
            <a:xfrm>
              <a:off x="342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"/>
            <p:cNvSpPr/>
            <p:nvPr/>
          </p:nvSpPr>
          <p:spPr>
            <a:xfrm>
              <a:off x="352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"/>
            <p:cNvSpPr/>
            <p:nvPr/>
          </p:nvSpPr>
          <p:spPr>
            <a:xfrm>
              <a:off x="363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"/>
            <p:cNvSpPr/>
            <p:nvPr/>
          </p:nvSpPr>
          <p:spPr>
            <a:xfrm>
              <a:off x="373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"/>
            <p:cNvSpPr/>
            <p:nvPr/>
          </p:nvSpPr>
          <p:spPr>
            <a:xfrm>
              <a:off x="3834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"/>
            <p:cNvSpPr/>
            <p:nvPr/>
          </p:nvSpPr>
          <p:spPr>
            <a:xfrm>
              <a:off x="393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"/>
            <p:cNvSpPr/>
            <p:nvPr/>
          </p:nvSpPr>
          <p:spPr>
            <a:xfrm>
              <a:off x="403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"/>
            <p:cNvSpPr/>
            <p:nvPr/>
          </p:nvSpPr>
          <p:spPr>
            <a:xfrm>
              <a:off x="413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"/>
            <p:cNvSpPr/>
            <p:nvPr/>
          </p:nvSpPr>
          <p:spPr>
            <a:xfrm>
              <a:off x="424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"/>
            <p:cNvSpPr/>
            <p:nvPr/>
          </p:nvSpPr>
          <p:spPr>
            <a:xfrm>
              <a:off x="434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"/>
            <p:cNvSpPr/>
            <p:nvPr/>
          </p:nvSpPr>
          <p:spPr>
            <a:xfrm>
              <a:off x="444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"/>
            <p:cNvSpPr/>
            <p:nvPr/>
          </p:nvSpPr>
          <p:spPr>
            <a:xfrm>
              <a:off x="454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"/>
            <p:cNvSpPr/>
            <p:nvPr/>
          </p:nvSpPr>
          <p:spPr>
            <a:xfrm>
              <a:off x="464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"/>
            <p:cNvSpPr/>
            <p:nvPr/>
          </p:nvSpPr>
          <p:spPr>
            <a:xfrm>
              <a:off x="474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"/>
            <p:cNvSpPr/>
            <p:nvPr/>
          </p:nvSpPr>
          <p:spPr>
            <a:xfrm>
              <a:off x="485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"/>
            <p:cNvSpPr/>
            <p:nvPr/>
          </p:nvSpPr>
          <p:spPr>
            <a:xfrm>
              <a:off x="495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"/>
            <p:cNvSpPr/>
            <p:nvPr/>
          </p:nvSpPr>
          <p:spPr>
            <a:xfrm>
              <a:off x="505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"/>
            <p:cNvSpPr/>
            <p:nvPr/>
          </p:nvSpPr>
          <p:spPr>
            <a:xfrm>
              <a:off x="515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"/>
            <p:cNvSpPr/>
            <p:nvPr/>
          </p:nvSpPr>
          <p:spPr>
            <a:xfrm>
              <a:off x="525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"/>
            <p:cNvSpPr/>
            <p:nvPr/>
          </p:nvSpPr>
          <p:spPr>
            <a:xfrm>
              <a:off x="535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"/>
            <p:cNvSpPr/>
            <p:nvPr/>
          </p:nvSpPr>
          <p:spPr>
            <a:xfrm>
              <a:off x="545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"/>
            <p:cNvSpPr/>
            <p:nvPr/>
          </p:nvSpPr>
          <p:spPr>
            <a:xfrm>
              <a:off x="556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"/>
            <p:cNvSpPr/>
            <p:nvPr/>
          </p:nvSpPr>
          <p:spPr>
            <a:xfrm>
              <a:off x="566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"/>
            <p:cNvSpPr/>
            <p:nvPr/>
          </p:nvSpPr>
          <p:spPr>
            <a:xfrm>
              <a:off x="576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"/>
            <p:cNvSpPr/>
            <p:nvPr/>
          </p:nvSpPr>
          <p:spPr>
            <a:xfrm>
              <a:off x="586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"/>
            <p:cNvSpPr/>
            <p:nvPr/>
          </p:nvSpPr>
          <p:spPr>
            <a:xfrm>
              <a:off x="596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"/>
            <p:cNvSpPr/>
            <p:nvPr/>
          </p:nvSpPr>
          <p:spPr>
            <a:xfrm>
              <a:off x="606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"/>
            <p:cNvSpPr/>
            <p:nvPr/>
          </p:nvSpPr>
          <p:spPr>
            <a:xfrm>
              <a:off x="617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"/>
            <p:cNvSpPr/>
            <p:nvPr/>
          </p:nvSpPr>
          <p:spPr>
            <a:xfrm>
              <a:off x="627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"/>
            <p:cNvSpPr/>
            <p:nvPr/>
          </p:nvSpPr>
          <p:spPr>
            <a:xfrm>
              <a:off x="637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"/>
            <p:cNvSpPr/>
            <p:nvPr/>
          </p:nvSpPr>
          <p:spPr>
            <a:xfrm>
              <a:off x="647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"/>
            <p:cNvSpPr/>
            <p:nvPr/>
          </p:nvSpPr>
          <p:spPr>
            <a:xfrm>
              <a:off x="657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"/>
            <p:cNvSpPr/>
            <p:nvPr/>
          </p:nvSpPr>
          <p:spPr>
            <a:xfrm>
              <a:off x="667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"/>
            <p:cNvSpPr/>
            <p:nvPr/>
          </p:nvSpPr>
          <p:spPr>
            <a:xfrm>
              <a:off x="678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"/>
            <p:cNvSpPr/>
            <p:nvPr/>
          </p:nvSpPr>
          <p:spPr>
            <a:xfrm>
              <a:off x="688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"/>
            <p:cNvSpPr/>
            <p:nvPr/>
          </p:nvSpPr>
          <p:spPr>
            <a:xfrm>
              <a:off x="698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"/>
            <p:cNvSpPr/>
            <p:nvPr/>
          </p:nvSpPr>
          <p:spPr>
            <a:xfrm>
              <a:off x="708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"/>
            <p:cNvSpPr/>
            <p:nvPr/>
          </p:nvSpPr>
          <p:spPr>
            <a:xfrm>
              <a:off x="718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"/>
            <p:cNvSpPr/>
            <p:nvPr/>
          </p:nvSpPr>
          <p:spPr>
            <a:xfrm>
              <a:off x="728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"/>
            <p:cNvSpPr/>
            <p:nvPr/>
          </p:nvSpPr>
          <p:spPr>
            <a:xfrm>
              <a:off x="27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"/>
            <p:cNvSpPr/>
            <p:nvPr/>
          </p:nvSpPr>
          <p:spPr>
            <a:xfrm>
              <a:off x="38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"/>
            <p:cNvSpPr/>
            <p:nvPr/>
          </p:nvSpPr>
          <p:spPr>
            <a:xfrm>
              <a:off x="48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"/>
            <p:cNvSpPr/>
            <p:nvPr/>
          </p:nvSpPr>
          <p:spPr>
            <a:xfrm>
              <a:off x="58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"/>
            <p:cNvSpPr/>
            <p:nvPr/>
          </p:nvSpPr>
          <p:spPr>
            <a:xfrm>
              <a:off x="68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"/>
            <p:cNvSpPr/>
            <p:nvPr/>
          </p:nvSpPr>
          <p:spPr>
            <a:xfrm>
              <a:off x="78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"/>
            <p:cNvSpPr/>
            <p:nvPr/>
          </p:nvSpPr>
          <p:spPr>
            <a:xfrm>
              <a:off x="88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"/>
            <p:cNvSpPr/>
            <p:nvPr/>
          </p:nvSpPr>
          <p:spPr>
            <a:xfrm>
              <a:off x="99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"/>
            <p:cNvSpPr/>
            <p:nvPr/>
          </p:nvSpPr>
          <p:spPr>
            <a:xfrm>
              <a:off x="109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"/>
            <p:cNvSpPr/>
            <p:nvPr/>
          </p:nvSpPr>
          <p:spPr>
            <a:xfrm>
              <a:off x="119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"/>
            <p:cNvSpPr/>
            <p:nvPr/>
          </p:nvSpPr>
          <p:spPr>
            <a:xfrm>
              <a:off x="129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"/>
            <p:cNvSpPr/>
            <p:nvPr/>
          </p:nvSpPr>
          <p:spPr>
            <a:xfrm>
              <a:off x="139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"/>
            <p:cNvSpPr/>
            <p:nvPr/>
          </p:nvSpPr>
          <p:spPr>
            <a:xfrm>
              <a:off x="149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"/>
            <p:cNvSpPr/>
            <p:nvPr/>
          </p:nvSpPr>
          <p:spPr>
            <a:xfrm>
              <a:off x="159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"/>
            <p:cNvSpPr/>
            <p:nvPr/>
          </p:nvSpPr>
          <p:spPr>
            <a:xfrm>
              <a:off x="170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"/>
            <p:cNvSpPr/>
            <p:nvPr/>
          </p:nvSpPr>
          <p:spPr>
            <a:xfrm>
              <a:off x="18029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"/>
            <p:cNvSpPr/>
            <p:nvPr/>
          </p:nvSpPr>
          <p:spPr>
            <a:xfrm>
              <a:off x="190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"/>
            <p:cNvSpPr/>
            <p:nvPr/>
          </p:nvSpPr>
          <p:spPr>
            <a:xfrm>
              <a:off x="200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"/>
            <p:cNvSpPr/>
            <p:nvPr/>
          </p:nvSpPr>
          <p:spPr>
            <a:xfrm>
              <a:off x="210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"/>
            <p:cNvSpPr/>
            <p:nvPr/>
          </p:nvSpPr>
          <p:spPr>
            <a:xfrm>
              <a:off x="220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"/>
            <p:cNvSpPr/>
            <p:nvPr/>
          </p:nvSpPr>
          <p:spPr>
            <a:xfrm>
              <a:off x="231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"/>
            <p:cNvSpPr/>
            <p:nvPr/>
          </p:nvSpPr>
          <p:spPr>
            <a:xfrm>
              <a:off x="241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"/>
            <p:cNvSpPr/>
            <p:nvPr/>
          </p:nvSpPr>
          <p:spPr>
            <a:xfrm>
              <a:off x="251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"/>
            <p:cNvSpPr/>
            <p:nvPr/>
          </p:nvSpPr>
          <p:spPr>
            <a:xfrm>
              <a:off x="261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"/>
            <p:cNvSpPr/>
            <p:nvPr/>
          </p:nvSpPr>
          <p:spPr>
            <a:xfrm>
              <a:off x="271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"/>
            <p:cNvSpPr/>
            <p:nvPr/>
          </p:nvSpPr>
          <p:spPr>
            <a:xfrm>
              <a:off x="281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"/>
            <p:cNvSpPr/>
            <p:nvPr/>
          </p:nvSpPr>
          <p:spPr>
            <a:xfrm>
              <a:off x="292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"/>
            <p:cNvSpPr/>
            <p:nvPr/>
          </p:nvSpPr>
          <p:spPr>
            <a:xfrm>
              <a:off x="302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"/>
            <p:cNvSpPr/>
            <p:nvPr/>
          </p:nvSpPr>
          <p:spPr>
            <a:xfrm>
              <a:off x="312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"/>
            <p:cNvSpPr/>
            <p:nvPr/>
          </p:nvSpPr>
          <p:spPr>
            <a:xfrm>
              <a:off x="322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"/>
            <p:cNvSpPr/>
            <p:nvPr/>
          </p:nvSpPr>
          <p:spPr>
            <a:xfrm>
              <a:off x="33266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"/>
            <p:cNvSpPr/>
            <p:nvPr/>
          </p:nvSpPr>
          <p:spPr>
            <a:xfrm>
              <a:off x="342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"/>
            <p:cNvSpPr/>
            <p:nvPr/>
          </p:nvSpPr>
          <p:spPr>
            <a:xfrm>
              <a:off x="352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"/>
            <p:cNvSpPr/>
            <p:nvPr/>
          </p:nvSpPr>
          <p:spPr>
            <a:xfrm>
              <a:off x="363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"/>
            <p:cNvSpPr/>
            <p:nvPr/>
          </p:nvSpPr>
          <p:spPr>
            <a:xfrm>
              <a:off x="373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"/>
            <p:cNvSpPr/>
            <p:nvPr/>
          </p:nvSpPr>
          <p:spPr>
            <a:xfrm>
              <a:off x="3834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"/>
            <p:cNvSpPr/>
            <p:nvPr/>
          </p:nvSpPr>
          <p:spPr>
            <a:xfrm>
              <a:off x="393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"/>
            <p:cNvSpPr/>
            <p:nvPr/>
          </p:nvSpPr>
          <p:spPr>
            <a:xfrm>
              <a:off x="403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"/>
            <p:cNvSpPr/>
            <p:nvPr/>
          </p:nvSpPr>
          <p:spPr>
            <a:xfrm>
              <a:off x="413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"/>
            <p:cNvSpPr/>
            <p:nvPr/>
          </p:nvSpPr>
          <p:spPr>
            <a:xfrm>
              <a:off x="424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"/>
            <p:cNvSpPr/>
            <p:nvPr/>
          </p:nvSpPr>
          <p:spPr>
            <a:xfrm>
              <a:off x="434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"/>
            <p:cNvSpPr/>
            <p:nvPr/>
          </p:nvSpPr>
          <p:spPr>
            <a:xfrm>
              <a:off x="444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"/>
            <p:cNvSpPr/>
            <p:nvPr/>
          </p:nvSpPr>
          <p:spPr>
            <a:xfrm>
              <a:off x="454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"/>
            <p:cNvSpPr/>
            <p:nvPr/>
          </p:nvSpPr>
          <p:spPr>
            <a:xfrm>
              <a:off x="464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"/>
            <p:cNvSpPr/>
            <p:nvPr/>
          </p:nvSpPr>
          <p:spPr>
            <a:xfrm>
              <a:off x="474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"/>
            <p:cNvSpPr/>
            <p:nvPr/>
          </p:nvSpPr>
          <p:spPr>
            <a:xfrm>
              <a:off x="485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"/>
            <p:cNvSpPr/>
            <p:nvPr/>
          </p:nvSpPr>
          <p:spPr>
            <a:xfrm>
              <a:off x="495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"/>
            <p:cNvSpPr/>
            <p:nvPr/>
          </p:nvSpPr>
          <p:spPr>
            <a:xfrm>
              <a:off x="505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"/>
            <p:cNvSpPr/>
            <p:nvPr/>
          </p:nvSpPr>
          <p:spPr>
            <a:xfrm>
              <a:off x="515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"/>
            <p:cNvSpPr/>
            <p:nvPr/>
          </p:nvSpPr>
          <p:spPr>
            <a:xfrm>
              <a:off x="525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"/>
            <p:cNvSpPr/>
            <p:nvPr/>
          </p:nvSpPr>
          <p:spPr>
            <a:xfrm>
              <a:off x="535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"/>
            <p:cNvSpPr/>
            <p:nvPr/>
          </p:nvSpPr>
          <p:spPr>
            <a:xfrm>
              <a:off x="545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"/>
            <p:cNvSpPr/>
            <p:nvPr/>
          </p:nvSpPr>
          <p:spPr>
            <a:xfrm>
              <a:off x="556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"/>
            <p:cNvSpPr/>
            <p:nvPr/>
          </p:nvSpPr>
          <p:spPr>
            <a:xfrm>
              <a:off x="566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"/>
            <p:cNvSpPr/>
            <p:nvPr/>
          </p:nvSpPr>
          <p:spPr>
            <a:xfrm>
              <a:off x="576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"/>
            <p:cNvSpPr/>
            <p:nvPr/>
          </p:nvSpPr>
          <p:spPr>
            <a:xfrm>
              <a:off x="586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"/>
            <p:cNvSpPr/>
            <p:nvPr/>
          </p:nvSpPr>
          <p:spPr>
            <a:xfrm>
              <a:off x="596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"/>
            <p:cNvSpPr/>
            <p:nvPr/>
          </p:nvSpPr>
          <p:spPr>
            <a:xfrm>
              <a:off x="606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"/>
            <p:cNvSpPr/>
            <p:nvPr/>
          </p:nvSpPr>
          <p:spPr>
            <a:xfrm>
              <a:off x="617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"/>
            <p:cNvSpPr/>
            <p:nvPr/>
          </p:nvSpPr>
          <p:spPr>
            <a:xfrm>
              <a:off x="627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"/>
            <p:cNvSpPr/>
            <p:nvPr/>
          </p:nvSpPr>
          <p:spPr>
            <a:xfrm>
              <a:off x="637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"/>
            <p:cNvSpPr/>
            <p:nvPr/>
          </p:nvSpPr>
          <p:spPr>
            <a:xfrm>
              <a:off x="647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"/>
            <p:cNvSpPr/>
            <p:nvPr/>
          </p:nvSpPr>
          <p:spPr>
            <a:xfrm>
              <a:off x="657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"/>
            <p:cNvSpPr/>
            <p:nvPr/>
          </p:nvSpPr>
          <p:spPr>
            <a:xfrm>
              <a:off x="667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"/>
            <p:cNvSpPr/>
            <p:nvPr/>
          </p:nvSpPr>
          <p:spPr>
            <a:xfrm>
              <a:off x="678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"/>
            <p:cNvSpPr/>
            <p:nvPr/>
          </p:nvSpPr>
          <p:spPr>
            <a:xfrm>
              <a:off x="688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"/>
            <p:cNvSpPr/>
            <p:nvPr/>
          </p:nvSpPr>
          <p:spPr>
            <a:xfrm>
              <a:off x="698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"/>
            <p:cNvSpPr/>
            <p:nvPr/>
          </p:nvSpPr>
          <p:spPr>
            <a:xfrm>
              <a:off x="708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"/>
            <p:cNvSpPr/>
            <p:nvPr/>
          </p:nvSpPr>
          <p:spPr>
            <a:xfrm>
              <a:off x="718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"/>
            <p:cNvSpPr/>
            <p:nvPr/>
          </p:nvSpPr>
          <p:spPr>
            <a:xfrm>
              <a:off x="728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3" name="Google Shape;3673;p3"/>
          <p:cNvGrpSpPr/>
          <p:nvPr/>
        </p:nvGrpSpPr>
        <p:grpSpPr>
          <a:xfrm>
            <a:off x="223221" y="255838"/>
            <a:ext cx="8706833" cy="4631825"/>
            <a:chOff x="261561" y="255838"/>
            <a:chExt cx="8706833" cy="4631825"/>
          </a:xfrm>
        </p:grpSpPr>
        <p:grpSp>
          <p:nvGrpSpPr>
            <p:cNvPr id="3674" name="Google Shape;3674;p3"/>
            <p:cNvGrpSpPr/>
            <p:nvPr/>
          </p:nvGrpSpPr>
          <p:grpSpPr>
            <a:xfrm>
              <a:off x="261561" y="255838"/>
              <a:ext cx="8706833" cy="4631825"/>
              <a:chOff x="391650" y="259200"/>
              <a:chExt cx="8360700" cy="4631825"/>
            </a:xfrm>
          </p:grpSpPr>
          <p:sp>
            <p:nvSpPr>
              <p:cNvPr id="3675" name="Google Shape;3675;p3"/>
              <p:cNvSpPr/>
              <p:nvPr/>
            </p:nvSpPr>
            <p:spPr>
              <a:xfrm>
                <a:off x="391650" y="259200"/>
                <a:ext cx="8360700" cy="4625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76" name="Google Shape;3676;p3"/>
              <p:cNvCxnSpPr/>
              <p:nvPr/>
            </p:nvCxnSpPr>
            <p:spPr>
              <a:xfrm>
                <a:off x="393750" y="713825"/>
                <a:ext cx="794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7" name="Google Shape;3677;p3"/>
              <p:cNvCxnSpPr/>
              <p:nvPr/>
            </p:nvCxnSpPr>
            <p:spPr>
              <a:xfrm>
                <a:off x="8336400" y="260525"/>
                <a:ext cx="0" cy="463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78" name="Google Shape;3678;p3"/>
              <p:cNvGrpSpPr/>
              <p:nvPr/>
            </p:nvGrpSpPr>
            <p:grpSpPr>
              <a:xfrm>
                <a:off x="8448356" y="454710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3679" name="Google Shape;3679;p3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680" name="Google Shape;3680;p3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3681" name="Google Shape;3681;p3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82" name="Google Shape;3682;p3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683" name="Google Shape;3683;p3"/>
              <p:cNvCxnSpPr/>
              <p:nvPr/>
            </p:nvCxnSpPr>
            <p:spPr>
              <a:xfrm>
                <a:off x="8551337" y="1671588"/>
                <a:ext cx="0" cy="182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84" name="Google Shape;3684;p3"/>
              <p:cNvGrpSpPr/>
              <p:nvPr/>
            </p:nvGrpSpPr>
            <p:grpSpPr>
              <a:xfrm rot="10800000" flipH="1">
                <a:off x="8448406" y="4422299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3685" name="Google Shape;3685;p3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686" name="Google Shape;3686;p3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3687" name="Google Shape;3687;p3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88" name="Google Shape;3688;p3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sp>
          <p:nvSpPr>
            <p:cNvPr id="3689" name="Google Shape;3689;p3"/>
            <p:cNvSpPr/>
            <p:nvPr/>
          </p:nvSpPr>
          <p:spPr>
            <a:xfrm>
              <a:off x="39077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"/>
            <p:cNvSpPr/>
            <p:nvPr/>
          </p:nvSpPr>
          <p:spPr>
            <a:xfrm>
              <a:off x="599050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"/>
            <p:cNvSpPr/>
            <p:nvPr/>
          </p:nvSpPr>
          <p:spPr>
            <a:xfrm>
              <a:off x="80732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2" name="Google Shape;3692;p3"/>
          <p:cNvSpPr txBox="1">
            <a:spLocks noGrp="1"/>
          </p:cNvSpPr>
          <p:nvPr>
            <p:ph type="title"/>
          </p:nvPr>
        </p:nvSpPr>
        <p:spPr>
          <a:xfrm>
            <a:off x="3393050" y="1601650"/>
            <a:ext cx="3530100" cy="84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93" name="Google Shape;3693;p3"/>
          <p:cNvSpPr txBox="1">
            <a:spLocks noGrp="1"/>
          </p:cNvSpPr>
          <p:nvPr>
            <p:ph type="title" idx="2" hasCustomPrompt="1"/>
          </p:nvPr>
        </p:nvSpPr>
        <p:spPr>
          <a:xfrm>
            <a:off x="2220750" y="1601650"/>
            <a:ext cx="1172400" cy="84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94" name="Google Shape;3694;p3"/>
          <p:cNvSpPr txBox="1">
            <a:spLocks noGrp="1"/>
          </p:cNvSpPr>
          <p:nvPr>
            <p:ph type="title" idx="3"/>
          </p:nvPr>
        </p:nvSpPr>
        <p:spPr>
          <a:xfrm>
            <a:off x="2220750" y="2443450"/>
            <a:ext cx="47025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800" b="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 sz="1400" b="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2" name="Google Shape;12912;p9"/>
          <p:cNvGrpSpPr/>
          <p:nvPr/>
        </p:nvGrpSpPr>
        <p:grpSpPr>
          <a:xfrm>
            <a:off x="3" y="4"/>
            <a:ext cx="9144066" cy="5143518"/>
            <a:chOff x="279200" y="890725"/>
            <a:chExt cx="7061600" cy="3930250"/>
          </a:xfrm>
        </p:grpSpPr>
        <p:sp>
          <p:nvSpPr>
            <p:cNvPr id="12913" name="Google Shape;12913;p9"/>
            <p:cNvSpPr/>
            <p:nvPr/>
          </p:nvSpPr>
          <p:spPr>
            <a:xfrm>
              <a:off x="27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9"/>
            <p:cNvSpPr/>
            <p:nvPr/>
          </p:nvSpPr>
          <p:spPr>
            <a:xfrm>
              <a:off x="38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9"/>
            <p:cNvSpPr/>
            <p:nvPr/>
          </p:nvSpPr>
          <p:spPr>
            <a:xfrm>
              <a:off x="48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9"/>
            <p:cNvSpPr/>
            <p:nvPr/>
          </p:nvSpPr>
          <p:spPr>
            <a:xfrm>
              <a:off x="58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9"/>
            <p:cNvSpPr/>
            <p:nvPr/>
          </p:nvSpPr>
          <p:spPr>
            <a:xfrm>
              <a:off x="68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9"/>
            <p:cNvSpPr/>
            <p:nvPr/>
          </p:nvSpPr>
          <p:spPr>
            <a:xfrm>
              <a:off x="78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9"/>
            <p:cNvSpPr/>
            <p:nvPr/>
          </p:nvSpPr>
          <p:spPr>
            <a:xfrm>
              <a:off x="88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9"/>
            <p:cNvSpPr/>
            <p:nvPr/>
          </p:nvSpPr>
          <p:spPr>
            <a:xfrm>
              <a:off x="99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9"/>
            <p:cNvSpPr/>
            <p:nvPr/>
          </p:nvSpPr>
          <p:spPr>
            <a:xfrm>
              <a:off x="109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9"/>
            <p:cNvSpPr/>
            <p:nvPr/>
          </p:nvSpPr>
          <p:spPr>
            <a:xfrm>
              <a:off x="119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9"/>
            <p:cNvSpPr/>
            <p:nvPr/>
          </p:nvSpPr>
          <p:spPr>
            <a:xfrm>
              <a:off x="129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9"/>
            <p:cNvSpPr/>
            <p:nvPr/>
          </p:nvSpPr>
          <p:spPr>
            <a:xfrm>
              <a:off x="139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9"/>
            <p:cNvSpPr/>
            <p:nvPr/>
          </p:nvSpPr>
          <p:spPr>
            <a:xfrm>
              <a:off x="149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9"/>
            <p:cNvSpPr/>
            <p:nvPr/>
          </p:nvSpPr>
          <p:spPr>
            <a:xfrm>
              <a:off x="159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9"/>
            <p:cNvSpPr/>
            <p:nvPr/>
          </p:nvSpPr>
          <p:spPr>
            <a:xfrm>
              <a:off x="170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9"/>
            <p:cNvSpPr/>
            <p:nvPr/>
          </p:nvSpPr>
          <p:spPr>
            <a:xfrm>
              <a:off x="18029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9"/>
            <p:cNvSpPr/>
            <p:nvPr/>
          </p:nvSpPr>
          <p:spPr>
            <a:xfrm>
              <a:off x="190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9"/>
            <p:cNvSpPr/>
            <p:nvPr/>
          </p:nvSpPr>
          <p:spPr>
            <a:xfrm>
              <a:off x="200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9"/>
            <p:cNvSpPr/>
            <p:nvPr/>
          </p:nvSpPr>
          <p:spPr>
            <a:xfrm>
              <a:off x="210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9"/>
            <p:cNvSpPr/>
            <p:nvPr/>
          </p:nvSpPr>
          <p:spPr>
            <a:xfrm>
              <a:off x="220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9"/>
            <p:cNvSpPr/>
            <p:nvPr/>
          </p:nvSpPr>
          <p:spPr>
            <a:xfrm>
              <a:off x="231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9"/>
            <p:cNvSpPr/>
            <p:nvPr/>
          </p:nvSpPr>
          <p:spPr>
            <a:xfrm>
              <a:off x="241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9"/>
            <p:cNvSpPr/>
            <p:nvPr/>
          </p:nvSpPr>
          <p:spPr>
            <a:xfrm>
              <a:off x="251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9"/>
            <p:cNvSpPr/>
            <p:nvPr/>
          </p:nvSpPr>
          <p:spPr>
            <a:xfrm>
              <a:off x="261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9"/>
            <p:cNvSpPr/>
            <p:nvPr/>
          </p:nvSpPr>
          <p:spPr>
            <a:xfrm>
              <a:off x="271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9"/>
            <p:cNvSpPr/>
            <p:nvPr/>
          </p:nvSpPr>
          <p:spPr>
            <a:xfrm>
              <a:off x="281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9"/>
            <p:cNvSpPr/>
            <p:nvPr/>
          </p:nvSpPr>
          <p:spPr>
            <a:xfrm>
              <a:off x="292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9"/>
            <p:cNvSpPr/>
            <p:nvPr/>
          </p:nvSpPr>
          <p:spPr>
            <a:xfrm>
              <a:off x="302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1" name="Google Shape;12941;p9"/>
            <p:cNvSpPr/>
            <p:nvPr/>
          </p:nvSpPr>
          <p:spPr>
            <a:xfrm>
              <a:off x="312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2" name="Google Shape;12942;p9"/>
            <p:cNvSpPr/>
            <p:nvPr/>
          </p:nvSpPr>
          <p:spPr>
            <a:xfrm>
              <a:off x="322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3" name="Google Shape;12943;p9"/>
            <p:cNvSpPr/>
            <p:nvPr/>
          </p:nvSpPr>
          <p:spPr>
            <a:xfrm>
              <a:off x="33266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4" name="Google Shape;12944;p9"/>
            <p:cNvSpPr/>
            <p:nvPr/>
          </p:nvSpPr>
          <p:spPr>
            <a:xfrm>
              <a:off x="342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5" name="Google Shape;12945;p9"/>
            <p:cNvSpPr/>
            <p:nvPr/>
          </p:nvSpPr>
          <p:spPr>
            <a:xfrm>
              <a:off x="352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6" name="Google Shape;12946;p9"/>
            <p:cNvSpPr/>
            <p:nvPr/>
          </p:nvSpPr>
          <p:spPr>
            <a:xfrm>
              <a:off x="363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7" name="Google Shape;12947;p9"/>
            <p:cNvSpPr/>
            <p:nvPr/>
          </p:nvSpPr>
          <p:spPr>
            <a:xfrm>
              <a:off x="373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8" name="Google Shape;12948;p9"/>
            <p:cNvSpPr/>
            <p:nvPr/>
          </p:nvSpPr>
          <p:spPr>
            <a:xfrm>
              <a:off x="3834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9" name="Google Shape;12949;p9"/>
            <p:cNvSpPr/>
            <p:nvPr/>
          </p:nvSpPr>
          <p:spPr>
            <a:xfrm>
              <a:off x="393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0" name="Google Shape;12950;p9"/>
            <p:cNvSpPr/>
            <p:nvPr/>
          </p:nvSpPr>
          <p:spPr>
            <a:xfrm>
              <a:off x="403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1" name="Google Shape;12951;p9"/>
            <p:cNvSpPr/>
            <p:nvPr/>
          </p:nvSpPr>
          <p:spPr>
            <a:xfrm>
              <a:off x="413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2" name="Google Shape;12952;p9"/>
            <p:cNvSpPr/>
            <p:nvPr/>
          </p:nvSpPr>
          <p:spPr>
            <a:xfrm>
              <a:off x="42407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3" name="Google Shape;12953;p9"/>
            <p:cNvSpPr/>
            <p:nvPr/>
          </p:nvSpPr>
          <p:spPr>
            <a:xfrm>
              <a:off x="434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4" name="Google Shape;12954;p9"/>
            <p:cNvSpPr/>
            <p:nvPr/>
          </p:nvSpPr>
          <p:spPr>
            <a:xfrm>
              <a:off x="444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5" name="Google Shape;12955;p9"/>
            <p:cNvSpPr/>
            <p:nvPr/>
          </p:nvSpPr>
          <p:spPr>
            <a:xfrm>
              <a:off x="454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6" name="Google Shape;12956;p9"/>
            <p:cNvSpPr/>
            <p:nvPr/>
          </p:nvSpPr>
          <p:spPr>
            <a:xfrm>
              <a:off x="464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7" name="Google Shape;12957;p9"/>
            <p:cNvSpPr/>
            <p:nvPr/>
          </p:nvSpPr>
          <p:spPr>
            <a:xfrm>
              <a:off x="474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8" name="Google Shape;12958;p9"/>
            <p:cNvSpPr/>
            <p:nvPr/>
          </p:nvSpPr>
          <p:spPr>
            <a:xfrm>
              <a:off x="485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9" name="Google Shape;12959;p9"/>
            <p:cNvSpPr/>
            <p:nvPr/>
          </p:nvSpPr>
          <p:spPr>
            <a:xfrm>
              <a:off x="495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0" name="Google Shape;12960;p9"/>
            <p:cNvSpPr/>
            <p:nvPr/>
          </p:nvSpPr>
          <p:spPr>
            <a:xfrm>
              <a:off x="505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1" name="Google Shape;12961;p9"/>
            <p:cNvSpPr/>
            <p:nvPr/>
          </p:nvSpPr>
          <p:spPr>
            <a:xfrm>
              <a:off x="515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2" name="Google Shape;12962;p9"/>
            <p:cNvSpPr/>
            <p:nvPr/>
          </p:nvSpPr>
          <p:spPr>
            <a:xfrm>
              <a:off x="525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3" name="Google Shape;12963;p9"/>
            <p:cNvSpPr/>
            <p:nvPr/>
          </p:nvSpPr>
          <p:spPr>
            <a:xfrm>
              <a:off x="535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4" name="Google Shape;12964;p9"/>
            <p:cNvSpPr/>
            <p:nvPr/>
          </p:nvSpPr>
          <p:spPr>
            <a:xfrm>
              <a:off x="5459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5" name="Google Shape;12965;p9"/>
            <p:cNvSpPr/>
            <p:nvPr/>
          </p:nvSpPr>
          <p:spPr>
            <a:xfrm>
              <a:off x="5561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6" name="Google Shape;12966;p9"/>
            <p:cNvSpPr/>
            <p:nvPr/>
          </p:nvSpPr>
          <p:spPr>
            <a:xfrm>
              <a:off x="56629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7" name="Google Shape;12967;p9"/>
            <p:cNvSpPr/>
            <p:nvPr/>
          </p:nvSpPr>
          <p:spPr>
            <a:xfrm>
              <a:off x="57644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8" name="Google Shape;12968;p9"/>
            <p:cNvSpPr/>
            <p:nvPr/>
          </p:nvSpPr>
          <p:spPr>
            <a:xfrm>
              <a:off x="58662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9" name="Google Shape;12969;p9"/>
            <p:cNvSpPr/>
            <p:nvPr/>
          </p:nvSpPr>
          <p:spPr>
            <a:xfrm>
              <a:off x="59677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0" name="Google Shape;12970;p9"/>
            <p:cNvSpPr/>
            <p:nvPr/>
          </p:nvSpPr>
          <p:spPr>
            <a:xfrm>
              <a:off x="60692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1" name="Google Shape;12971;p9"/>
            <p:cNvSpPr/>
            <p:nvPr/>
          </p:nvSpPr>
          <p:spPr>
            <a:xfrm>
              <a:off x="6171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2" name="Google Shape;12972;p9"/>
            <p:cNvSpPr/>
            <p:nvPr/>
          </p:nvSpPr>
          <p:spPr>
            <a:xfrm>
              <a:off x="62725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3" name="Google Shape;12973;p9"/>
            <p:cNvSpPr/>
            <p:nvPr/>
          </p:nvSpPr>
          <p:spPr>
            <a:xfrm>
              <a:off x="63740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9"/>
            <p:cNvSpPr/>
            <p:nvPr/>
          </p:nvSpPr>
          <p:spPr>
            <a:xfrm>
              <a:off x="64755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9"/>
            <p:cNvSpPr/>
            <p:nvPr/>
          </p:nvSpPr>
          <p:spPr>
            <a:xfrm>
              <a:off x="6577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9"/>
            <p:cNvSpPr/>
            <p:nvPr/>
          </p:nvSpPr>
          <p:spPr>
            <a:xfrm>
              <a:off x="66788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9"/>
            <p:cNvSpPr/>
            <p:nvPr/>
          </p:nvSpPr>
          <p:spPr>
            <a:xfrm>
              <a:off x="67803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9"/>
            <p:cNvSpPr/>
            <p:nvPr/>
          </p:nvSpPr>
          <p:spPr>
            <a:xfrm>
              <a:off x="6881800" y="890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9"/>
            <p:cNvSpPr/>
            <p:nvPr/>
          </p:nvSpPr>
          <p:spPr>
            <a:xfrm>
              <a:off x="6983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9"/>
            <p:cNvSpPr/>
            <p:nvPr/>
          </p:nvSpPr>
          <p:spPr>
            <a:xfrm>
              <a:off x="70851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9"/>
            <p:cNvSpPr/>
            <p:nvPr/>
          </p:nvSpPr>
          <p:spPr>
            <a:xfrm>
              <a:off x="71866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9"/>
            <p:cNvSpPr/>
            <p:nvPr/>
          </p:nvSpPr>
          <p:spPr>
            <a:xfrm>
              <a:off x="7288400" y="890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9"/>
            <p:cNvSpPr/>
            <p:nvPr/>
          </p:nvSpPr>
          <p:spPr>
            <a:xfrm>
              <a:off x="27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9"/>
            <p:cNvSpPr/>
            <p:nvPr/>
          </p:nvSpPr>
          <p:spPr>
            <a:xfrm>
              <a:off x="38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5" name="Google Shape;12985;p9"/>
            <p:cNvSpPr/>
            <p:nvPr/>
          </p:nvSpPr>
          <p:spPr>
            <a:xfrm>
              <a:off x="48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6" name="Google Shape;12986;p9"/>
            <p:cNvSpPr/>
            <p:nvPr/>
          </p:nvSpPr>
          <p:spPr>
            <a:xfrm>
              <a:off x="58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7" name="Google Shape;12987;p9"/>
            <p:cNvSpPr/>
            <p:nvPr/>
          </p:nvSpPr>
          <p:spPr>
            <a:xfrm>
              <a:off x="68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8" name="Google Shape;12988;p9"/>
            <p:cNvSpPr/>
            <p:nvPr/>
          </p:nvSpPr>
          <p:spPr>
            <a:xfrm>
              <a:off x="78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9" name="Google Shape;12989;p9"/>
            <p:cNvSpPr/>
            <p:nvPr/>
          </p:nvSpPr>
          <p:spPr>
            <a:xfrm>
              <a:off x="88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0" name="Google Shape;12990;p9"/>
            <p:cNvSpPr/>
            <p:nvPr/>
          </p:nvSpPr>
          <p:spPr>
            <a:xfrm>
              <a:off x="99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1" name="Google Shape;12991;p9"/>
            <p:cNvSpPr/>
            <p:nvPr/>
          </p:nvSpPr>
          <p:spPr>
            <a:xfrm>
              <a:off x="109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2" name="Google Shape;12992;p9"/>
            <p:cNvSpPr/>
            <p:nvPr/>
          </p:nvSpPr>
          <p:spPr>
            <a:xfrm>
              <a:off x="119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3" name="Google Shape;12993;p9"/>
            <p:cNvSpPr/>
            <p:nvPr/>
          </p:nvSpPr>
          <p:spPr>
            <a:xfrm>
              <a:off x="129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4" name="Google Shape;12994;p9"/>
            <p:cNvSpPr/>
            <p:nvPr/>
          </p:nvSpPr>
          <p:spPr>
            <a:xfrm>
              <a:off x="139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5" name="Google Shape;12995;p9"/>
            <p:cNvSpPr/>
            <p:nvPr/>
          </p:nvSpPr>
          <p:spPr>
            <a:xfrm>
              <a:off x="149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6" name="Google Shape;12996;p9"/>
            <p:cNvSpPr/>
            <p:nvPr/>
          </p:nvSpPr>
          <p:spPr>
            <a:xfrm>
              <a:off x="159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7" name="Google Shape;12997;p9"/>
            <p:cNvSpPr/>
            <p:nvPr/>
          </p:nvSpPr>
          <p:spPr>
            <a:xfrm>
              <a:off x="170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8" name="Google Shape;12998;p9"/>
            <p:cNvSpPr/>
            <p:nvPr/>
          </p:nvSpPr>
          <p:spPr>
            <a:xfrm>
              <a:off x="18029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9" name="Google Shape;12999;p9"/>
            <p:cNvSpPr/>
            <p:nvPr/>
          </p:nvSpPr>
          <p:spPr>
            <a:xfrm>
              <a:off x="190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0" name="Google Shape;13000;p9"/>
            <p:cNvSpPr/>
            <p:nvPr/>
          </p:nvSpPr>
          <p:spPr>
            <a:xfrm>
              <a:off x="200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1" name="Google Shape;13001;p9"/>
            <p:cNvSpPr/>
            <p:nvPr/>
          </p:nvSpPr>
          <p:spPr>
            <a:xfrm>
              <a:off x="210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2" name="Google Shape;13002;p9"/>
            <p:cNvSpPr/>
            <p:nvPr/>
          </p:nvSpPr>
          <p:spPr>
            <a:xfrm>
              <a:off x="220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3" name="Google Shape;13003;p9"/>
            <p:cNvSpPr/>
            <p:nvPr/>
          </p:nvSpPr>
          <p:spPr>
            <a:xfrm>
              <a:off x="231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4" name="Google Shape;13004;p9"/>
            <p:cNvSpPr/>
            <p:nvPr/>
          </p:nvSpPr>
          <p:spPr>
            <a:xfrm>
              <a:off x="241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5" name="Google Shape;13005;p9"/>
            <p:cNvSpPr/>
            <p:nvPr/>
          </p:nvSpPr>
          <p:spPr>
            <a:xfrm>
              <a:off x="251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6" name="Google Shape;13006;p9"/>
            <p:cNvSpPr/>
            <p:nvPr/>
          </p:nvSpPr>
          <p:spPr>
            <a:xfrm>
              <a:off x="261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9"/>
            <p:cNvSpPr/>
            <p:nvPr/>
          </p:nvSpPr>
          <p:spPr>
            <a:xfrm>
              <a:off x="271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9"/>
            <p:cNvSpPr/>
            <p:nvPr/>
          </p:nvSpPr>
          <p:spPr>
            <a:xfrm>
              <a:off x="281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9"/>
            <p:cNvSpPr/>
            <p:nvPr/>
          </p:nvSpPr>
          <p:spPr>
            <a:xfrm>
              <a:off x="292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9"/>
            <p:cNvSpPr/>
            <p:nvPr/>
          </p:nvSpPr>
          <p:spPr>
            <a:xfrm>
              <a:off x="302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9"/>
            <p:cNvSpPr/>
            <p:nvPr/>
          </p:nvSpPr>
          <p:spPr>
            <a:xfrm>
              <a:off x="312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9"/>
            <p:cNvSpPr/>
            <p:nvPr/>
          </p:nvSpPr>
          <p:spPr>
            <a:xfrm>
              <a:off x="322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9"/>
            <p:cNvSpPr/>
            <p:nvPr/>
          </p:nvSpPr>
          <p:spPr>
            <a:xfrm>
              <a:off x="33266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9"/>
            <p:cNvSpPr/>
            <p:nvPr/>
          </p:nvSpPr>
          <p:spPr>
            <a:xfrm>
              <a:off x="342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9"/>
            <p:cNvSpPr/>
            <p:nvPr/>
          </p:nvSpPr>
          <p:spPr>
            <a:xfrm>
              <a:off x="352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9"/>
            <p:cNvSpPr/>
            <p:nvPr/>
          </p:nvSpPr>
          <p:spPr>
            <a:xfrm>
              <a:off x="363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9"/>
            <p:cNvSpPr/>
            <p:nvPr/>
          </p:nvSpPr>
          <p:spPr>
            <a:xfrm>
              <a:off x="373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9"/>
            <p:cNvSpPr/>
            <p:nvPr/>
          </p:nvSpPr>
          <p:spPr>
            <a:xfrm>
              <a:off x="3834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9"/>
            <p:cNvSpPr/>
            <p:nvPr/>
          </p:nvSpPr>
          <p:spPr>
            <a:xfrm>
              <a:off x="393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9"/>
            <p:cNvSpPr/>
            <p:nvPr/>
          </p:nvSpPr>
          <p:spPr>
            <a:xfrm>
              <a:off x="403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9"/>
            <p:cNvSpPr/>
            <p:nvPr/>
          </p:nvSpPr>
          <p:spPr>
            <a:xfrm>
              <a:off x="413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9"/>
            <p:cNvSpPr/>
            <p:nvPr/>
          </p:nvSpPr>
          <p:spPr>
            <a:xfrm>
              <a:off x="42407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9"/>
            <p:cNvSpPr/>
            <p:nvPr/>
          </p:nvSpPr>
          <p:spPr>
            <a:xfrm>
              <a:off x="434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9"/>
            <p:cNvSpPr/>
            <p:nvPr/>
          </p:nvSpPr>
          <p:spPr>
            <a:xfrm>
              <a:off x="444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9"/>
            <p:cNvSpPr/>
            <p:nvPr/>
          </p:nvSpPr>
          <p:spPr>
            <a:xfrm>
              <a:off x="454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9"/>
            <p:cNvSpPr/>
            <p:nvPr/>
          </p:nvSpPr>
          <p:spPr>
            <a:xfrm>
              <a:off x="464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9"/>
            <p:cNvSpPr/>
            <p:nvPr/>
          </p:nvSpPr>
          <p:spPr>
            <a:xfrm>
              <a:off x="474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9"/>
            <p:cNvSpPr/>
            <p:nvPr/>
          </p:nvSpPr>
          <p:spPr>
            <a:xfrm>
              <a:off x="485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9"/>
            <p:cNvSpPr/>
            <p:nvPr/>
          </p:nvSpPr>
          <p:spPr>
            <a:xfrm>
              <a:off x="495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9"/>
            <p:cNvSpPr/>
            <p:nvPr/>
          </p:nvSpPr>
          <p:spPr>
            <a:xfrm>
              <a:off x="505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9"/>
            <p:cNvSpPr/>
            <p:nvPr/>
          </p:nvSpPr>
          <p:spPr>
            <a:xfrm>
              <a:off x="515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9"/>
            <p:cNvSpPr/>
            <p:nvPr/>
          </p:nvSpPr>
          <p:spPr>
            <a:xfrm>
              <a:off x="525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9"/>
            <p:cNvSpPr/>
            <p:nvPr/>
          </p:nvSpPr>
          <p:spPr>
            <a:xfrm>
              <a:off x="535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9"/>
            <p:cNvSpPr/>
            <p:nvPr/>
          </p:nvSpPr>
          <p:spPr>
            <a:xfrm>
              <a:off x="5459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9"/>
            <p:cNvSpPr/>
            <p:nvPr/>
          </p:nvSpPr>
          <p:spPr>
            <a:xfrm>
              <a:off x="5561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9"/>
            <p:cNvSpPr/>
            <p:nvPr/>
          </p:nvSpPr>
          <p:spPr>
            <a:xfrm>
              <a:off x="56629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9"/>
            <p:cNvSpPr/>
            <p:nvPr/>
          </p:nvSpPr>
          <p:spPr>
            <a:xfrm>
              <a:off x="57644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9"/>
            <p:cNvSpPr/>
            <p:nvPr/>
          </p:nvSpPr>
          <p:spPr>
            <a:xfrm>
              <a:off x="58662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9"/>
            <p:cNvSpPr/>
            <p:nvPr/>
          </p:nvSpPr>
          <p:spPr>
            <a:xfrm>
              <a:off x="59677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9"/>
            <p:cNvSpPr/>
            <p:nvPr/>
          </p:nvSpPr>
          <p:spPr>
            <a:xfrm>
              <a:off x="60692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9"/>
            <p:cNvSpPr/>
            <p:nvPr/>
          </p:nvSpPr>
          <p:spPr>
            <a:xfrm>
              <a:off x="6171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9"/>
            <p:cNvSpPr/>
            <p:nvPr/>
          </p:nvSpPr>
          <p:spPr>
            <a:xfrm>
              <a:off x="62725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9"/>
            <p:cNvSpPr/>
            <p:nvPr/>
          </p:nvSpPr>
          <p:spPr>
            <a:xfrm>
              <a:off x="63740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9"/>
            <p:cNvSpPr/>
            <p:nvPr/>
          </p:nvSpPr>
          <p:spPr>
            <a:xfrm>
              <a:off x="64755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9"/>
            <p:cNvSpPr/>
            <p:nvPr/>
          </p:nvSpPr>
          <p:spPr>
            <a:xfrm>
              <a:off x="6577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9"/>
            <p:cNvSpPr/>
            <p:nvPr/>
          </p:nvSpPr>
          <p:spPr>
            <a:xfrm>
              <a:off x="66788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9"/>
            <p:cNvSpPr/>
            <p:nvPr/>
          </p:nvSpPr>
          <p:spPr>
            <a:xfrm>
              <a:off x="67803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9"/>
            <p:cNvSpPr/>
            <p:nvPr/>
          </p:nvSpPr>
          <p:spPr>
            <a:xfrm>
              <a:off x="6881800" y="1045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9"/>
            <p:cNvSpPr/>
            <p:nvPr/>
          </p:nvSpPr>
          <p:spPr>
            <a:xfrm>
              <a:off x="6983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9"/>
            <p:cNvSpPr/>
            <p:nvPr/>
          </p:nvSpPr>
          <p:spPr>
            <a:xfrm>
              <a:off x="70851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9"/>
            <p:cNvSpPr/>
            <p:nvPr/>
          </p:nvSpPr>
          <p:spPr>
            <a:xfrm>
              <a:off x="71866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9"/>
            <p:cNvSpPr/>
            <p:nvPr/>
          </p:nvSpPr>
          <p:spPr>
            <a:xfrm>
              <a:off x="7288400" y="1045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9"/>
            <p:cNvSpPr/>
            <p:nvPr/>
          </p:nvSpPr>
          <p:spPr>
            <a:xfrm>
              <a:off x="27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9"/>
            <p:cNvSpPr/>
            <p:nvPr/>
          </p:nvSpPr>
          <p:spPr>
            <a:xfrm>
              <a:off x="38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9"/>
            <p:cNvSpPr/>
            <p:nvPr/>
          </p:nvSpPr>
          <p:spPr>
            <a:xfrm>
              <a:off x="48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9"/>
            <p:cNvSpPr/>
            <p:nvPr/>
          </p:nvSpPr>
          <p:spPr>
            <a:xfrm>
              <a:off x="58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9"/>
            <p:cNvSpPr/>
            <p:nvPr/>
          </p:nvSpPr>
          <p:spPr>
            <a:xfrm>
              <a:off x="68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9"/>
            <p:cNvSpPr/>
            <p:nvPr/>
          </p:nvSpPr>
          <p:spPr>
            <a:xfrm>
              <a:off x="78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9"/>
            <p:cNvSpPr/>
            <p:nvPr/>
          </p:nvSpPr>
          <p:spPr>
            <a:xfrm>
              <a:off x="88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9"/>
            <p:cNvSpPr/>
            <p:nvPr/>
          </p:nvSpPr>
          <p:spPr>
            <a:xfrm>
              <a:off x="99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9"/>
            <p:cNvSpPr/>
            <p:nvPr/>
          </p:nvSpPr>
          <p:spPr>
            <a:xfrm>
              <a:off x="109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9"/>
            <p:cNvSpPr/>
            <p:nvPr/>
          </p:nvSpPr>
          <p:spPr>
            <a:xfrm>
              <a:off x="119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9"/>
            <p:cNvSpPr/>
            <p:nvPr/>
          </p:nvSpPr>
          <p:spPr>
            <a:xfrm>
              <a:off x="129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9"/>
            <p:cNvSpPr/>
            <p:nvPr/>
          </p:nvSpPr>
          <p:spPr>
            <a:xfrm>
              <a:off x="139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9"/>
            <p:cNvSpPr/>
            <p:nvPr/>
          </p:nvSpPr>
          <p:spPr>
            <a:xfrm>
              <a:off x="149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9"/>
            <p:cNvSpPr/>
            <p:nvPr/>
          </p:nvSpPr>
          <p:spPr>
            <a:xfrm>
              <a:off x="159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9"/>
            <p:cNvSpPr/>
            <p:nvPr/>
          </p:nvSpPr>
          <p:spPr>
            <a:xfrm>
              <a:off x="170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9"/>
            <p:cNvSpPr/>
            <p:nvPr/>
          </p:nvSpPr>
          <p:spPr>
            <a:xfrm>
              <a:off x="18029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9"/>
            <p:cNvSpPr/>
            <p:nvPr/>
          </p:nvSpPr>
          <p:spPr>
            <a:xfrm>
              <a:off x="190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9"/>
            <p:cNvSpPr/>
            <p:nvPr/>
          </p:nvSpPr>
          <p:spPr>
            <a:xfrm>
              <a:off x="200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9"/>
            <p:cNvSpPr/>
            <p:nvPr/>
          </p:nvSpPr>
          <p:spPr>
            <a:xfrm>
              <a:off x="210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9"/>
            <p:cNvSpPr/>
            <p:nvPr/>
          </p:nvSpPr>
          <p:spPr>
            <a:xfrm>
              <a:off x="220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9"/>
            <p:cNvSpPr/>
            <p:nvPr/>
          </p:nvSpPr>
          <p:spPr>
            <a:xfrm>
              <a:off x="231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9"/>
            <p:cNvSpPr/>
            <p:nvPr/>
          </p:nvSpPr>
          <p:spPr>
            <a:xfrm>
              <a:off x="241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9"/>
            <p:cNvSpPr/>
            <p:nvPr/>
          </p:nvSpPr>
          <p:spPr>
            <a:xfrm>
              <a:off x="251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9"/>
            <p:cNvSpPr/>
            <p:nvPr/>
          </p:nvSpPr>
          <p:spPr>
            <a:xfrm>
              <a:off x="261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9"/>
            <p:cNvSpPr/>
            <p:nvPr/>
          </p:nvSpPr>
          <p:spPr>
            <a:xfrm>
              <a:off x="271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9"/>
            <p:cNvSpPr/>
            <p:nvPr/>
          </p:nvSpPr>
          <p:spPr>
            <a:xfrm>
              <a:off x="281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9"/>
            <p:cNvSpPr/>
            <p:nvPr/>
          </p:nvSpPr>
          <p:spPr>
            <a:xfrm>
              <a:off x="292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9"/>
            <p:cNvSpPr/>
            <p:nvPr/>
          </p:nvSpPr>
          <p:spPr>
            <a:xfrm>
              <a:off x="302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9"/>
            <p:cNvSpPr/>
            <p:nvPr/>
          </p:nvSpPr>
          <p:spPr>
            <a:xfrm>
              <a:off x="312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9"/>
            <p:cNvSpPr/>
            <p:nvPr/>
          </p:nvSpPr>
          <p:spPr>
            <a:xfrm>
              <a:off x="322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9"/>
            <p:cNvSpPr/>
            <p:nvPr/>
          </p:nvSpPr>
          <p:spPr>
            <a:xfrm>
              <a:off x="33266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9"/>
            <p:cNvSpPr/>
            <p:nvPr/>
          </p:nvSpPr>
          <p:spPr>
            <a:xfrm>
              <a:off x="342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9"/>
            <p:cNvSpPr/>
            <p:nvPr/>
          </p:nvSpPr>
          <p:spPr>
            <a:xfrm>
              <a:off x="352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9"/>
            <p:cNvSpPr/>
            <p:nvPr/>
          </p:nvSpPr>
          <p:spPr>
            <a:xfrm>
              <a:off x="363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9"/>
            <p:cNvSpPr/>
            <p:nvPr/>
          </p:nvSpPr>
          <p:spPr>
            <a:xfrm>
              <a:off x="373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9"/>
            <p:cNvSpPr/>
            <p:nvPr/>
          </p:nvSpPr>
          <p:spPr>
            <a:xfrm>
              <a:off x="3834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9"/>
            <p:cNvSpPr/>
            <p:nvPr/>
          </p:nvSpPr>
          <p:spPr>
            <a:xfrm>
              <a:off x="393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9"/>
            <p:cNvSpPr/>
            <p:nvPr/>
          </p:nvSpPr>
          <p:spPr>
            <a:xfrm>
              <a:off x="403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9"/>
            <p:cNvSpPr/>
            <p:nvPr/>
          </p:nvSpPr>
          <p:spPr>
            <a:xfrm>
              <a:off x="413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9"/>
            <p:cNvSpPr/>
            <p:nvPr/>
          </p:nvSpPr>
          <p:spPr>
            <a:xfrm>
              <a:off x="42407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9"/>
            <p:cNvSpPr/>
            <p:nvPr/>
          </p:nvSpPr>
          <p:spPr>
            <a:xfrm>
              <a:off x="434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9"/>
            <p:cNvSpPr/>
            <p:nvPr/>
          </p:nvSpPr>
          <p:spPr>
            <a:xfrm>
              <a:off x="444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9"/>
            <p:cNvSpPr/>
            <p:nvPr/>
          </p:nvSpPr>
          <p:spPr>
            <a:xfrm>
              <a:off x="454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9"/>
            <p:cNvSpPr/>
            <p:nvPr/>
          </p:nvSpPr>
          <p:spPr>
            <a:xfrm>
              <a:off x="464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9"/>
            <p:cNvSpPr/>
            <p:nvPr/>
          </p:nvSpPr>
          <p:spPr>
            <a:xfrm>
              <a:off x="474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9"/>
            <p:cNvSpPr/>
            <p:nvPr/>
          </p:nvSpPr>
          <p:spPr>
            <a:xfrm>
              <a:off x="485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9"/>
            <p:cNvSpPr/>
            <p:nvPr/>
          </p:nvSpPr>
          <p:spPr>
            <a:xfrm>
              <a:off x="495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9"/>
            <p:cNvSpPr/>
            <p:nvPr/>
          </p:nvSpPr>
          <p:spPr>
            <a:xfrm>
              <a:off x="505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9"/>
            <p:cNvSpPr/>
            <p:nvPr/>
          </p:nvSpPr>
          <p:spPr>
            <a:xfrm>
              <a:off x="515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9"/>
            <p:cNvSpPr/>
            <p:nvPr/>
          </p:nvSpPr>
          <p:spPr>
            <a:xfrm>
              <a:off x="525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9"/>
            <p:cNvSpPr/>
            <p:nvPr/>
          </p:nvSpPr>
          <p:spPr>
            <a:xfrm>
              <a:off x="535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9"/>
            <p:cNvSpPr/>
            <p:nvPr/>
          </p:nvSpPr>
          <p:spPr>
            <a:xfrm>
              <a:off x="5459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9"/>
            <p:cNvSpPr/>
            <p:nvPr/>
          </p:nvSpPr>
          <p:spPr>
            <a:xfrm>
              <a:off x="5561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9"/>
            <p:cNvSpPr/>
            <p:nvPr/>
          </p:nvSpPr>
          <p:spPr>
            <a:xfrm>
              <a:off x="56629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9"/>
            <p:cNvSpPr/>
            <p:nvPr/>
          </p:nvSpPr>
          <p:spPr>
            <a:xfrm>
              <a:off x="57644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9"/>
            <p:cNvSpPr/>
            <p:nvPr/>
          </p:nvSpPr>
          <p:spPr>
            <a:xfrm>
              <a:off x="58662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9"/>
            <p:cNvSpPr/>
            <p:nvPr/>
          </p:nvSpPr>
          <p:spPr>
            <a:xfrm>
              <a:off x="59677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9"/>
            <p:cNvSpPr/>
            <p:nvPr/>
          </p:nvSpPr>
          <p:spPr>
            <a:xfrm>
              <a:off x="60692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9"/>
            <p:cNvSpPr/>
            <p:nvPr/>
          </p:nvSpPr>
          <p:spPr>
            <a:xfrm>
              <a:off x="6171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9"/>
            <p:cNvSpPr/>
            <p:nvPr/>
          </p:nvSpPr>
          <p:spPr>
            <a:xfrm>
              <a:off x="62725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9"/>
            <p:cNvSpPr/>
            <p:nvPr/>
          </p:nvSpPr>
          <p:spPr>
            <a:xfrm>
              <a:off x="63740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9"/>
            <p:cNvSpPr/>
            <p:nvPr/>
          </p:nvSpPr>
          <p:spPr>
            <a:xfrm>
              <a:off x="64755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9"/>
            <p:cNvSpPr/>
            <p:nvPr/>
          </p:nvSpPr>
          <p:spPr>
            <a:xfrm>
              <a:off x="6577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9"/>
            <p:cNvSpPr/>
            <p:nvPr/>
          </p:nvSpPr>
          <p:spPr>
            <a:xfrm>
              <a:off x="66788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9"/>
            <p:cNvSpPr/>
            <p:nvPr/>
          </p:nvSpPr>
          <p:spPr>
            <a:xfrm>
              <a:off x="67803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9"/>
            <p:cNvSpPr/>
            <p:nvPr/>
          </p:nvSpPr>
          <p:spPr>
            <a:xfrm>
              <a:off x="6881800" y="12008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9"/>
            <p:cNvSpPr/>
            <p:nvPr/>
          </p:nvSpPr>
          <p:spPr>
            <a:xfrm>
              <a:off x="6983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9"/>
            <p:cNvSpPr/>
            <p:nvPr/>
          </p:nvSpPr>
          <p:spPr>
            <a:xfrm>
              <a:off x="70851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9"/>
            <p:cNvSpPr/>
            <p:nvPr/>
          </p:nvSpPr>
          <p:spPr>
            <a:xfrm>
              <a:off x="71866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9"/>
            <p:cNvSpPr/>
            <p:nvPr/>
          </p:nvSpPr>
          <p:spPr>
            <a:xfrm>
              <a:off x="7288400" y="12008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9"/>
            <p:cNvSpPr/>
            <p:nvPr/>
          </p:nvSpPr>
          <p:spPr>
            <a:xfrm>
              <a:off x="27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9"/>
            <p:cNvSpPr/>
            <p:nvPr/>
          </p:nvSpPr>
          <p:spPr>
            <a:xfrm>
              <a:off x="38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9"/>
            <p:cNvSpPr/>
            <p:nvPr/>
          </p:nvSpPr>
          <p:spPr>
            <a:xfrm>
              <a:off x="48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9"/>
            <p:cNvSpPr/>
            <p:nvPr/>
          </p:nvSpPr>
          <p:spPr>
            <a:xfrm>
              <a:off x="58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9"/>
            <p:cNvSpPr/>
            <p:nvPr/>
          </p:nvSpPr>
          <p:spPr>
            <a:xfrm>
              <a:off x="68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9"/>
            <p:cNvSpPr/>
            <p:nvPr/>
          </p:nvSpPr>
          <p:spPr>
            <a:xfrm>
              <a:off x="78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9"/>
            <p:cNvSpPr/>
            <p:nvPr/>
          </p:nvSpPr>
          <p:spPr>
            <a:xfrm>
              <a:off x="88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9"/>
            <p:cNvSpPr/>
            <p:nvPr/>
          </p:nvSpPr>
          <p:spPr>
            <a:xfrm>
              <a:off x="99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9"/>
            <p:cNvSpPr/>
            <p:nvPr/>
          </p:nvSpPr>
          <p:spPr>
            <a:xfrm>
              <a:off x="109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9"/>
            <p:cNvSpPr/>
            <p:nvPr/>
          </p:nvSpPr>
          <p:spPr>
            <a:xfrm>
              <a:off x="119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9"/>
            <p:cNvSpPr/>
            <p:nvPr/>
          </p:nvSpPr>
          <p:spPr>
            <a:xfrm>
              <a:off x="129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9"/>
            <p:cNvSpPr/>
            <p:nvPr/>
          </p:nvSpPr>
          <p:spPr>
            <a:xfrm>
              <a:off x="139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9"/>
            <p:cNvSpPr/>
            <p:nvPr/>
          </p:nvSpPr>
          <p:spPr>
            <a:xfrm>
              <a:off x="149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9"/>
            <p:cNvSpPr/>
            <p:nvPr/>
          </p:nvSpPr>
          <p:spPr>
            <a:xfrm>
              <a:off x="159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9"/>
            <p:cNvSpPr/>
            <p:nvPr/>
          </p:nvSpPr>
          <p:spPr>
            <a:xfrm>
              <a:off x="170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9"/>
            <p:cNvSpPr/>
            <p:nvPr/>
          </p:nvSpPr>
          <p:spPr>
            <a:xfrm>
              <a:off x="18029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9"/>
            <p:cNvSpPr/>
            <p:nvPr/>
          </p:nvSpPr>
          <p:spPr>
            <a:xfrm>
              <a:off x="190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9"/>
            <p:cNvSpPr/>
            <p:nvPr/>
          </p:nvSpPr>
          <p:spPr>
            <a:xfrm>
              <a:off x="200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9"/>
            <p:cNvSpPr/>
            <p:nvPr/>
          </p:nvSpPr>
          <p:spPr>
            <a:xfrm>
              <a:off x="210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9"/>
            <p:cNvSpPr/>
            <p:nvPr/>
          </p:nvSpPr>
          <p:spPr>
            <a:xfrm>
              <a:off x="220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9"/>
            <p:cNvSpPr/>
            <p:nvPr/>
          </p:nvSpPr>
          <p:spPr>
            <a:xfrm>
              <a:off x="231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9"/>
            <p:cNvSpPr/>
            <p:nvPr/>
          </p:nvSpPr>
          <p:spPr>
            <a:xfrm>
              <a:off x="241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9"/>
            <p:cNvSpPr/>
            <p:nvPr/>
          </p:nvSpPr>
          <p:spPr>
            <a:xfrm>
              <a:off x="251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9"/>
            <p:cNvSpPr/>
            <p:nvPr/>
          </p:nvSpPr>
          <p:spPr>
            <a:xfrm>
              <a:off x="261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9"/>
            <p:cNvSpPr/>
            <p:nvPr/>
          </p:nvSpPr>
          <p:spPr>
            <a:xfrm>
              <a:off x="271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9"/>
            <p:cNvSpPr/>
            <p:nvPr/>
          </p:nvSpPr>
          <p:spPr>
            <a:xfrm>
              <a:off x="281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9"/>
            <p:cNvSpPr/>
            <p:nvPr/>
          </p:nvSpPr>
          <p:spPr>
            <a:xfrm>
              <a:off x="292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9"/>
            <p:cNvSpPr/>
            <p:nvPr/>
          </p:nvSpPr>
          <p:spPr>
            <a:xfrm>
              <a:off x="302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9"/>
            <p:cNvSpPr/>
            <p:nvPr/>
          </p:nvSpPr>
          <p:spPr>
            <a:xfrm>
              <a:off x="312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9"/>
            <p:cNvSpPr/>
            <p:nvPr/>
          </p:nvSpPr>
          <p:spPr>
            <a:xfrm>
              <a:off x="322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9"/>
            <p:cNvSpPr/>
            <p:nvPr/>
          </p:nvSpPr>
          <p:spPr>
            <a:xfrm>
              <a:off x="33266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9"/>
            <p:cNvSpPr/>
            <p:nvPr/>
          </p:nvSpPr>
          <p:spPr>
            <a:xfrm>
              <a:off x="342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9"/>
            <p:cNvSpPr/>
            <p:nvPr/>
          </p:nvSpPr>
          <p:spPr>
            <a:xfrm>
              <a:off x="352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9"/>
            <p:cNvSpPr/>
            <p:nvPr/>
          </p:nvSpPr>
          <p:spPr>
            <a:xfrm>
              <a:off x="363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9"/>
            <p:cNvSpPr/>
            <p:nvPr/>
          </p:nvSpPr>
          <p:spPr>
            <a:xfrm>
              <a:off x="373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9"/>
            <p:cNvSpPr/>
            <p:nvPr/>
          </p:nvSpPr>
          <p:spPr>
            <a:xfrm>
              <a:off x="3834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9"/>
            <p:cNvSpPr/>
            <p:nvPr/>
          </p:nvSpPr>
          <p:spPr>
            <a:xfrm>
              <a:off x="393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9"/>
            <p:cNvSpPr/>
            <p:nvPr/>
          </p:nvSpPr>
          <p:spPr>
            <a:xfrm>
              <a:off x="403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9"/>
            <p:cNvSpPr/>
            <p:nvPr/>
          </p:nvSpPr>
          <p:spPr>
            <a:xfrm>
              <a:off x="413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9"/>
            <p:cNvSpPr/>
            <p:nvPr/>
          </p:nvSpPr>
          <p:spPr>
            <a:xfrm>
              <a:off x="42407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9"/>
            <p:cNvSpPr/>
            <p:nvPr/>
          </p:nvSpPr>
          <p:spPr>
            <a:xfrm>
              <a:off x="434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9"/>
            <p:cNvSpPr/>
            <p:nvPr/>
          </p:nvSpPr>
          <p:spPr>
            <a:xfrm>
              <a:off x="444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9"/>
            <p:cNvSpPr/>
            <p:nvPr/>
          </p:nvSpPr>
          <p:spPr>
            <a:xfrm>
              <a:off x="454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9"/>
            <p:cNvSpPr/>
            <p:nvPr/>
          </p:nvSpPr>
          <p:spPr>
            <a:xfrm>
              <a:off x="464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9"/>
            <p:cNvSpPr/>
            <p:nvPr/>
          </p:nvSpPr>
          <p:spPr>
            <a:xfrm>
              <a:off x="474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9"/>
            <p:cNvSpPr/>
            <p:nvPr/>
          </p:nvSpPr>
          <p:spPr>
            <a:xfrm>
              <a:off x="485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9"/>
            <p:cNvSpPr/>
            <p:nvPr/>
          </p:nvSpPr>
          <p:spPr>
            <a:xfrm>
              <a:off x="495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9"/>
            <p:cNvSpPr/>
            <p:nvPr/>
          </p:nvSpPr>
          <p:spPr>
            <a:xfrm>
              <a:off x="505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9"/>
            <p:cNvSpPr/>
            <p:nvPr/>
          </p:nvSpPr>
          <p:spPr>
            <a:xfrm>
              <a:off x="515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9"/>
            <p:cNvSpPr/>
            <p:nvPr/>
          </p:nvSpPr>
          <p:spPr>
            <a:xfrm>
              <a:off x="525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9"/>
            <p:cNvSpPr/>
            <p:nvPr/>
          </p:nvSpPr>
          <p:spPr>
            <a:xfrm>
              <a:off x="535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9"/>
            <p:cNvSpPr/>
            <p:nvPr/>
          </p:nvSpPr>
          <p:spPr>
            <a:xfrm>
              <a:off x="5459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9"/>
            <p:cNvSpPr/>
            <p:nvPr/>
          </p:nvSpPr>
          <p:spPr>
            <a:xfrm>
              <a:off x="5561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9"/>
            <p:cNvSpPr/>
            <p:nvPr/>
          </p:nvSpPr>
          <p:spPr>
            <a:xfrm>
              <a:off x="56629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9"/>
            <p:cNvSpPr/>
            <p:nvPr/>
          </p:nvSpPr>
          <p:spPr>
            <a:xfrm>
              <a:off x="57644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9"/>
            <p:cNvSpPr/>
            <p:nvPr/>
          </p:nvSpPr>
          <p:spPr>
            <a:xfrm>
              <a:off x="58662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9"/>
            <p:cNvSpPr/>
            <p:nvPr/>
          </p:nvSpPr>
          <p:spPr>
            <a:xfrm>
              <a:off x="59677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9"/>
            <p:cNvSpPr/>
            <p:nvPr/>
          </p:nvSpPr>
          <p:spPr>
            <a:xfrm>
              <a:off x="60692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9"/>
            <p:cNvSpPr/>
            <p:nvPr/>
          </p:nvSpPr>
          <p:spPr>
            <a:xfrm>
              <a:off x="6171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9"/>
            <p:cNvSpPr/>
            <p:nvPr/>
          </p:nvSpPr>
          <p:spPr>
            <a:xfrm>
              <a:off x="62725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9"/>
            <p:cNvSpPr/>
            <p:nvPr/>
          </p:nvSpPr>
          <p:spPr>
            <a:xfrm>
              <a:off x="63740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9"/>
            <p:cNvSpPr/>
            <p:nvPr/>
          </p:nvSpPr>
          <p:spPr>
            <a:xfrm>
              <a:off x="64755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9"/>
            <p:cNvSpPr/>
            <p:nvPr/>
          </p:nvSpPr>
          <p:spPr>
            <a:xfrm>
              <a:off x="6577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9"/>
            <p:cNvSpPr/>
            <p:nvPr/>
          </p:nvSpPr>
          <p:spPr>
            <a:xfrm>
              <a:off x="66788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9"/>
            <p:cNvSpPr/>
            <p:nvPr/>
          </p:nvSpPr>
          <p:spPr>
            <a:xfrm>
              <a:off x="67803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9"/>
            <p:cNvSpPr/>
            <p:nvPr/>
          </p:nvSpPr>
          <p:spPr>
            <a:xfrm>
              <a:off x="6881800" y="13559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9"/>
            <p:cNvSpPr/>
            <p:nvPr/>
          </p:nvSpPr>
          <p:spPr>
            <a:xfrm>
              <a:off x="6983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9"/>
            <p:cNvSpPr/>
            <p:nvPr/>
          </p:nvSpPr>
          <p:spPr>
            <a:xfrm>
              <a:off x="70851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9"/>
            <p:cNvSpPr/>
            <p:nvPr/>
          </p:nvSpPr>
          <p:spPr>
            <a:xfrm>
              <a:off x="71866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9"/>
            <p:cNvSpPr/>
            <p:nvPr/>
          </p:nvSpPr>
          <p:spPr>
            <a:xfrm>
              <a:off x="7288400" y="13559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9"/>
            <p:cNvSpPr/>
            <p:nvPr/>
          </p:nvSpPr>
          <p:spPr>
            <a:xfrm>
              <a:off x="27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0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9"/>
            <p:cNvSpPr/>
            <p:nvPr/>
          </p:nvSpPr>
          <p:spPr>
            <a:xfrm>
              <a:off x="38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9"/>
            <p:cNvSpPr/>
            <p:nvPr/>
          </p:nvSpPr>
          <p:spPr>
            <a:xfrm>
              <a:off x="48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9"/>
            <p:cNvSpPr/>
            <p:nvPr/>
          </p:nvSpPr>
          <p:spPr>
            <a:xfrm>
              <a:off x="58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9"/>
            <p:cNvSpPr/>
            <p:nvPr/>
          </p:nvSpPr>
          <p:spPr>
            <a:xfrm>
              <a:off x="68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9"/>
            <p:cNvSpPr/>
            <p:nvPr/>
          </p:nvSpPr>
          <p:spPr>
            <a:xfrm>
              <a:off x="78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9"/>
            <p:cNvSpPr/>
            <p:nvPr/>
          </p:nvSpPr>
          <p:spPr>
            <a:xfrm>
              <a:off x="88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9"/>
            <p:cNvSpPr/>
            <p:nvPr/>
          </p:nvSpPr>
          <p:spPr>
            <a:xfrm>
              <a:off x="99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9"/>
            <p:cNvSpPr/>
            <p:nvPr/>
          </p:nvSpPr>
          <p:spPr>
            <a:xfrm>
              <a:off x="109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9"/>
            <p:cNvSpPr/>
            <p:nvPr/>
          </p:nvSpPr>
          <p:spPr>
            <a:xfrm>
              <a:off x="119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9"/>
            <p:cNvSpPr/>
            <p:nvPr/>
          </p:nvSpPr>
          <p:spPr>
            <a:xfrm>
              <a:off x="129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9"/>
            <p:cNvSpPr/>
            <p:nvPr/>
          </p:nvSpPr>
          <p:spPr>
            <a:xfrm>
              <a:off x="139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9"/>
            <p:cNvSpPr/>
            <p:nvPr/>
          </p:nvSpPr>
          <p:spPr>
            <a:xfrm>
              <a:off x="149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9"/>
            <p:cNvSpPr/>
            <p:nvPr/>
          </p:nvSpPr>
          <p:spPr>
            <a:xfrm>
              <a:off x="159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9"/>
            <p:cNvSpPr/>
            <p:nvPr/>
          </p:nvSpPr>
          <p:spPr>
            <a:xfrm>
              <a:off x="170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9"/>
            <p:cNvSpPr/>
            <p:nvPr/>
          </p:nvSpPr>
          <p:spPr>
            <a:xfrm>
              <a:off x="18029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9"/>
            <p:cNvSpPr/>
            <p:nvPr/>
          </p:nvSpPr>
          <p:spPr>
            <a:xfrm>
              <a:off x="190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9"/>
            <p:cNvSpPr/>
            <p:nvPr/>
          </p:nvSpPr>
          <p:spPr>
            <a:xfrm>
              <a:off x="200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9"/>
            <p:cNvSpPr/>
            <p:nvPr/>
          </p:nvSpPr>
          <p:spPr>
            <a:xfrm>
              <a:off x="210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9"/>
            <p:cNvSpPr/>
            <p:nvPr/>
          </p:nvSpPr>
          <p:spPr>
            <a:xfrm>
              <a:off x="220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9"/>
            <p:cNvSpPr/>
            <p:nvPr/>
          </p:nvSpPr>
          <p:spPr>
            <a:xfrm>
              <a:off x="231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0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9"/>
            <p:cNvSpPr/>
            <p:nvPr/>
          </p:nvSpPr>
          <p:spPr>
            <a:xfrm>
              <a:off x="241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9"/>
            <p:cNvSpPr/>
            <p:nvPr/>
          </p:nvSpPr>
          <p:spPr>
            <a:xfrm>
              <a:off x="251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9"/>
            <p:cNvSpPr/>
            <p:nvPr/>
          </p:nvSpPr>
          <p:spPr>
            <a:xfrm>
              <a:off x="261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9"/>
            <p:cNvSpPr/>
            <p:nvPr/>
          </p:nvSpPr>
          <p:spPr>
            <a:xfrm>
              <a:off x="271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9"/>
            <p:cNvSpPr/>
            <p:nvPr/>
          </p:nvSpPr>
          <p:spPr>
            <a:xfrm>
              <a:off x="281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9"/>
            <p:cNvSpPr/>
            <p:nvPr/>
          </p:nvSpPr>
          <p:spPr>
            <a:xfrm>
              <a:off x="292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0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9"/>
            <p:cNvSpPr/>
            <p:nvPr/>
          </p:nvSpPr>
          <p:spPr>
            <a:xfrm>
              <a:off x="302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9"/>
            <p:cNvSpPr/>
            <p:nvPr/>
          </p:nvSpPr>
          <p:spPr>
            <a:xfrm>
              <a:off x="312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9"/>
            <p:cNvSpPr/>
            <p:nvPr/>
          </p:nvSpPr>
          <p:spPr>
            <a:xfrm>
              <a:off x="322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9"/>
            <p:cNvSpPr/>
            <p:nvPr/>
          </p:nvSpPr>
          <p:spPr>
            <a:xfrm>
              <a:off x="33266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9"/>
            <p:cNvSpPr/>
            <p:nvPr/>
          </p:nvSpPr>
          <p:spPr>
            <a:xfrm>
              <a:off x="342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9"/>
            <p:cNvSpPr/>
            <p:nvPr/>
          </p:nvSpPr>
          <p:spPr>
            <a:xfrm>
              <a:off x="352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9"/>
            <p:cNvSpPr/>
            <p:nvPr/>
          </p:nvSpPr>
          <p:spPr>
            <a:xfrm>
              <a:off x="363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9"/>
            <p:cNvSpPr/>
            <p:nvPr/>
          </p:nvSpPr>
          <p:spPr>
            <a:xfrm>
              <a:off x="373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9"/>
            <p:cNvSpPr/>
            <p:nvPr/>
          </p:nvSpPr>
          <p:spPr>
            <a:xfrm>
              <a:off x="3834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0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9"/>
            <p:cNvSpPr/>
            <p:nvPr/>
          </p:nvSpPr>
          <p:spPr>
            <a:xfrm>
              <a:off x="393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9"/>
            <p:cNvSpPr/>
            <p:nvPr/>
          </p:nvSpPr>
          <p:spPr>
            <a:xfrm>
              <a:off x="403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9"/>
            <p:cNvSpPr/>
            <p:nvPr/>
          </p:nvSpPr>
          <p:spPr>
            <a:xfrm>
              <a:off x="413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0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9"/>
            <p:cNvSpPr/>
            <p:nvPr/>
          </p:nvSpPr>
          <p:spPr>
            <a:xfrm>
              <a:off x="42407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9"/>
            <p:cNvSpPr/>
            <p:nvPr/>
          </p:nvSpPr>
          <p:spPr>
            <a:xfrm>
              <a:off x="434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9"/>
            <p:cNvSpPr/>
            <p:nvPr/>
          </p:nvSpPr>
          <p:spPr>
            <a:xfrm>
              <a:off x="444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9"/>
            <p:cNvSpPr/>
            <p:nvPr/>
          </p:nvSpPr>
          <p:spPr>
            <a:xfrm>
              <a:off x="454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9"/>
            <p:cNvSpPr/>
            <p:nvPr/>
          </p:nvSpPr>
          <p:spPr>
            <a:xfrm>
              <a:off x="464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9"/>
            <p:cNvSpPr/>
            <p:nvPr/>
          </p:nvSpPr>
          <p:spPr>
            <a:xfrm>
              <a:off x="474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0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9"/>
            <p:cNvSpPr/>
            <p:nvPr/>
          </p:nvSpPr>
          <p:spPr>
            <a:xfrm>
              <a:off x="485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9"/>
            <p:cNvSpPr/>
            <p:nvPr/>
          </p:nvSpPr>
          <p:spPr>
            <a:xfrm>
              <a:off x="495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9"/>
            <p:cNvSpPr/>
            <p:nvPr/>
          </p:nvSpPr>
          <p:spPr>
            <a:xfrm>
              <a:off x="505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9"/>
            <p:cNvSpPr/>
            <p:nvPr/>
          </p:nvSpPr>
          <p:spPr>
            <a:xfrm>
              <a:off x="515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9"/>
            <p:cNvSpPr/>
            <p:nvPr/>
          </p:nvSpPr>
          <p:spPr>
            <a:xfrm>
              <a:off x="525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9"/>
            <p:cNvSpPr/>
            <p:nvPr/>
          </p:nvSpPr>
          <p:spPr>
            <a:xfrm>
              <a:off x="535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9"/>
            <p:cNvSpPr/>
            <p:nvPr/>
          </p:nvSpPr>
          <p:spPr>
            <a:xfrm>
              <a:off x="5459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9"/>
            <p:cNvSpPr/>
            <p:nvPr/>
          </p:nvSpPr>
          <p:spPr>
            <a:xfrm>
              <a:off x="5561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9"/>
            <p:cNvSpPr/>
            <p:nvPr/>
          </p:nvSpPr>
          <p:spPr>
            <a:xfrm>
              <a:off x="56629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9"/>
            <p:cNvSpPr/>
            <p:nvPr/>
          </p:nvSpPr>
          <p:spPr>
            <a:xfrm>
              <a:off x="57644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9"/>
            <p:cNvSpPr/>
            <p:nvPr/>
          </p:nvSpPr>
          <p:spPr>
            <a:xfrm>
              <a:off x="58662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9"/>
            <p:cNvSpPr/>
            <p:nvPr/>
          </p:nvSpPr>
          <p:spPr>
            <a:xfrm>
              <a:off x="59677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9"/>
            <p:cNvSpPr/>
            <p:nvPr/>
          </p:nvSpPr>
          <p:spPr>
            <a:xfrm>
              <a:off x="60692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9"/>
            <p:cNvSpPr/>
            <p:nvPr/>
          </p:nvSpPr>
          <p:spPr>
            <a:xfrm>
              <a:off x="6171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9"/>
            <p:cNvSpPr/>
            <p:nvPr/>
          </p:nvSpPr>
          <p:spPr>
            <a:xfrm>
              <a:off x="62725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9"/>
            <p:cNvSpPr/>
            <p:nvPr/>
          </p:nvSpPr>
          <p:spPr>
            <a:xfrm>
              <a:off x="63740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9"/>
            <p:cNvSpPr/>
            <p:nvPr/>
          </p:nvSpPr>
          <p:spPr>
            <a:xfrm>
              <a:off x="64755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9"/>
            <p:cNvSpPr/>
            <p:nvPr/>
          </p:nvSpPr>
          <p:spPr>
            <a:xfrm>
              <a:off x="6577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9"/>
            <p:cNvSpPr/>
            <p:nvPr/>
          </p:nvSpPr>
          <p:spPr>
            <a:xfrm>
              <a:off x="66788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9"/>
            <p:cNvSpPr/>
            <p:nvPr/>
          </p:nvSpPr>
          <p:spPr>
            <a:xfrm>
              <a:off x="67803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0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9"/>
            <p:cNvSpPr/>
            <p:nvPr/>
          </p:nvSpPr>
          <p:spPr>
            <a:xfrm>
              <a:off x="6881800" y="1511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0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9"/>
            <p:cNvSpPr/>
            <p:nvPr/>
          </p:nvSpPr>
          <p:spPr>
            <a:xfrm>
              <a:off x="6983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9"/>
            <p:cNvSpPr/>
            <p:nvPr/>
          </p:nvSpPr>
          <p:spPr>
            <a:xfrm>
              <a:off x="70851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9"/>
            <p:cNvSpPr/>
            <p:nvPr/>
          </p:nvSpPr>
          <p:spPr>
            <a:xfrm>
              <a:off x="71866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0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0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9"/>
            <p:cNvSpPr/>
            <p:nvPr/>
          </p:nvSpPr>
          <p:spPr>
            <a:xfrm>
              <a:off x="7288400" y="1511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0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0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9"/>
            <p:cNvSpPr/>
            <p:nvPr/>
          </p:nvSpPr>
          <p:spPr>
            <a:xfrm>
              <a:off x="27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9"/>
            <p:cNvSpPr/>
            <p:nvPr/>
          </p:nvSpPr>
          <p:spPr>
            <a:xfrm>
              <a:off x="38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9"/>
            <p:cNvSpPr/>
            <p:nvPr/>
          </p:nvSpPr>
          <p:spPr>
            <a:xfrm>
              <a:off x="48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9"/>
            <p:cNvSpPr/>
            <p:nvPr/>
          </p:nvSpPr>
          <p:spPr>
            <a:xfrm>
              <a:off x="58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9"/>
            <p:cNvSpPr/>
            <p:nvPr/>
          </p:nvSpPr>
          <p:spPr>
            <a:xfrm>
              <a:off x="68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9"/>
            <p:cNvSpPr/>
            <p:nvPr/>
          </p:nvSpPr>
          <p:spPr>
            <a:xfrm>
              <a:off x="78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9"/>
            <p:cNvSpPr/>
            <p:nvPr/>
          </p:nvSpPr>
          <p:spPr>
            <a:xfrm>
              <a:off x="88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9"/>
            <p:cNvSpPr/>
            <p:nvPr/>
          </p:nvSpPr>
          <p:spPr>
            <a:xfrm>
              <a:off x="99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9"/>
            <p:cNvSpPr/>
            <p:nvPr/>
          </p:nvSpPr>
          <p:spPr>
            <a:xfrm>
              <a:off x="109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9"/>
            <p:cNvSpPr/>
            <p:nvPr/>
          </p:nvSpPr>
          <p:spPr>
            <a:xfrm>
              <a:off x="119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9"/>
            <p:cNvSpPr/>
            <p:nvPr/>
          </p:nvSpPr>
          <p:spPr>
            <a:xfrm>
              <a:off x="129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9"/>
            <p:cNvSpPr/>
            <p:nvPr/>
          </p:nvSpPr>
          <p:spPr>
            <a:xfrm>
              <a:off x="139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9"/>
            <p:cNvSpPr/>
            <p:nvPr/>
          </p:nvSpPr>
          <p:spPr>
            <a:xfrm>
              <a:off x="149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9"/>
            <p:cNvSpPr/>
            <p:nvPr/>
          </p:nvSpPr>
          <p:spPr>
            <a:xfrm>
              <a:off x="159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9"/>
            <p:cNvSpPr/>
            <p:nvPr/>
          </p:nvSpPr>
          <p:spPr>
            <a:xfrm>
              <a:off x="170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9"/>
            <p:cNvSpPr/>
            <p:nvPr/>
          </p:nvSpPr>
          <p:spPr>
            <a:xfrm>
              <a:off x="18029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9"/>
            <p:cNvSpPr/>
            <p:nvPr/>
          </p:nvSpPr>
          <p:spPr>
            <a:xfrm>
              <a:off x="190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9"/>
            <p:cNvSpPr/>
            <p:nvPr/>
          </p:nvSpPr>
          <p:spPr>
            <a:xfrm>
              <a:off x="200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9"/>
            <p:cNvSpPr/>
            <p:nvPr/>
          </p:nvSpPr>
          <p:spPr>
            <a:xfrm>
              <a:off x="210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9"/>
            <p:cNvSpPr/>
            <p:nvPr/>
          </p:nvSpPr>
          <p:spPr>
            <a:xfrm>
              <a:off x="220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9"/>
            <p:cNvSpPr/>
            <p:nvPr/>
          </p:nvSpPr>
          <p:spPr>
            <a:xfrm>
              <a:off x="231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9"/>
            <p:cNvSpPr/>
            <p:nvPr/>
          </p:nvSpPr>
          <p:spPr>
            <a:xfrm>
              <a:off x="241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9"/>
            <p:cNvSpPr/>
            <p:nvPr/>
          </p:nvSpPr>
          <p:spPr>
            <a:xfrm>
              <a:off x="251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9"/>
            <p:cNvSpPr/>
            <p:nvPr/>
          </p:nvSpPr>
          <p:spPr>
            <a:xfrm>
              <a:off x="261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9"/>
            <p:cNvSpPr/>
            <p:nvPr/>
          </p:nvSpPr>
          <p:spPr>
            <a:xfrm>
              <a:off x="271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9"/>
            <p:cNvSpPr/>
            <p:nvPr/>
          </p:nvSpPr>
          <p:spPr>
            <a:xfrm>
              <a:off x="281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9"/>
            <p:cNvSpPr/>
            <p:nvPr/>
          </p:nvSpPr>
          <p:spPr>
            <a:xfrm>
              <a:off x="292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9"/>
            <p:cNvSpPr/>
            <p:nvPr/>
          </p:nvSpPr>
          <p:spPr>
            <a:xfrm>
              <a:off x="302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9"/>
            <p:cNvSpPr/>
            <p:nvPr/>
          </p:nvSpPr>
          <p:spPr>
            <a:xfrm>
              <a:off x="312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9"/>
            <p:cNvSpPr/>
            <p:nvPr/>
          </p:nvSpPr>
          <p:spPr>
            <a:xfrm>
              <a:off x="322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9"/>
            <p:cNvSpPr/>
            <p:nvPr/>
          </p:nvSpPr>
          <p:spPr>
            <a:xfrm>
              <a:off x="33266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9"/>
            <p:cNvSpPr/>
            <p:nvPr/>
          </p:nvSpPr>
          <p:spPr>
            <a:xfrm>
              <a:off x="342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9"/>
            <p:cNvSpPr/>
            <p:nvPr/>
          </p:nvSpPr>
          <p:spPr>
            <a:xfrm>
              <a:off x="352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9"/>
            <p:cNvSpPr/>
            <p:nvPr/>
          </p:nvSpPr>
          <p:spPr>
            <a:xfrm>
              <a:off x="363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9"/>
            <p:cNvSpPr/>
            <p:nvPr/>
          </p:nvSpPr>
          <p:spPr>
            <a:xfrm>
              <a:off x="373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9"/>
            <p:cNvSpPr/>
            <p:nvPr/>
          </p:nvSpPr>
          <p:spPr>
            <a:xfrm>
              <a:off x="3834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9"/>
            <p:cNvSpPr/>
            <p:nvPr/>
          </p:nvSpPr>
          <p:spPr>
            <a:xfrm>
              <a:off x="393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9"/>
            <p:cNvSpPr/>
            <p:nvPr/>
          </p:nvSpPr>
          <p:spPr>
            <a:xfrm>
              <a:off x="403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9"/>
            <p:cNvSpPr/>
            <p:nvPr/>
          </p:nvSpPr>
          <p:spPr>
            <a:xfrm>
              <a:off x="413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9"/>
            <p:cNvSpPr/>
            <p:nvPr/>
          </p:nvSpPr>
          <p:spPr>
            <a:xfrm>
              <a:off x="42407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9"/>
            <p:cNvSpPr/>
            <p:nvPr/>
          </p:nvSpPr>
          <p:spPr>
            <a:xfrm>
              <a:off x="434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9"/>
            <p:cNvSpPr/>
            <p:nvPr/>
          </p:nvSpPr>
          <p:spPr>
            <a:xfrm>
              <a:off x="444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9"/>
            <p:cNvSpPr/>
            <p:nvPr/>
          </p:nvSpPr>
          <p:spPr>
            <a:xfrm>
              <a:off x="454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9"/>
            <p:cNvSpPr/>
            <p:nvPr/>
          </p:nvSpPr>
          <p:spPr>
            <a:xfrm>
              <a:off x="464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9"/>
            <p:cNvSpPr/>
            <p:nvPr/>
          </p:nvSpPr>
          <p:spPr>
            <a:xfrm>
              <a:off x="474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9"/>
            <p:cNvSpPr/>
            <p:nvPr/>
          </p:nvSpPr>
          <p:spPr>
            <a:xfrm>
              <a:off x="485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9"/>
            <p:cNvSpPr/>
            <p:nvPr/>
          </p:nvSpPr>
          <p:spPr>
            <a:xfrm>
              <a:off x="495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9"/>
            <p:cNvSpPr/>
            <p:nvPr/>
          </p:nvSpPr>
          <p:spPr>
            <a:xfrm>
              <a:off x="505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9"/>
            <p:cNvSpPr/>
            <p:nvPr/>
          </p:nvSpPr>
          <p:spPr>
            <a:xfrm>
              <a:off x="515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9"/>
            <p:cNvSpPr/>
            <p:nvPr/>
          </p:nvSpPr>
          <p:spPr>
            <a:xfrm>
              <a:off x="525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9"/>
            <p:cNvSpPr/>
            <p:nvPr/>
          </p:nvSpPr>
          <p:spPr>
            <a:xfrm>
              <a:off x="535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9"/>
            <p:cNvSpPr/>
            <p:nvPr/>
          </p:nvSpPr>
          <p:spPr>
            <a:xfrm>
              <a:off x="5459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9"/>
            <p:cNvSpPr/>
            <p:nvPr/>
          </p:nvSpPr>
          <p:spPr>
            <a:xfrm>
              <a:off x="5561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9"/>
            <p:cNvSpPr/>
            <p:nvPr/>
          </p:nvSpPr>
          <p:spPr>
            <a:xfrm>
              <a:off x="56629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9"/>
            <p:cNvSpPr/>
            <p:nvPr/>
          </p:nvSpPr>
          <p:spPr>
            <a:xfrm>
              <a:off x="57644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9"/>
            <p:cNvSpPr/>
            <p:nvPr/>
          </p:nvSpPr>
          <p:spPr>
            <a:xfrm>
              <a:off x="58662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9"/>
            <p:cNvSpPr/>
            <p:nvPr/>
          </p:nvSpPr>
          <p:spPr>
            <a:xfrm>
              <a:off x="59677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9"/>
            <p:cNvSpPr/>
            <p:nvPr/>
          </p:nvSpPr>
          <p:spPr>
            <a:xfrm>
              <a:off x="60692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9"/>
            <p:cNvSpPr/>
            <p:nvPr/>
          </p:nvSpPr>
          <p:spPr>
            <a:xfrm>
              <a:off x="6171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9"/>
            <p:cNvSpPr/>
            <p:nvPr/>
          </p:nvSpPr>
          <p:spPr>
            <a:xfrm>
              <a:off x="62725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9"/>
            <p:cNvSpPr/>
            <p:nvPr/>
          </p:nvSpPr>
          <p:spPr>
            <a:xfrm>
              <a:off x="63740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9"/>
            <p:cNvSpPr/>
            <p:nvPr/>
          </p:nvSpPr>
          <p:spPr>
            <a:xfrm>
              <a:off x="64755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9"/>
            <p:cNvSpPr/>
            <p:nvPr/>
          </p:nvSpPr>
          <p:spPr>
            <a:xfrm>
              <a:off x="6577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9"/>
            <p:cNvSpPr/>
            <p:nvPr/>
          </p:nvSpPr>
          <p:spPr>
            <a:xfrm>
              <a:off x="66788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9"/>
            <p:cNvSpPr/>
            <p:nvPr/>
          </p:nvSpPr>
          <p:spPr>
            <a:xfrm>
              <a:off x="67803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9"/>
            <p:cNvSpPr/>
            <p:nvPr/>
          </p:nvSpPr>
          <p:spPr>
            <a:xfrm>
              <a:off x="6881800" y="1666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9"/>
            <p:cNvSpPr/>
            <p:nvPr/>
          </p:nvSpPr>
          <p:spPr>
            <a:xfrm>
              <a:off x="6983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9"/>
            <p:cNvSpPr/>
            <p:nvPr/>
          </p:nvSpPr>
          <p:spPr>
            <a:xfrm>
              <a:off x="70851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9"/>
            <p:cNvSpPr/>
            <p:nvPr/>
          </p:nvSpPr>
          <p:spPr>
            <a:xfrm>
              <a:off x="71866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9"/>
            <p:cNvSpPr/>
            <p:nvPr/>
          </p:nvSpPr>
          <p:spPr>
            <a:xfrm>
              <a:off x="7288400" y="1666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9"/>
            <p:cNvSpPr/>
            <p:nvPr/>
          </p:nvSpPr>
          <p:spPr>
            <a:xfrm>
              <a:off x="27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9"/>
            <p:cNvSpPr/>
            <p:nvPr/>
          </p:nvSpPr>
          <p:spPr>
            <a:xfrm>
              <a:off x="38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9"/>
            <p:cNvSpPr/>
            <p:nvPr/>
          </p:nvSpPr>
          <p:spPr>
            <a:xfrm>
              <a:off x="48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9"/>
            <p:cNvSpPr/>
            <p:nvPr/>
          </p:nvSpPr>
          <p:spPr>
            <a:xfrm>
              <a:off x="58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9"/>
            <p:cNvSpPr/>
            <p:nvPr/>
          </p:nvSpPr>
          <p:spPr>
            <a:xfrm>
              <a:off x="68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9"/>
            <p:cNvSpPr/>
            <p:nvPr/>
          </p:nvSpPr>
          <p:spPr>
            <a:xfrm>
              <a:off x="78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9"/>
            <p:cNvSpPr/>
            <p:nvPr/>
          </p:nvSpPr>
          <p:spPr>
            <a:xfrm>
              <a:off x="88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9"/>
            <p:cNvSpPr/>
            <p:nvPr/>
          </p:nvSpPr>
          <p:spPr>
            <a:xfrm>
              <a:off x="99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9"/>
            <p:cNvSpPr/>
            <p:nvPr/>
          </p:nvSpPr>
          <p:spPr>
            <a:xfrm>
              <a:off x="109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9"/>
            <p:cNvSpPr/>
            <p:nvPr/>
          </p:nvSpPr>
          <p:spPr>
            <a:xfrm>
              <a:off x="119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9"/>
            <p:cNvSpPr/>
            <p:nvPr/>
          </p:nvSpPr>
          <p:spPr>
            <a:xfrm>
              <a:off x="129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9"/>
            <p:cNvSpPr/>
            <p:nvPr/>
          </p:nvSpPr>
          <p:spPr>
            <a:xfrm>
              <a:off x="139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9"/>
            <p:cNvSpPr/>
            <p:nvPr/>
          </p:nvSpPr>
          <p:spPr>
            <a:xfrm>
              <a:off x="149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9"/>
            <p:cNvSpPr/>
            <p:nvPr/>
          </p:nvSpPr>
          <p:spPr>
            <a:xfrm>
              <a:off x="159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9"/>
            <p:cNvSpPr/>
            <p:nvPr/>
          </p:nvSpPr>
          <p:spPr>
            <a:xfrm>
              <a:off x="170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9"/>
            <p:cNvSpPr/>
            <p:nvPr/>
          </p:nvSpPr>
          <p:spPr>
            <a:xfrm>
              <a:off x="18029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9"/>
            <p:cNvSpPr/>
            <p:nvPr/>
          </p:nvSpPr>
          <p:spPr>
            <a:xfrm>
              <a:off x="190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9"/>
            <p:cNvSpPr/>
            <p:nvPr/>
          </p:nvSpPr>
          <p:spPr>
            <a:xfrm>
              <a:off x="200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9"/>
            <p:cNvSpPr/>
            <p:nvPr/>
          </p:nvSpPr>
          <p:spPr>
            <a:xfrm>
              <a:off x="210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9"/>
            <p:cNvSpPr/>
            <p:nvPr/>
          </p:nvSpPr>
          <p:spPr>
            <a:xfrm>
              <a:off x="220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9"/>
            <p:cNvSpPr/>
            <p:nvPr/>
          </p:nvSpPr>
          <p:spPr>
            <a:xfrm>
              <a:off x="231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9"/>
            <p:cNvSpPr/>
            <p:nvPr/>
          </p:nvSpPr>
          <p:spPr>
            <a:xfrm>
              <a:off x="241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9"/>
            <p:cNvSpPr/>
            <p:nvPr/>
          </p:nvSpPr>
          <p:spPr>
            <a:xfrm>
              <a:off x="251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9"/>
            <p:cNvSpPr/>
            <p:nvPr/>
          </p:nvSpPr>
          <p:spPr>
            <a:xfrm>
              <a:off x="261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9"/>
            <p:cNvSpPr/>
            <p:nvPr/>
          </p:nvSpPr>
          <p:spPr>
            <a:xfrm>
              <a:off x="271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9"/>
            <p:cNvSpPr/>
            <p:nvPr/>
          </p:nvSpPr>
          <p:spPr>
            <a:xfrm>
              <a:off x="281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9"/>
            <p:cNvSpPr/>
            <p:nvPr/>
          </p:nvSpPr>
          <p:spPr>
            <a:xfrm>
              <a:off x="292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9"/>
            <p:cNvSpPr/>
            <p:nvPr/>
          </p:nvSpPr>
          <p:spPr>
            <a:xfrm>
              <a:off x="302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9"/>
            <p:cNvSpPr/>
            <p:nvPr/>
          </p:nvSpPr>
          <p:spPr>
            <a:xfrm>
              <a:off x="312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9"/>
            <p:cNvSpPr/>
            <p:nvPr/>
          </p:nvSpPr>
          <p:spPr>
            <a:xfrm>
              <a:off x="322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9"/>
            <p:cNvSpPr/>
            <p:nvPr/>
          </p:nvSpPr>
          <p:spPr>
            <a:xfrm>
              <a:off x="33266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9"/>
            <p:cNvSpPr/>
            <p:nvPr/>
          </p:nvSpPr>
          <p:spPr>
            <a:xfrm>
              <a:off x="342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9"/>
            <p:cNvSpPr/>
            <p:nvPr/>
          </p:nvSpPr>
          <p:spPr>
            <a:xfrm>
              <a:off x="352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9"/>
            <p:cNvSpPr/>
            <p:nvPr/>
          </p:nvSpPr>
          <p:spPr>
            <a:xfrm>
              <a:off x="363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9"/>
            <p:cNvSpPr/>
            <p:nvPr/>
          </p:nvSpPr>
          <p:spPr>
            <a:xfrm>
              <a:off x="373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9"/>
            <p:cNvSpPr/>
            <p:nvPr/>
          </p:nvSpPr>
          <p:spPr>
            <a:xfrm>
              <a:off x="3834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9"/>
            <p:cNvSpPr/>
            <p:nvPr/>
          </p:nvSpPr>
          <p:spPr>
            <a:xfrm>
              <a:off x="393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9"/>
            <p:cNvSpPr/>
            <p:nvPr/>
          </p:nvSpPr>
          <p:spPr>
            <a:xfrm>
              <a:off x="403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9"/>
            <p:cNvSpPr/>
            <p:nvPr/>
          </p:nvSpPr>
          <p:spPr>
            <a:xfrm>
              <a:off x="413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9"/>
            <p:cNvSpPr/>
            <p:nvPr/>
          </p:nvSpPr>
          <p:spPr>
            <a:xfrm>
              <a:off x="42407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9"/>
            <p:cNvSpPr/>
            <p:nvPr/>
          </p:nvSpPr>
          <p:spPr>
            <a:xfrm>
              <a:off x="434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9"/>
            <p:cNvSpPr/>
            <p:nvPr/>
          </p:nvSpPr>
          <p:spPr>
            <a:xfrm>
              <a:off x="444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9"/>
            <p:cNvSpPr/>
            <p:nvPr/>
          </p:nvSpPr>
          <p:spPr>
            <a:xfrm>
              <a:off x="454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9"/>
            <p:cNvSpPr/>
            <p:nvPr/>
          </p:nvSpPr>
          <p:spPr>
            <a:xfrm>
              <a:off x="464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9"/>
            <p:cNvSpPr/>
            <p:nvPr/>
          </p:nvSpPr>
          <p:spPr>
            <a:xfrm>
              <a:off x="474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9"/>
            <p:cNvSpPr/>
            <p:nvPr/>
          </p:nvSpPr>
          <p:spPr>
            <a:xfrm>
              <a:off x="485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9"/>
            <p:cNvSpPr/>
            <p:nvPr/>
          </p:nvSpPr>
          <p:spPr>
            <a:xfrm>
              <a:off x="495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9"/>
            <p:cNvSpPr/>
            <p:nvPr/>
          </p:nvSpPr>
          <p:spPr>
            <a:xfrm>
              <a:off x="505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9"/>
            <p:cNvSpPr/>
            <p:nvPr/>
          </p:nvSpPr>
          <p:spPr>
            <a:xfrm>
              <a:off x="515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9"/>
            <p:cNvSpPr/>
            <p:nvPr/>
          </p:nvSpPr>
          <p:spPr>
            <a:xfrm>
              <a:off x="525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9"/>
            <p:cNvSpPr/>
            <p:nvPr/>
          </p:nvSpPr>
          <p:spPr>
            <a:xfrm>
              <a:off x="535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9"/>
            <p:cNvSpPr/>
            <p:nvPr/>
          </p:nvSpPr>
          <p:spPr>
            <a:xfrm>
              <a:off x="5459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9"/>
            <p:cNvSpPr/>
            <p:nvPr/>
          </p:nvSpPr>
          <p:spPr>
            <a:xfrm>
              <a:off x="5561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9"/>
            <p:cNvSpPr/>
            <p:nvPr/>
          </p:nvSpPr>
          <p:spPr>
            <a:xfrm>
              <a:off x="56629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9"/>
            <p:cNvSpPr/>
            <p:nvPr/>
          </p:nvSpPr>
          <p:spPr>
            <a:xfrm>
              <a:off x="57644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9"/>
            <p:cNvSpPr/>
            <p:nvPr/>
          </p:nvSpPr>
          <p:spPr>
            <a:xfrm>
              <a:off x="58662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9"/>
            <p:cNvSpPr/>
            <p:nvPr/>
          </p:nvSpPr>
          <p:spPr>
            <a:xfrm>
              <a:off x="59677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9"/>
            <p:cNvSpPr/>
            <p:nvPr/>
          </p:nvSpPr>
          <p:spPr>
            <a:xfrm>
              <a:off x="60692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9"/>
            <p:cNvSpPr/>
            <p:nvPr/>
          </p:nvSpPr>
          <p:spPr>
            <a:xfrm>
              <a:off x="6171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9"/>
            <p:cNvSpPr/>
            <p:nvPr/>
          </p:nvSpPr>
          <p:spPr>
            <a:xfrm>
              <a:off x="62725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9"/>
            <p:cNvSpPr/>
            <p:nvPr/>
          </p:nvSpPr>
          <p:spPr>
            <a:xfrm>
              <a:off x="63740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9"/>
            <p:cNvSpPr/>
            <p:nvPr/>
          </p:nvSpPr>
          <p:spPr>
            <a:xfrm>
              <a:off x="64755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9"/>
            <p:cNvSpPr/>
            <p:nvPr/>
          </p:nvSpPr>
          <p:spPr>
            <a:xfrm>
              <a:off x="6577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9"/>
            <p:cNvSpPr/>
            <p:nvPr/>
          </p:nvSpPr>
          <p:spPr>
            <a:xfrm>
              <a:off x="66788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9"/>
            <p:cNvSpPr/>
            <p:nvPr/>
          </p:nvSpPr>
          <p:spPr>
            <a:xfrm>
              <a:off x="67803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9"/>
            <p:cNvSpPr/>
            <p:nvPr/>
          </p:nvSpPr>
          <p:spPr>
            <a:xfrm>
              <a:off x="6881800" y="18214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9"/>
            <p:cNvSpPr/>
            <p:nvPr/>
          </p:nvSpPr>
          <p:spPr>
            <a:xfrm>
              <a:off x="6983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9"/>
            <p:cNvSpPr/>
            <p:nvPr/>
          </p:nvSpPr>
          <p:spPr>
            <a:xfrm>
              <a:off x="70851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9"/>
            <p:cNvSpPr/>
            <p:nvPr/>
          </p:nvSpPr>
          <p:spPr>
            <a:xfrm>
              <a:off x="71866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9"/>
            <p:cNvSpPr/>
            <p:nvPr/>
          </p:nvSpPr>
          <p:spPr>
            <a:xfrm>
              <a:off x="7288400" y="18214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9"/>
            <p:cNvSpPr/>
            <p:nvPr/>
          </p:nvSpPr>
          <p:spPr>
            <a:xfrm>
              <a:off x="27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9"/>
            <p:cNvSpPr/>
            <p:nvPr/>
          </p:nvSpPr>
          <p:spPr>
            <a:xfrm>
              <a:off x="38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9"/>
            <p:cNvSpPr/>
            <p:nvPr/>
          </p:nvSpPr>
          <p:spPr>
            <a:xfrm>
              <a:off x="48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9"/>
            <p:cNvSpPr/>
            <p:nvPr/>
          </p:nvSpPr>
          <p:spPr>
            <a:xfrm>
              <a:off x="58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9"/>
            <p:cNvSpPr/>
            <p:nvPr/>
          </p:nvSpPr>
          <p:spPr>
            <a:xfrm>
              <a:off x="68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9"/>
            <p:cNvSpPr/>
            <p:nvPr/>
          </p:nvSpPr>
          <p:spPr>
            <a:xfrm>
              <a:off x="78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9"/>
            <p:cNvSpPr/>
            <p:nvPr/>
          </p:nvSpPr>
          <p:spPr>
            <a:xfrm>
              <a:off x="88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9"/>
            <p:cNvSpPr/>
            <p:nvPr/>
          </p:nvSpPr>
          <p:spPr>
            <a:xfrm>
              <a:off x="99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9"/>
            <p:cNvSpPr/>
            <p:nvPr/>
          </p:nvSpPr>
          <p:spPr>
            <a:xfrm>
              <a:off x="109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9"/>
            <p:cNvSpPr/>
            <p:nvPr/>
          </p:nvSpPr>
          <p:spPr>
            <a:xfrm>
              <a:off x="119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9"/>
            <p:cNvSpPr/>
            <p:nvPr/>
          </p:nvSpPr>
          <p:spPr>
            <a:xfrm>
              <a:off x="129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9"/>
            <p:cNvSpPr/>
            <p:nvPr/>
          </p:nvSpPr>
          <p:spPr>
            <a:xfrm>
              <a:off x="139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9"/>
            <p:cNvSpPr/>
            <p:nvPr/>
          </p:nvSpPr>
          <p:spPr>
            <a:xfrm>
              <a:off x="149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9"/>
            <p:cNvSpPr/>
            <p:nvPr/>
          </p:nvSpPr>
          <p:spPr>
            <a:xfrm>
              <a:off x="159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9"/>
            <p:cNvSpPr/>
            <p:nvPr/>
          </p:nvSpPr>
          <p:spPr>
            <a:xfrm>
              <a:off x="170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9"/>
            <p:cNvSpPr/>
            <p:nvPr/>
          </p:nvSpPr>
          <p:spPr>
            <a:xfrm>
              <a:off x="18029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9"/>
            <p:cNvSpPr/>
            <p:nvPr/>
          </p:nvSpPr>
          <p:spPr>
            <a:xfrm>
              <a:off x="190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9"/>
            <p:cNvSpPr/>
            <p:nvPr/>
          </p:nvSpPr>
          <p:spPr>
            <a:xfrm>
              <a:off x="200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9"/>
            <p:cNvSpPr/>
            <p:nvPr/>
          </p:nvSpPr>
          <p:spPr>
            <a:xfrm>
              <a:off x="210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9"/>
            <p:cNvSpPr/>
            <p:nvPr/>
          </p:nvSpPr>
          <p:spPr>
            <a:xfrm>
              <a:off x="220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9"/>
            <p:cNvSpPr/>
            <p:nvPr/>
          </p:nvSpPr>
          <p:spPr>
            <a:xfrm>
              <a:off x="231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9"/>
            <p:cNvSpPr/>
            <p:nvPr/>
          </p:nvSpPr>
          <p:spPr>
            <a:xfrm>
              <a:off x="241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9"/>
            <p:cNvSpPr/>
            <p:nvPr/>
          </p:nvSpPr>
          <p:spPr>
            <a:xfrm>
              <a:off x="251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9"/>
            <p:cNvSpPr/>
            <p:nvPr/>
          </p:nvSpPr>
          <p:spPr>
            <a:xfrm>
              <a:off x="261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9"/>
            <p:cNvSpPr/>
            <p:nvPr/>
          </p:nvSpPr>
          <p:spPr>
            <a:xfrm>
              <a:off x="271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9"/>
            <p:cNvSpPr/>
            <p:nvPr/>
          </p:nvSpPr>
          <p:spPr>
            <a:xfrm>
              <a:off x="281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9"/>
            <p:cNvSpPr/>
            <p:nvPr/>
          </p:nvSpPr>
          <p:spPr>
            <a:xfrm>
              <a:off x="292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9"/>
            <p:cNvSpPr/>
            <p:nvPr/>
          </p:nvSpPr>
          <p:spPr>
            <a:xfrm>
              <a:off x="302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9"/>
            <p:cNvSpPr/>
            <p:nvPr/>
          </p:nvSpPr>
          <p:spPr>
            <a:xfrm>
              <a:off x="312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9"/>
            <p:cNvSpPr/>
            <p:nvPr/>
          </p:nvSpPr>
          <p:spPr>
            <a:xfrm>
              <a:off x="322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9"/>
            <p:cNvSpPr/>
            <p:nvPr/>
          </p:nvSpPr>
          <p:spPr>
            <a:xfrm>
              <a:off x="33266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9"/>
            <p:cNvSpPr/>
            <p:nvPr/>
          </p:nvSpPr>
          <p:spPr>
            <a:xfrm>
              <a:off x="342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9"/>
            <p:cNvSpPr/>
            <p:nvPr/>
          </p:nvSpPr>
          <p:spPr>
            <a:xfrm>
              <a:off x="352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9"/>
            <p:cNvSpPr/>
            <p:nvPr/>
          </p:nvSpPr>
          <p:spPr>
            <a:xfrm>
              <a:off x="363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9"/>
            <p:cNvSpPr/>
            <p:nvPr/>
          </p:nvSpPr>
          <p:spPr>
            <a:xfrm>
              <a:off x="373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9"/>
            <p:cNvSpPr/>
            <p:nvPr/>
          </p:nvSpPr>
          <p:spPr>
            <a:xfrm>
              <a:off x="3834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9"/>
            <p:cNvSpPr/>
            <p:nvPr/>
          </p:nvSpPr>
          <p:spPr>
            <a:xfrm>
              <a:off x="393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9"/>
            <p:cNvSpPr/>
            <p:nvPr/>
          </p:nvSpPr>
          <p:spPr>
            <a:xfrm>
              <a:off x="403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9"/>
            <p:cNvSpPr/>
            <p:nvPr/>
          </p:nvSpPr>
          <p:spPr>
            <a:xfrm>
              <a:off x="413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9"/>
            <p:cNvSpPr/>
            <p:nvPr/>
          </p:nvSpPr>
          <p:spPr>
            <a:xfrm>
              <a:off x="42407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9"/>
            <p:cNvSpPr/>
            <p:nvPr/>
          </p:nvSpPr>
          <p:spPr>
            <a:xfrm>
              <a:off x="434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9"/>
            <p:cNvSpPr/>
            <p:nvPr/>
          </p:nvSpPr>
          <p:spPr>
            <a:xfrm>
              <a:off x="444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9"/>
            <p:cNvSpPr/>
            <p:nvPr/>
          </p:nvSpPr>
          <p:spPr>
            <a:xfrm>
              <a:off x="454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9"/>
            <p:cNvSpPr/>
            <p:nvPr/>
          </p:nvSpPr>
          <p:spPr>
            <a:xfrm>
              <a:off x="464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9"/>
            <p:cNvSpPr/>
            <p:nvPr/>
          </p:nvSpPr>
          <p:spPr>
            <a:xfrm>
              <a:off x="474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9"/>
            <p:cNvSpPr/>
            <p:nvPr/>
          </p:nvSpPr>
          <p:spPr>
            <a:xfrm>
              <a:off x="485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9"/>
            <p:cNvSpPr/>
            <p:nvPr/>
          </p:nvSpPr>
          <p:spPr>
            <a:xfrm>
              <a:off x="495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9"/>
            <p:cNvSpPr/>
            <p:nvPr/>
          </p:nvSpPr>
          <p:spPr>
            <a:xfrm>
              <a:off x="505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9"/>
            <p:cNvSpPr/>
            <p:nvPr/>
          </p:nvSpPr>
          <p:spPr>
            <a:xfrm>
              <a:off x="515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9"/>
            <p:cNvSpPr/>
            <p:nvPr/>
          </p:nvSpPr>
          <p:spPr>
            <a:xfrm>
              <a:off x="525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9"/>
            <p:cNvSpPr/>
            <p:nvPr/>
          </p:nvSpPr>
          <p:spPr>
            <a:xfrm>
              <a:off x="535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9"/>
            <p:cNvSpPr/>
            <p:nvPr/>
          </p:nvSpPr>
          <p:spPr>
            <a:xfrm>
              <a:off x="5459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9"/>
            <p:cNvSpPr/>
            <p:nvPr/>
          </p:nvSpPr>
          <p:spPr>
            <a:xfrm>
              <a:off x="5561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9"/>
            <p:cNvSpPr/>
            <p:nvPr/>
          </p:nvSpPr>
          <p:spPr>
            <a:xfrm>
              <a:off x="56629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9"/>
            <p:cNvSpPr/>
            <p:nvPr/>
          </p:nvSpPr>
          <p:spPr>
            <a:xfrm>
              <a:off x="57644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9"/>
            <p:cNvSpPr/>
            <p:nvPr/>
          </p:nvSpPr>
          <p:spPr>
            <a:xfrm>
              <a:off x="58662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9"/>
            <p:cNvSpPr/>
            <p:nvPr/>
          </p:nvSpPr>
          <p:spPr>
            <a:xfrm>
              <a:off x="59677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9"/>
            <p:cNvSpPr/>
            <p:nvPr/>
          </p:nvSpPr>
          <p:spPr>
            <a:xfrm>
              <a:off x="60692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9"/>
            <p:cNvSpPr/>
            <p:nvPr/>
          </p:nvSpPr>
          <p:spPr>
            <a:xfrm>
              <a:off x="6171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9"/>
            <p:cNvSpPr/>
            <p:nvPr/>
          </p:nvSpPr>
          <p:spPr>
            <a:xfrm>
              <a:off x="62725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9"/>
            <p:cNvSpPr/>
            <p:nvPr/>
          </p:nvSpPr>
          <p:spPr>
            <a:xfrm>
              <a:off x="63740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9"/>
            <p:cNvSpPr/>
            <p:nvPr/>
          </p:nvSpPr>
          <p:spPr>
            <a:xfrm>
              <a:off x="64755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9"/>
            <p:cNvSpPr/>
            <p:nvPr/>
          </p:nvSpPr>
          <p:spPr>
            <a:xfrm>
              <a:off x="6577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9"/>
            <p:cNvSpPr/>
            <p:nvPr/>
          </p:nvSpPr>
          <p:spPr>
            <a:xfrm>
              <a:off x="66788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9"/>
            <p:cNvSpPr/>
            <p:nvPr/>
          </p:nvSpPr>
          <p:spPr>
            <a:xfrm>
              <a:off x="67803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9"/>
            <p:cNvSpPr/>
            <p:nvPr/>
          </p:nvSpPr>
          <p:spPr>
            <a:xfrm>
              <a:off x="6881800" y="1976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9"/>
            <p:cNvSpPr/>
            <p:nvPr/>
          </p:nvSpPr>
          <p:spPr>
            <a:xfrm>
              <a:off x="6983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9"/>
            <p:cNvSpPr/>
            <p:nvPr/>
          </p:nvSpPr>
          <p:spPr>
            <a:xfrm>
              <a:off x="70851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9"/>
            <p:cNvSpPr/>
            <p:nvPr/>
          </p:nvSpPr>
          <p:spPr>
            <a:xfrm>
              <a:off x="71866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9"/>
            <p:cNvSpPr/>
            <p:nvPr/>
          </p:nvSpPr>
          <p:spPr>
            <a:xfrm>
              <a:off x="7288400" y="1976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9"/>
            <p:cNvSpPr/>
            <p:nvPr/>
          </p:nvSpPr>
          <p:spPr>
            <a:xfrm>
              <a:off x="27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9"/>
            <p:cNvSpPr/>
            <p:nvPr/>
          </p:nvSpPr>
          <p:spPr>
            <a:xfrm>
              <a:off x="38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9"/>
            <p:cNvSpPr/>
            <p:nvPr/>
          </p:nvSpPr>
          <p:spPr>
            <a:xfrm>
              <a:off x="48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9"/>
            <p:cNvSpPr/>
            <p:nvPr/>
          </p:nvSpPr>
          <p:spPr>
            <a:xfrm>
              <a:off x="58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9"/>
            <p:cNvSpPr/>
            <p:nvPr/>
          </p:nvSpPr>
          <p:spPr>
            <a:xfrm>
              <a:off x="68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9"/>
            <p:cNvSpPr/>
            <p:nvPr/>
          </p:nvSpPr>
          <p:spPr>
            <a:xfrm>
              <a:off x="78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9"/>
            <p:cNvSpPr/>
            <p:nvPr/>
          </p:nvSpPr>
          <p:spPr>
            <a:xfrm>
              <a:off x="88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9"/>
            <p:cNvSpPr/>
            <p:nvPr/>
          </p:nvSpPr>
          <p:spPr>
            <a:xfrm>
              <a:off x="99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9"/>
            <p:cNvSpPr/>
            <p:nvPr/>
          </p:nvSpPr>
          <p:spPr>
            <a:xfrm>
              <a:off x="109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9"/>
            <p:cNvSpPr/>
            <p:nvPr/>
          </p:nvSpPr>
          <p:spPr>
            <a:xfrm>
              <a:off x="119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9"/>
            <p:cNvSpPr/>
            <p:nvPr/>
          </p:nvSpPr>
          <p:spPr>
            <a:xfrm>
              <a:off x="129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9"/>
            <p:cNvSpPr/>
            <p:nvPr/>
          </p:nvSpPr>
          <p:spPr>
            <a:xfrm>
              <a:off x="139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9"/>
            <p:cNvSpPr/>
            <p:nvPr/>
          </p:nvSpPr>
          <p:spPr>
            <a:xfrm>
              <a:off x="149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9"/>
            <p:cNvSpPr/>
            <p:nvPr/>
          </p:nvSpPr>
          <p:spPr>
            <a:xfrm>
              <a:off x="159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9"/>
            <p:cNvSpPr/>
            <p:nvPr/>
          </p:nvSpPr>
          <p:spPr>
            <a:xfrm>
              <a:off x="170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9"/>
            <p:cNvSpPr/>
            <p:nvPr/>
          </p:nvSpPr>
          <p:spPr>
            <a:xfrm>
              <a:off x="18029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9"/>
            <p:cNvSpPr/>
            <p:nvPr/>
          </p:nvSpPr>
          <p:spPr>
            <a:xfrm>
              <a:off x="190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9"/>
            <p:cNvSpPr/>
            <p:nvPr/>
          </p:nvSpPr>
          <p:spPr>
            <a:xfrm>
              <a:off x="200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9"/>
            <p:cNvSpPr/>
            <p:nvPr/>
          </p:nvSpPr>
          <p:spPr>
            <a:xfrm>
              <a:off x="210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9"/>
            <p:cNvSpPr/>
            <p:nvPr/>
          </p:nvSpPr>
          <p:spPr>
            <a:xfrm>
              <a:off x="220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9"/>
            <p:cNvSpPr/>
            <p:nvPr/>
          </p:nvSpPr>
          <p:spPr>
            <a:xfrm>
              <a:off x="231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9"/>
            <p:cNvSpPr/>
            <p:nvPr/>
          </p:nvSpPr>
          <p:spPr>
            <a:xfrm>
              <a:off x="241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9"/>
            <p:cNvSpPr/>
            <p:nvPr/>
          </p:nvSpPr>
          <p:spPr>
            <a:xfrm>
              <a:off x="251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9"/>
            <p:cNvSpPr/>
            <p:nvPr/>
          </p:nvSpPr>
          <p:spPr>
            <a:xfrm>
              <a:off x="261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9"/>
            <p:cNvSpPr/>
            <p:nvPr/>
          </p:nvSpPr>
          <p:spPr>
            <a:xfrm>
              <a:off x="271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9"/>
            <p:cNvSpPr/>
            <p:nvPr/>
          </p:nvSpPr>
          <p:spPr>
            <a:xfrm>
              <a:off x="281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9"/>
            <p:cNvSpPr/>
            <p:nvPr/>
          </p:nvSpPr>
          <p:spPr>
            <a:xfrm>
              <a:off x="292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9"/>
            <p:cNvSpPr/>
            <p:nvPr/>
          </p:nvSpPr>
          <p:spPr>
            <a:xfrm>
              <a:off x="302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9"/>
            <p:cNvSpPr/>
            <p:nvPr/>
          </p:nvSpPr>
          <p:spPr>
            <a:xfrm>
              <a:off x="312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9"/>
            <p:cNvSpPr/>
            <p:nvPr/>
          </p:nvSpPr>
          <p:spPr>
            <a:xfrm>
              <a:off x="322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9"/>
            <p:cNvSpPr/>
            <p:nvPr/>
          </p:nvSpPr>
          <p:spPr>
            <a:xfrm>
              <a:off x="33266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9"/>
            <p:cNvSpPr/>
            <p:nvPr/>
          </p:nvSpPr>
          <p:spPr>
            <a:xfrm>
              <a:off x="342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9"/>
            <p:cNvSpPr/>
            <p:nvPr/>
          </p:nvSpPr>
          <p:spPr>
            <a:xfrm>
              <a:off x="352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9"/>
            <p:cNvSpPr/>
            <p:nvPr/>
          </p:nvSpPr>
          <p:spPr>
            <a:xfrm>
              <a:off x="363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9"/>
            <p:cNvSpPr/>
            <p:nvPr/>
          </p:nvSpPr>
          <p:spPr>
            <a:xfrm>
              <a:off x="373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9"/>
            <p:cNvSpPr/>
            <p:nvPr/>
          </p:nvSpPr>
          <p:spPr>
            <a:xfrm>
              <a:off x="3834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9"/>
            <p:cNvSpPr/>
            <p:nvPr/>
          </p:nvSpPr>
          <p:spPr>
            <a:xfrm>
              <a:off x="393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9"/>
            <p:cNvSpPr/>
            <p:nvPr/>
          </p:nvSpPr>
          <p:spPr>
            <a:xfrm>
              <a:off x="403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9"/>
            <p:cNvSpPr/>
            <p:nvPr/>
          </p:nvSpPr>
          <p:spPr>
            <a:xfrm>
              <a:off x="413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9"/>
            <p:cNvSpPr/>
            <p:nvPr/>
          </p:nvSpPr>
          <p:spPr>
            <a:xfrm>
              <a:off x="42407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9"/>
            <p:cNvSpPr/>
            <p:nvPr/>
          </p:nvSpPr>
          <p:spPr>
            <a:xfrm>
              <a:off x="434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9"/>
            <p:cNvSpPr/>
            <p:nvPr/>
          </p:nvSpPr>
          <p:spPr>
            <a:xfrm>
              <a:off x="444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9"/>
            <p:cNvSpPr/>
            <p:nvPr/>
          </p:nvSpPr>
          <p:spPr>
            <a:xfrm>
              <a:off x="454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9"/>
            <p:cNvSpPr/>
            <p:nvPr/>
          </p:nvSpPr>
          <p:spPr>
            <a:xfrm>
              <a:off x="464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9"/>
            <p:cNvSpPr/>
            <p:nvPr/>
          </p:nvSpPr>
          <p:spPr>
            <a:xfrm>
              <a:off x="474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9"/>
            <p:cNvSpPr/>
            <p:nvPr/>
          </p:nvSpPr>
          <p:spPr>
            <a:xfrm>
              <a:off x="485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9"/>
            <p:cNvSpPr/>
            <p:nvPr/>
          </p:nvSpPr>
          <p:spPr>
            <a:xfrm>
              <a:off x="495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9"/>
            <p:cNvSpPr/>
            <p:nvPr/>
          </p:nvSpPr>
          <p:spPr>
            <a:xfrm>
              <a:off x="505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9"/>
            <p:cNvSpPr/>
            <p:nvPr/>
          </p:nvSpPr>
          <p:spPr>
            <a:xfrm>
              <a:off x="515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9"/>
            <p:cNvSpPr/>
            <p:nvPr/>
          </p:nvSpPr>
          <p:spPr>
            <a:xfrm>
              <a:off x="525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9"/>
            <p:cNvSpPr/>
            <p:nvPr/>
          </p:nvSpPr>
          <p:spPr>
            <a:xfrm>
              <a:off x="535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9"/>
            <p:cNvSpPr/>
            <p:nvPr/>
          </p:nvSpPr>
          <p:spPr>
            <a:xfrm>
              <a:off x="5459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9"/>
            <p:cNvSpPr/>
            <p:nvPr/>
          </p:nvSpPr>
          <p:spPr>
            <a:xfrm>
              <a:off x="5561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9"/>
            <p:cNvSpPr/>
            <p:nvPr/>
          </p:nvSpPr>
          <p:spPr>
            <a:xfrm>
              <a:off x="56629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9"/>
            <p:cNvSpPr/>
            <p:nvPr/>
          </p:nvSpPr>
          <p:spPr>
            <a:xfrm>
              <a:off x="57644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9"/>
            <p:cNvSpPr/>
            <p:nvPr/>
          </p:nvSpPr>
          <p:spPr>
            <a:xfrm>
              <a:off x="58662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9"/>
            <p:cNvSpPr/>
            <p:nvPr/>
          </p:nvSpPr>
          <p:spPr>
            <a:xfrm>
              <a:off x="59677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9"/>
            <p:cNvSpPr/>
            <p:nvPr/>
          </p:nvSpPr>
          <p:spPr>
            <a:xfrm>
              <a:off x="60692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9"/>
            <p:cNvSpPr/>
            <p:nvPr/>
          </p:nvSpPr>
          <p:spPr>
            <a:xfrm>
              <a:off x="6171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9"/>
            <p:cNvSpPr/>
            <p:nvPr/>
          </p:nvSpPr>
          <p:spPr>
            <a:xfrm>
              <a:off x="62725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9"/>
            <p:cNvSpPr/>
            <p:nvPr/>
          </p:nvSpPr>
          <p:spPr>
            <a:xfrm>
              <a:off x="63740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9"/>
            <p:cNvSpPr/>
            <p:nvPr/>
          </p:nvSpPr>
          <p:spPr>
            <a:xfrm>
              <a:off x="64755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9"/>
            <p:cNvSpPr/>
            <p:nvPr/>
          </p:nvSpPr>
          <p:spPr>
            <a:xfrm>
              <a:off x="6577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9"/>
            <p:cNvSpPr/>
            <p:nvPr/>
          </p:nvSpPr>
          <p:spPr>
            <a:xfrm>
              <a:off x="66788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9"/>
            <p:cNvSpPr/>
            <p:nvPr/>
          </p:nvSpPr>
          <p:spPr>
            <a:xfrm>
              <a:off x="67803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9"/>
            <p:cNvSpPr/>
            <p:nvPr/>
          </p:nvSpPr>
          <p:spPr>
            <a:xfrm>
              <a:off x="6881800" y="2131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9"/>
            <p:cNvSpPr/>
            <p:nvPr/>
          </p:nvSpPr>
          <p:spPr>
            <a:xfrm>
              <a:off x="6983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9"/>
            <p:cNvSpPr/>
            <p:nvPr/>
          </p:nvSpPr>
          <p:spPr>
            <a:xfrm>
              <a:off x="70851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9"/>
            <p:cNvSpPr/>
            <p:nvPr/>
          </p:nvSpPr>
          <p:spPr>
            <a:xfrm>
              <a:off x="71866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9"/>
            <p:cNvSpPr/>
            <p:nvPr/>
          </p:nvSpPr>
          <p:spPr>
            <a:xfrm>
              <a:off x="7288400" y="2131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9"/>
            <p:cNvSpPr/>
            <p:nvPr/>
          </p:nvSpPr>
          <p:spPr>
            <a:xfrm>
              <a:off x="27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9"/>
            <p:cNvSpPr/>
            <p:nvPr/>
          </p:nvSpPr>
          <p:spPr>
            <a:xfrm>
              <a:off x="38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9"/>
            <p:cNvSpPr/>
            <p:nvPr/>
          </p:nvSpPr>
          <p:spPr>
            <a:xfrm>
              <a:off x="48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9"/>
            <p:cNvSpPr/>
            <p:nvPr/>
          </p:nvSpPr>
          <p:spPr>
            <a:xfrm>
              <a:off x="58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9"/>
            <p:cNvSpPr/>
            <p:nvPr/>
          </p:nvSpPr>
          <p:spPr>
            <a:xfrm>
              <a:off x="68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9"/>
            <p:cNvSpPr/>
            <p:nvPr/>
          </p:nvSpPr>
          <p:spPr>
            <a:xfrm>
              <a:off x="78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9"/>
            <p:cNvSpPr/>
            <p:nvPr/>
          </p:nvSpPr>
          <p:spPr>
            <a:xfrm>
              <a:off x="88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9"/>
            <p:cNvSpPr/>
            <p:nvPr/>
          </p:nvSpPr>
          <p:spPr>
            <a:xfrm>
              <a:off x="99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9"/>
            <p:cNvSpPr/>
            <p:nvPr/>
          </p:nvSpPr>
          <p:spPr>
            <a:xfrm>
              <a:off x="109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9"/>
            <p:cNvSpPr/>
            <p:nvPr/>
          </p:nvSpPr>
          <p:spPr>
            <a:xfrm>
              <a:off x="119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9"/>
            <p:cNvSpPr/>
            <p:nvPr/>
          </p:nvSpPr>
          <p:spPr>
            <a:xfrm>
              <a:off x="129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9"/>
            <p:cNvSpPr/>
            <p:nvPr/>
          </p:nvSpPr>
          <p:spPr>
            <a:xfrm>
              <a:off x="139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9"/>
            <p:cNvSpPr/>
            <p:nvPr/>
          </p:nvSpPr>
          <p:spPr>
            <a:xfrm>
              <a:off x="149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9"/>
            <p:cNvSpPr/>
            <p:nvPr/>
          </p:nvSpPr>
          <p:spPr>
            <a:xfrm>
              <a:off x="159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9"/>
            <p:cNvSpPr/>
            <p:nvPr/>
          </p:nvSpPr>
          <p:spPr>
            <a:xfrm>
              <a:off x="170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9"/>
            <p:cNvSpPr/>
            <p:nvPr/>
          </p:nvSpPr>
          <p:spPr>
            <a:xfrm>
              <a:off x="18029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9"/>
            <p:cNvSpPr/>
            <p:nvPr/>
          </p:nvSpPr>
          <p:spPr>
            <a:xfrm>
              <a:off x="190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9"/>
            <p:cNvSpPr/>
            <p:nvPr/>
          </p:nvSpPr>
          <p:spPr>
            <a:xfrm>
              <a:off x="200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9"/>
            <p:cNvSpPr/>
            <p:nvPr/>
          </p:nvSpPr>
          <p:spPr>
            <a:xfrm>
              <a:off x="210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9"/>
            <p:cNvSpPr/>
            <p:nvPr/>
          </p:nvSpPr>
          <p:spPr>
            <a:xfrm>
              <a:off x="220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9"/>
            <p:cNvSpPr/>
            <p:nvPr/>
          </p:nvSpPr>
          <p:spPr>
            <a:xfrm>
              <a:off x="231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9"/>
            <p:cNvSpPr/>
            <p:nvPr/>
          </p:nvSpPr>
          <p:spPr>
            <a:xfrm>
              <a:off x="241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9"/>
            <p:cNvSpPr/>
            <p:nvPr/>
          </p:nvSpPr>
          <p:spPr>
            <a:xfrm>
              <a:off x="251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9"/>
            <p:cNvSpPr/>
            <p:nvPr/>
          </p:nvSpPr>
          <p:spPr>
            <a:xfrm>
              <a:off x="261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9"/>
            <p:cNvSpPr/>
            <p:nvPr/>
          </p:nvSpPr>
          <p:spPr>
            <a:xfrm>
              <a:off x="271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9"/>
            <p:cNvSpPr/>
            <p:nvPr/>
          </p:nvSpPr>
          <p:spPr>
            <a:xfrm>
              <a:off x="281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9"/>
            <p:cNvSpPr/>
            <p:nvPr/>
          </p:nvSpPr>
          <p:spPr>
            <a:xfrm>
              <a:off x="292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9"/>
            <p:cNvSpPr/>
            <p:nvPr/>
          </p:nvSpPr>
          <p:spPr>
            <a:xfrm>
              <a:off x="302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9"/>
            <p:cNvSpPr/>
            <p:nvPr/>
          </p:nvSpPr>
          <p:spPr>
            <a:xfrm>
              <a:off x="312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9"/>
            <p:cNvSpPr/>
            <p:nvPr/>
          </p:nvSpPr>
          <p:spPr>
            <a:xfrm>
              <a:off x="322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9"/>
            <p:cNvSpPr/>
            <p:nvPr/>
          </p:nvSpPr>
          <p:spPr>
            <a:xfrm>
              <a:off x="33266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9"/>
            <p:cNvSpPr/>
            <p:nvPr/>
          </p:nvSpPr>
          <p:spPr>
            <a:xfrm>
              <a:off x="342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9"/>
            <p:cNvSpPr/>
            <p:nvPr/>
          </p:nvSpPr>
          <p:spPr>
            <a:xfrm>
              <a:off x="352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9"/>
            <p:cNvSpPr/>
            <p:nvPr/>
          </p:nvSpPr>
          <p:spPr>
            <a:xfrm>
              <a:off x="363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9"/>
            <p:cNvSpPr/>
            <p:nvPr/>
          </p:nvSpPr>
          <p:spPr>
            <a:xfrm>
              <a:off x="373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9"/>
            <p:cNvSpPr/>
            <p:nvPr/>
          </p:nvSpPr>
          <p:spPr>
            <a:xfrm>
              <a:off x="3834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9"/>
            <p:cNvSpPr/>
            <p:nvPr/>
          </p:nvSpPr>
          <p:spPr>
            <a:xfrm>
              <a:off x="393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9"/>
            <p:cNvSpPr/>
            <p:nvPr/>
          </p:nvSpPr>
          <p:spPr>
            <a:xfrm>
              <a:off x="403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9"/>
            <p:cNvSpPr/>
            <p:nvPr/>
          </p:nvSpPr>
          <p:spPr>
            <a:xfrm>
              <a:off x="413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9"/>
            <p:cNvSpPr/>
            <p:nvPr/>
          </p:nvSpPr>
          <p:spPr>
            <a:xfrm>
              <a:off x="42407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9"/>
            <p:cNvSpPr/>
            <p:nvPr/>
          </p:nvSpPr>
          <p:spPr>
            <a:xfrm>
              <a:off x="434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9"/>
            <p:cNvSpPr/>
            <p:nvPr/>
          </p:nvSpPr>
          <p:spPr>
            <a:xfrm>
              <a:off x="444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9"/>
            <p:cNvSpPr/>
            <p:nvPr/>
          </p:nvSpPr>
          <p:spPr>
            <a:xfrm>
              <a:off x="454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9"/>
            <p:cNvSpPr/>
            <p:nvPr/>
          </p:nvSpPr>
          <p:spPr>
            <a:xfrm>
              <a:off x="464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9"/>
            <p:cNvSpPr/>
            <p:nvPr/>
          </p:nvSpPr>
          <p:spPr>
            <a:xfrm>
              <a:off x="474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9"/>
            <p:cNvSpPr/>
            <p:nvPr/>
          </p:nvSpPr>
          <p:spPr>
            <a:xfrm>
              <a:off x="485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9"/>
            <p:cNvSpPr/>
            <p:nvPr/>
          </p:nvSpPr>
          <p:spPr>
            <a:xfrm>
              <a:off x="495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9"/>
            <p:cNvSpPr/>
            <p:nvPr/>
          </p:nvSpPr>
          <p:spPr>
            <a:xfrm>
              <a:off x="505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9"/>
            <p:cNvSpPr/>
            <p:nvPr/>
          </p:nvSpPr>
          <p:spPr>
            <a:xfrm>
              <a:off x="515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9"/>
            <p:cNvSpPr/>
            <p:nvPr/>
          </p:nvSpPr>
          <p:spPr>
            <a:xfrm>
              <a:off x="525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9"/>
            <p:cNvSpPr/>
            <p:nvPr/>
          </p:nvSpPr>
          <p:spPr>
            <a:xfrm>
              <a:off x="535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9"/>
            <p:cNvSpPr/>
            <p:nvPr/>
          </p:nvSpPr>
          <p:spPr>
            <a:xfrm>
              <a:off x="5459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9"/>
            <p:cNvSpPr/>
            <p:nvPr/>
          </p:nvSpPr>
          <p:spPr>
            <a:xfrm>
              <a:off x="5561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9"/>
            <p:cNvSpPr/>
            <p:nvPr/>
          </p:nvSpPr>
          <p:spPr>
            <a:xfrm>
              <a:off x="56629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9"/>
            <p:cNvSpPr/>
            <p:nvPr/>
          </p:nvSpPr>
          <p:spPr>
            <a:xfrm>
              <a:off x="57644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9"/>
            <p:cNvSpPr/>
            <p:nvPr/>
          </p:nvSpPr>
          <p:spPr>
            <a:xfrm>
              <a:off x="58662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9"/>
            <p:cNvSpPr/>
            <p:nvPr/>
          </p:nvSpPr>
          <p:spPr>
            <a:xfrm>
              <a:off x="59677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9"/>
            <p:cNvSpPr/>
            <p:nvPr/>
          </p:nvSpPr>
          <p:spPr>
            <a:xfrm>
              <a:off x="60692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9"/>
            <p:cNvSpPr/>
            <p:nvPr/>
          </p:nvSpPr>
          <p:spPr>
            <a:xfrm>
              <a:off x="6171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9"/>
            <p:cNvSpPr/>
            <p:nvPr/>
          </p:nvSpPr>
          <p:spPr>
            <a:xfrm>
              <a:off x="62725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9"/>
            <p:cNvSpPr/>
            <p:nvPr/>
          </p:nvSpPr>
          <p:spPr>
            <a:xfrm>
              <a:off x="63740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9"/>
            <p:cNvSpPr/>
            <p:nvPr/>
          </p:nvSpPr>
          <p:spPr>
            <a:xfrm>
              <a:off x="64755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9"/>
            <p:cNvSpPr/>
            <p:nvPr/>
          </p:nvSpPr>
          <p:spPr>
            <a:xfrm>
              <a:off x="6577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9"/>
            <p:cNvSpPr/>
            <p:nvPr/>
          </p:nvSpPr>
          <p:spPr>
            <a:xfrm>
              <a:off x="66788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9"/>
            <p:cNvSpPr/>
            <p:nvPr/>
          </p:nvSpPr>
          <p:spPr>
            <a:xfrm>
              <a:off x="67803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9"/>
            <p:cNvSpPr/>
            <p:nvPr/>
          </p:nvSpPr>
          <p:spPr>
            <a:xfrm>
              <a:off x="6881800" y="2286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9"/>
            <p:cNvSpPr/>
            <p:nvPr/>
          </p:nvSpPr>
          <p:spPr>
            <a:xfrm>
              <a:off x="6983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9"/>
            <p:cNvSpPr/>
            <p:nvPr/>
          </p:nvSpPr>
          <p:spPr>
            <a:xfrm>
              <a:off x="70851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9"/>
            <p:cNvSpPr/>
            <p:nvPr/>
          </p:nvSpPr>
          <p:spPr>
            <a:xfrm>
              <a:off x="71866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9"/>
            <p:cNvSpPr/>
            <p:nvPr/>
          </p:nvSpPr>
          <p:spPr>
            <a:xfrm>
              <a:off x="7288400" y="2286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9"/>
            <p:cNvSpPr/>
            <p:nvPr/>
          </p:nvSpPr>
          <p:spPr>
            <a:xfrm>
              <a:off x="27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9"/>
            <p:cNvSpPr/>
            <p:nvPr/>
          </p:nvSpPr>
          <p:spPr>
            <a:xfrm>
              <a:off x="38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9"/>
            <p:cNvSpPr/>
            <p:nvPr/>
          </p:nvSpPr>
          <p:spPr>
            <a:xfrm>
              <a:off x="48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9"/>
            <p:cNvSpPr/>
            <p:nvPr/>
          </p:nvSpPr>
          <p:spPr>
            <a:xfrm>
              <a:off x="58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9"/>
            <p:cNvSpPr/>
            <p:nvPr/>
          </p:nvSpPr>
          <p:spPr>
            <a:xfrm>
              <a:off x="68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9"/>
            <p:cNvSpPr/>
            <p:nvPr/>
          </p:nvSpPr>
          <p:spPr>
            <a:xfrm>
              <a:off x="78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9"/>
            <p:cNvSpPr/>
            <p:nvPr/>
          </p:nvSpPr>
          <p:spPr>
            <a:xfrm>
              <a:off x="88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9"/>
            <p:cNvSpPr/>
            <p:nvPr/>
          </p:nvSpPr>
          <p:spPr>
            <a:xfrm>
              <a:off x="99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9"/>
            <p:cNvSpPr/>
            <p:nvPr/>
          </p:nvSpPr>
          <p:spPr>
            <a:xfrm>
              <a:off x="109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9"/>
            <p:cNvSpPr/>
            <p:nvPr/>
          </p:nvSpPr>
          <p:spPr>
            <a:xfrm>
              <a:off x="119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9"/>
            <p:cNvSpPr/>
            <p:nvPr/>
          </p:nvSpPr>
          <p:spPr>
            <a:xfrm>
              <a:off x="129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9"/>
            <p:cNvSpPr/>
            <p:nvPr/>
          </p:nvSpPr>
          <p:spPr>
            <a:xfrm>
              <a:off x="139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9"/>
            <p:cNvSpPr/>
            <p:nvPr/>
          </p:nvSpPr>
          <p:spPr>
            <a:xfrm>
              <a:off x="149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9"/>
            <p:cNvSpPr/>
            <p:nvPr/>
          </p:nvSpPr>
          <p:spPr>
            <a:xfrm>
              <a:off x="159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9"/>
            <p:cNvSpPr/>
            <p:nvPr/>
          </p:nvSpPr>
          <p:spPr>
            <a:xfrm>
              <a:off x="170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9"/>
            <p:cNvSpPr/>
            <p:nvPr/>
          </p:nvSpPr>
          <p:spPr>
            <a:xfrm>
              <a:off x="18029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9"/>
            <p:cNvSpPr/>
            <p:nvPr/>
          </p:nvSpPr>
          <p:spPr>
            <a:xfrm>
              <a:off x="190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9"/>
            <p:cNvSpPr/>
            <p:nvPr/>
          </p:nvSpPr>
          <p:spPr>
            <a:xfrm>
              <a:off x="200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9"/>
            <p:cNvSpPr/>
            <p:nvPr/>
          </p:nvSpPr>
          <p:spPr>
            <a:xfrm>
              <a:off x="210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9"/>
            <p:cNvSpPr/>
            <p:nvPr/>
          </p:nvSpPr>
          <p:spPr>
            <a:xfrm>
              <a:off x="220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9"/>
            <p:cNvSpPr/>
            <p:nvPr/>
          </p:nvSpPr>
          <p:spPr>
            <a:xfrm>
              <a:off x="231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77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9"/>
            <p:cNvSpPr/>
            <p:nvPr/>
          </p:nvSpPr>
          <p:spPr>
            <a:xfrm>
              <a:off x="241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9"/>
            <p:cNvSpPr/>
            <p:nvPr/>
          </p:nvSpPr>
          <p:spPr>
            <a:xfrm>
              <a:off x="251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9"/>
            <p:cNvSpPr/>
            <p:nvPr/>
          </p:nvSpPr>
          <p:spPr>
            <a:xfrm>
              <a:off x="261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9"/>
            <p:cNvSpPr/>
            <p:nvPr/>
          </p:nvSpPr>
          <p:spPr>
            <a:xfrm>
              <a:off x="271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9"/>
            <p:cNvSpPr/>
            <p:nvPr/>
          </p:nvSpPr>
          <p:spPr>
            <a:xfrm>
              <a:off x="281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9"/>
            <p:cNvSpPr/>
            <p:nvPr/>
          </p:nvSpPr>
          <p:spPr>
            <a:xfrm>
              <a:off x="292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9"/>
            <p:cNvSpPr/>
            <p:nvPr/>
          </p:nvSpPr>
          <p:spPr>
            <a:xfrm>
              <a:off x="302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9"/>
            <p:cNvSpPr/>
            <p:nvPr/>
          </p:nvSpPr>
          <p:spPr>
            <a:xfrm>
              <a:off x="312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9"/>
            <p:cNvSpPr/>
            <p:nvPr/>
          </p:nvSpPr>
          <p:spPr>
            <a:xfrm>
              <a:off x="322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9"/>
            <p:cNvSpPr/>
            <p:nvPr/>
          </p:nvSpPr>
          <p:spPr>
            <a:xfrm>
              <a:off x="33266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9"/>
            <p:cNvSpPr/>
            <p:nvPr/>
          </p:nvSpPr>
          <p:spPr>
            <a:xfrm>
              <a:off x="342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9"/>
            <p:cNvSpPr/>
            <p:nvPr/>
          </p:nvSpPr>
          <p:spPr>
            <a:xfrm>
              <a:off x="352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9"/>
            <p:cNvSpPr/>
            <p:nvPr/>
          </p:nvSpPr>
          <p:spPr>
            <a:xfrm>
              <a:off x="363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9"/>
            <p:cNvSpPr/>
            <p:nvPr/>
          </p:nvSpPr>
          <p:spPr>
            <a:xfrm>
              <a:off x="373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9"/>
            <p:cNvSpPr/>
            <p:nvPr/>
          </p:nvSpPr>
          <p:spPr>
            <a:xfrm>
              <a:off x="3834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77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9"/>
            <p:cNvSpPr/>
            <p:nvPr/>
          </p:nvSpPr>
          <p:spPr>
            <a:xfrm>
              <a:off x="393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9"/>
            <p:cNvSpPr/>
            <p:nvPr/>
          </p:nvSpPr>
          <p:spPr>
            <a:xfrm>
              <a:off x="403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9"/>
            <p:cNvSpPr/>
            <p:nvPr/>
          </p:nvSpPr>
          <p:spPr>
            <a:xfrm>
              <a:off x="413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9"/>
            <p:cNvSpPr/>
            <p:nvPr/>
          </p:nvSpPr>
          <p:spPr>
            <a:xfrm>
              <a:off x="42407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9"/>
            <p:cNvSpPr/>
            <p:nvPr/>
          </p:nvSpPr>
          <p:spPr>
            <a:xfrm>
              <a:off x="434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9"/>
            <p:cNvSpPr/>
            <p:nvPr/>
          </p:nvSpPr>
          <p:spPr>
            <a:xfrm>
              <a:off x="444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9"/>
            <p:cNvSpPr/>
            <p:nvPr/>
          </p:nvSpPr>
          <p:spPr>
            <a:xfrm>
              <a:off x="454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9"/>
            <p:cNvSpPr/>
            <p:nvPr/>
          </p:nvSpPr>
          <p:spPr>
            <a:xfrm>
              <a:off x="464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9"/>
            <p:cNvSpPr/>
            <p:nvPr/>
          </p:nvSpPr>
          <p:spPr>
            <a:xfrm>
              <a:off x="474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77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9"/>
            <p:cNvSpPr/>
            <p:nvPr/>
          </p:nvSpPr>
          <p:spPr>
            <a:xfrm>
              <a:off x="485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9"/>
            <p:cNvSpPr/>
            <p:nvPr/>
          </p:nvSpPr>
          <p:spPr>
            <a:xfrm>
              <a:off x="495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9"/>
            <p:cNvSpPr/>
            <p:nvPr/>
          </p:nvSpPr>
          <p:spPr>
            <a:xfrm>
              <a:off x="505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9"/>
            <p:cNvSpPr/>
            <p:nvPr/>
          </p:nvSpPr>
          <p:spPr>
            <a:xfrm>
              <a:off x="515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9"/>
            <p:cNvSpPr/>
            <p:nvPr/>
          </p:nvSpPr>
          <p:spPr>
            <a:xfrm>
              <a:off x="525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9"/>
            <p:cNvSpPr/>
            <p:nvPr/>
          </p:nvSpPr>
          <p:spPr>
            <a:xfrm>
              <a:off x="535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9"/>
            <p:cNvSpPr/>
            <p:nvPr/>
          </p:nvSpPr>
          <p:spPr>
            <a:xfrm>
              <a:off x="5459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9"/>
            <p:cNvSpPr/>
            <p:nvPr/>
          </p:nvSpPr>
          <p:spPr>
            <a:xfrm>
              <a:off x="5561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9"/>
            <p:cNvSpPr/>
            <p:nvPr/>
          </p:nvSpPr>
          <p:spPr>
            <a:xfrm>
              <a:off x="56629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9"/>
            <p:cNvSpPr/>
            <p:nvPr/>
          </p:nvSpPr>
          <p:spPr>
            <a:xfrm>
              <a:off x="57644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9"/>
            <p:cNvSpPr/>
            <p:nvPr/>
          </p:nvSpPr>
          <p:spPr>
            <a:xfrm>
              <a:off x="58662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9"/>
            <p:cNvSpPr/>
            <p:nvPr/>
          </p:nvSpPr>
          <p:spPr>
            <a:xfrm>
              <a:off x="59677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9"/>
            <p:cNvSpPr/>
            <p:nvPr/>
          </p:nvSpPr>
          <p:spPr>
            <a:xfrm>
              <a:off x="60692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9"/>
            <p:cNvSpPr/>
            <p:nvPr/>
          </p:nvSpPr>
          <p:spPr>
            <a:xfrm>
              <a:off x="6171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9"/>
            <p:cNvSpPr/>
            <p:nvPr/>
          </p:nvSpPr>
          <p:spPr>
            <a:xfrm>
              <a:off x="62725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9"/>
            <p:cNvSpPr/>
            <p:nvPr/>
          </p:nvSpPr>
          <p:spPr>
            <a:xfrm>
              <a:off x="63740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9"/>
            <p:cNvSpPr/>
            <p:nvPr/>
          </p:nvSpPr>
          <p:spPr>
            <a:xfrm>
              <a:off x="64755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9"/>
            <p:cNvSpPr/>
            <p:nvPr/>
          </p:nvSpPr>
          <p:spPr>
            <a:xfrm>
              <a:off x="6577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9"/>
            <p:cNvSpPr/>
            <p:nvPr/>
          </p:nvSpPr>
          <p:spPr>
            <a:xfrm>
              <a:off x="66788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9"/>
            <p:cNvSpPr/>
            <p:nvPr/>
          </p:nvSpPr>
          <p:spPr>
            <a:xfrm>
              <a:off x="67803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9"/>
            <p:cNvSpPr/>
            <p:nvPr/>
          </p:nvSpPr>
          <p:spPr>
            <a:xfrm>
              <a:off x="6881800" y="24418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77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9"/>
            <p:cNvSpPr/>
            <p:nvPr/>
          </p:nvSpPr>
          <p:spPr>
            <a:xfrm>
              <a:off x="6983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9"/>
            <p:cNvSpPr/>
            <p:nvPr/>
          </p:nvSpPr>
          <p:spPr>
            <a:xfrm>
              <a:off x="70851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9"/>
            <p:cNvSpPr/>
            <p:nvPr/>
          </p:nvSpPr>
          <p:spPr>
            <a:xfrm>
              <a:off x="71866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77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77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9"/>
            <p:cNvSpPr/>
            <p:nvPr/>
          </p:nvSpPr>
          <p:spPr>
            <a:xfrm>
              <a:off x="7288400" y="24418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77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9"/>
            <p:cNvSpPr/>
            <p:nvPr/>
          </p:nvSpPr>
          <p:spPr>
            <a:xfrm>
              <a:off x="27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9"/>
            <p:cNvSpPr/>
            <p:nvPr/>
          </p:nvSpPr>
          <p:spPr>
            <a:xfrm>
              <a:off x="38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9"/>
            <p:cNvSpPr/>
            <p:nvPr/>
          </p:nvSpPr>
          <p:spPr>
            <a:xfrm>
              <a:off x="48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9"/>
            <p:cNvSpPr/>
            <p:nvPr/>
          </p:nvSpPr>
          <p:spPr>
            <a:xfrm>
              <a:off x="58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9"/>
            <p:cNvSpPr/>
            <p:nvPr/>
          </p:nvSpPr>
          <p:spPr>
            <a:xfrm>
              <a:off x="68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9"/>
            <p:cNvSpPr/>
            <p:nvPr/>
          </p:nvSpPr>
          <p:spPr>
            <a:xfrm>
              <a:off x="78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9"/>
            <p:cNvSpPr/>
            <p:nvPr/>
          </p:nvSpPr>
          <p:spPr>
            <a:xfrm>
              <a:off x="88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9"/>
            <p:cNvSpPr/>
            <p:nvPr/>
          </p:nvSpPr>
          <p:spPr>
            <a:xfrm>
              <a:off x="99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9"/>
            <p:cNvSpPr/>
            <p:nvPr/>
          </p:nvSpPr>
          <p:spPr>
            <a:xfrm>
              <a:off x="109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9"/>
            <p:cNvSpPr/>
            <p:nvPr/>
          </p:nvSpPr>
          <p:spPr>
            <a:xfrm>
              <a:off x="119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9"/>
            <p:cNvSpPr/>
            <p:nvPr/>
          </p:nvSpPr>
          <p:spPr>
            <a:xfrm>
              <a:off x="129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9"/>
            <p:cNvSpPr/>
            <p:nvPr/>
          </p:nvSpPr>
          <p:spPr>
            <a:xfrm>
              <a:off x="139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9"/>
            <p:cNvSpPr/>
            <p:nvPr/>
          </p:nvSpPr>
          <p:spPr>
            <a:xfrm>
              <a:off x="149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9"/>
            <p:cNvSpPr/>
            <p:nvPr/>
          </p:nvSpPr>
          <p:spPr>
            <a:xfrm>
              <a:off x="159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9"/>
            <p:cNvSpPr/>
            <p:nvPr/>
          </p:nvSpPr>
          <p:spPr>
            <a:xfrm>
              <a:off x="170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9"/>
            <p:cNvSpPr/>
            <p:nvPr/>
          </p:nvSpPr>
          <p:spPr>
            <a:xfrm>
              <a:off x="18029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9"/>
            <p:cNvSpPr/>
            <p:nvPr/>
          </p:nvSpPr>
          <p:spPr>
            <a:xfrm>
              <a:off x="190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9"/>
            <p:cNvSpPr/>
            <p:nvPr/>
          </p:nvSpPr>
          <p:spPr>
            <a:xfrm>
              <a:off x="200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9"/>
            <p:cNvSpPr/>
            <p:nvPr/>
          </p:nvSpPr>
          <p:spPr>
            <a:xfrm>
              <a:off x="210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9"/>
            <p:cNvSpPr/>
            <p:nvPr/>
          </p:nvSpPr>
          <p:spPr>
            <a:xfrm>
              <a:off x="220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9"/>
            <p:cNvSpPr/>
            <p:nvPr/>
          </p:nvSpPr>
          <p:spPr>
            <a:xfrm>
              <a:off x="231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9"/>
            <p:cNvSpPr/>
            <p:nvPr/>
          </p:nvSpPr>
          <p:spPr>
            <a:xfrm>
              <a:off x="241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9"/>
            <p:cNvSpPr/>
            <p:nvPr/>
          </p:nvSpPr>
          <p:spPr>
            <a:xfrm>
              <a:off x="251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9"/>
            <p:cNvSpPr/>
            <p:nvPr/>
          </p:nvSpPr>
          <p:spPr>
            <a:xfrm>
              <a:off x="261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9"/>
            <p:cNvSpPr/>
            <p:nvPr/>
          </p:nvSpPr>
          <p:spPr>
            <a:xfrm>
              <a:off x="271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9"/>
            <p:cNvSpPr/>
            <p:nvPr/>
          </p:nvSpPr>
          <p:spPr>
            <a:xfrm>
              <a:off x="281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9"/>
            <p:cNvSpPr/>
            <p:nvPr/>
          </p:nvSpPr>
          <p:spPr>
            <a:xfrm>
              <a:off x="292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9"/>
            <p:cNvSpPr/>
            <p:nvPr/>
          </p:nvSpPr>
          <p:spPr>
            <a:xfrm>
              <a:off x="302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9"/>
            <p:cNvSpPr/>
            <p:nvPr/>
          </p:nvSpPr>
          <p:spPr>
            <a:xfrm>
              <a:off x="312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9"/>
            <p:cNvSpPr/>
            <p:nvPr/>
          </p:nvSpPr>
          <p:spPr>
            <a:xfrm>
              <a:off x="322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9"/>
            <p:cNvSpPr/>
            <p:nvPr/>
          </p:nvSpPr>
          <p:spPr>
            <a:xfrm>
              <a:off x="33266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9"/>
            <p:cNvSpPr/>
            <p:nvPr/>
          </p:nvSpPr>
          <p:spPr>
            <a:xfrm>
              <a:off x="342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9"/>
            <p:cNvSpPr/>
            <p:nvPr/>
          </p:nvSpPr>
          <p:spPr>
            <a:xfrm>
              <a:off x="352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9"/>
            <p:cNvSpPr/>
            <p:nvPr/>
          </p:nvSpPr>
          <p:spPr>
            <a:xfrm>
              <a:off x="363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9"/>
            <p:cNvSpPr/>
            <p:nvPr/>
          </p:nvSpPr>
          <p:spPr>
            <a:xfrm>
              <a:off x="373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9"/>
            <p:cNvSpPr/>
            <p:nvPr/>
          </p:nvSpPr>
          <p:spPr>
            <a:xfrm>
              <a:off x="3834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9"/>
            <p:cNvSpPr/>
            <p:nvPr/>
          </p:nvSpPr>
          <p:spPr>
            <a:xfrm>
              <a:off x="393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9"/>
            <p:cNvSpPr/>
            <p:nvPr/>
          </p:nvSpPr>
          <p:spPr>
            <a:xfrm>
              <a:off x="403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9"/>
            <p:cNvSpPr/>
            <p:nvPr/>
          </p:nvSpPr>
          <p:spPr>
            <a:xfrm>
              <a:off x="413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9"/>
            <p:cNvSpPr/>
            <p:nvPr/>
          </p:nvSpPr>
          <p:spPr>
            <a:xfrm>
              <a:off x="42407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9"/>
            <p:cNvSpPr/>
            <p:nvPr/>
          </p:nvSpPr>
          <p:spPr>
            <a:xfrm>
              <a:off x="434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9"/>
            <p:cNvSpPr/>
            <p:nvPr/>
          </p:nvSpPr>
          <p:spPr>
            <a:xfrm>
              <a:off x="444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9"/>
            <p:cNvSpPr/>
            <p:nvPr/>
          </p:nvSpPr>
          <p:spPr>
            <a:xfrm>
              <a:off x="454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9"/>
            <p:cNvSpPr/>
            <p:nvPr/>
          </p:nvSpPr>
          <p:spPr>
            <a:xfrm>
              <a:off x="464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9"/>
            <p:cNvSpPr/>
            <p:nvPr/>
          </p:nvSpPr>
          <p:spPr>
            <a:xfrm>
              <a:off x="474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9"/>
            <p:cNvSpPr/>
            <p:nvPr/>
          </p:nvSpPr>
          <p:spPr>
            <a:xfrm>
              <a:off x="485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9"/>
            <p:cNvSpPr/>
            <p:nvPr/>
          </p:nvSpPr>
          <p:spPr>
            <a:xfrm>
              <a:off x="495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9"/>
            <p:cNvSpPr/>
            <p:nvPr/>
          </p:nvSpPr>
          <p:spPr>
            <a:xfrm>
              <a:off x="505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9"/>
            <p:cNvSpPr/>
            <p:nvPr/>
          </p:nvSpPr>
          <p:spPr>
            <a:xfrm>
              <a:off x="515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9"/>
            <p:cNvSpPr/>
            <p:nvPr/>
          </p:nvSpPr>
          <p:spPr>
            <a:xfrm>
              <a:off x="525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9"/>
            <p:cNvSpPr/>
            <p:nvPr/>
          </p:nvSpPr>
          <p:spPr>
            <a:xfrm>
              <a:off x="535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9"/>
            <p:cNvSpPr/>
            <p:nvPr/>
          </p:nvSpPr>
          <p:spPr>
            <a:xfrm>
              <a:off x="5459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9"/>
            <p:cNvSpPr/>
            <p:nvPr/>
          </p:nvSpPr>
          <p:spPr>
            <a:xfrm>
              <a:off x="5561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9"/>
            <p:cNvSpPr/>
            <p:nvPr/>
          </p:nvSpPr>
          <p:spPr>
            <a:xfrm>
              <a:off x="56629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9"/>
            <p:cNvSpPr/>
            <p:nvPr/>
          </p:nvSpPr>
          <p:spPr>
            <a:xfrm>
              <a:off x="57644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9"/>
            <p:cNvSpPr/>
            <p:nvPr/>
          </p:nvSpPr>
          <p:spPr>
            <a:xfrm>
              <a:off x="58662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9"/>
            <p:cNvSpPr/>
            <p:nvPr/>
          </p:nvSpPr>
          <p:spPr>
            <a:xfrm>
              <a:off x="59677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9"/>
            <p:cNvSpPr/>
            <p:nvPr/>
          </p:nvSpPr>
          <p:spPr>
            <a:xfrm>
              <a:off x="60692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9"/>
            <p:cNvSpPr/>
            <p:nvPr/>
          </p:nvSpPr>
          <p:spPr>
            <a:xfrm>
              <a:off x="6171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9"/>
            <p:cNvSpPr/>
            <p:nvPr/>
          </p:nvSpPr>
          <p:spPr>
            <a:xfrm>
              <a:off x="62725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9"/>
            <p:cNvSpPr/>
            <p:nvPr/>
          </p:nvSpPr>
          <p:spPr>
            <a:xfrm>
              <a:off x="63740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9"/>
            <p:cNvSpPr/>
            <p:nvPr/>
          </p:nvSpPr>
          <p:spPr>
            <a:xfrm>
              <a:off x="64755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9"/>
            <p:cNvSpPr/>
            <p:nvPr/>
          </p:nvSpPr>
          <p:spPr>
            <a:xfrm>
              <a:off x="6577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9"/>
            <p:cNvSpPr/>
            <p:nvPr/>
          </p:nvSpPr>
          <p:spPr>
            <a:xfrm>
              <a:off x="66788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9"/>
            <p:cNvSpPr/>
            <p:nvPr/>
          </p:nvSpPr>
          <p:spPr>
            <a:xfrm>
              <a:off x="67803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9"/>
            <p:cNvSpPr/>
            <p:nvPr/>
          </p:nvSpPr>
          <p:spPr>
            <a:xfrm>
              <a:off x="6881800" y="25968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9"/>
            <p:cNvSpPr/>
            <p:nvPr/>
          </p:nvSpPr>
          <p:spPr>
            <a:xfrm>
              <a:off x="6983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9"/>
            <p:cNvSpPr/>
            <p:nvPr/>
          </p:nvSpPr>
          <p:spPr>
            <a:xfrm>
              <a:off x="70851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9"/>
            <p:cNvSpPr/>
            <p:nvPr/>
          </p:nvSpPr>
          <p:spPr>
            <a:xfrm>
              <a:off x="71866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9"/>
            <p:cNvSpPr/>
            <p:nvPr/>
          </p:nvSpPr>
          <p:spPr>
            <a:xfrm>
              <a:off x="7288400" y="259687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9"/>
            <p:cNvSpPr/>
            <p:nvPr/>
          </p:nvSpPr>
          <p:spPr>
            <a:xfrm>
              <a:off x="27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48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9"/>
            <p:cNvSpPr/>
            <p:nvPr/>
          </p:nvSpPr>
          <p:spPr>
            <a:xfrm>
              <a:off x="38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9"/>
            <p:cNvSpPr/>
            <p:nvPr/>
          </p:nvSpPr>
          <p:spPr>
            <a:xfrm>
              <a:off x="48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9"/>
            <p:cNvSpPr/>
            <p:nvPr/>
          </p:nvSpPr>
          <p:spPr>
            <a:xfrm>
              <a:off x="58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9"/>
            <p:cNvSpPr/>
            <p:nvPr/>
          </p:nvSpPr>
          <p:spPr>
            <a:xfrm>
              <a:off x="68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9"/>
            <p:cNvSpPr/>
            <p:nvPr/>
          </p:nvSpPr>
          <p:spPr>
            <a:xfrm>
              <a:off x="78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9"/>
            <p:cNvSpPr/>
            <p:nvPr/>
          </p:nvSpPr>
          <p:spPr>
            <a:xfrm>
              <a:off x="88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9"/>
            <p:cNvSpPr/>
            <p:nvPr/>
          </p:nvSpPr>
          <p:spPr>
            <a:xfrm>
              <a:off x="99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9"/>
            <p:cNvSpPr/>
            <p:nvPr/>
          </p:nvSpPr>
          <p:spPr>
            <a:xfrm>
              <a:off x="109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9"/>
            <p:cNvSpPr/>
            <p:nvPr/>
          </p:nvSpPr>
          <p:spPr>
            <a:xfrm>
              <a:off x="119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9"/>
            <p:cNvSpPr/>
            <p:nvPr/>
          </p:nvSpPr>
          <p:spPr>
            <a:xfrm>
              <a:off x="129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9"/>
            <p:cNvSpPr/>
            <p:nvPr/>
          </p:nvSpPr>
          <p:spPr>
            <a:xfrm>
              <a:off x="139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9"/>
            <p:cNvSpPr/>
            <p:nvPr/>
          </p:nvSpPr>
          <p:spPr>
            <a:xfrm>
              <a:off x="149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9"/>
            <p:cNvSpPr/>
            <p:nvPr/>
          </p:nvSpPr>
          <p:spPr>
            <a:xfrm>
              <a:off x="159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9"/>
            <p:cNvSpPr/>
            <p:nvPr/>
          </p:nvSpPr>
          <p:spPr>
            <a:xfrm>
              <a:off x="170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9"/>
            <p:cNvSpPr/>
            <p:nvPr/>
          </p:nvSpPr>
          <p:spPr>
            <a:xfrm>
              <a:off x="18029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9"/>
            <p:cNvSpPr/>
            <p:nvPr/>
          </p:nvSpPr>
          <p:spPr>
            <a:xfrm>
              <a:off x="190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9"/>
            <p:cNvSpPr/>
            <p:nvPr/>
          </p:nvSpPr>
          <p:spPr>
            <a:xfrm>
              <a:off x="200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9"/>
            <p:cNvSpPr/>
            <p:nvPr/>
          </p:nvSpPr>
          <p:spPr>
            <a:xfrm>
              <a:off x="210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9"/>
            <p:cNvSpPr/>
            <p:nvPr/>
          </p:nvSpPr>
          <p:spPr>
            <a:xfrm>
              <a:off x="220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9"/>
            <p:cNvSpPr/>
            <p:nvPr/>
          </p:nvSpPr>
          <p:spPr>
            <a:xfrm>
              <a:off x="231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48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9"/>
            <p:cNvSpPr/>
            <p:nvPr/>
          </p:nvSpPr>
          <p:spPr>
            <a:xfrm>
              <a:off x="241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9"/>
            <p:cNvSpPr/>
            <p:nvPr/>
          </p:nvSpPr>
          <p:spPr>
            <a:xfrm>
              <a:off x="251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6" name="Google Shape;13776;p9"/>
            <p:cNvSpPr/>
            <p:nvPr/>
          </p:nvSpPr>
          <p:spPr>
            <a:xfrm>
              <a:off x="261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7" name="Google Shape;13777;p9"/>
            <p:cNvSpPr/>
            <p:nvPr/>
          </p:nvSpPr>
          <p:spPr>
            <a:xfrm>
              <a:off x="271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8" name="Google Shape;13778;p9"/>
            <p:cNvSpPr/>
            <p:nvPr/>
          </p:nvSpPr>
          <p:spPr>
            <a:xfrm>
              <a:off x="281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9" name="Google Shape;13779;p9"/>
            <p:cNvSpPr/>
            <p:nvPr/>
          </p:nvSpPr>
          <p:spPr>
            <a:xfrm>
              <a:off x="292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48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0" name="Google Shape;13780;p9"/>
            <p:cNvSpPr/>
            <p:nvPr/>
          </p:nvSpPr>
          <p:spPr>
            <a:xfrm>
              <a:off x="302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1" name="Google Shape;13781;p9"/>
            <p:cNvSpPr/>
            <p:nvPr/>
          </p:nvSpPr>
          <p:spPr>
            <a:xfrm>
              <a:off x="312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9"/>
            <p:cNvSpPr/>
            <p:nvPr/>
          </p:nvSpPr>
          <p:spPr>
            <a:xfrm>
              <a:off x="322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9"/>
            <p:cNvSpPr/>
            <p:nvPr/>
          </p:nvSpPr>
          <p:spPr>
            <a:xfrm>
              <a:off x="33266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9"/>
            <p:cNvSpPr/>
            <p:nvPr/>
          </p:nvSpPr>
          <p:spPr>
            <a:xfrm>
              <a:off x="342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9"/>
            <p:cNvSpPr/>
            <p:nvPr/>
          </p:nvSpPr>
          <p:spPr>
            <a:xfrm>
              <a:off x="352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9"/>
            <p:cNvSpPr/>
            <p:nvPr/>
          </p:nvSpPr>
          <p:spPr>
            <a:xfrm>
              <a:off x="363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9"/>
            <p:cNvSpPr/>
            <p:nvPr/>
          </p:nvSpPr>
          <p:spPr>
            <a:xfrm>
              <a:off x="373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9"/>
            <p:cNvSpPr/>
            <p:nvPr/>
          </p:nvSpPr>
          <p:spPr>
            <a:xfrm>
              <a:off x="3834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48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9"/>
            <p:cNvSpPr/>
            <p:nvPr/>
          </p:nvSpPr>
          <p:spPr>
            <a:xfrm>
              <a:off x="393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9"/>
            <p:cNvSpPr/>
            <p:nvPr/>
          </p:nvSpPr>
          <p:spPr>
            <a:xfrm>
              <a:off x="403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9"/>
            <p:cNvSpPr/>
            <p:nvPr/>
          </p:nvSpPr>
          <p:spPr>
            <a:xfrm>
              <a:off x="413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9"/>
            <p:cNvSpPr/>
            <p:nvPr/>
          </p:nvSpPr>
          <p:spPr>
            <a:xfrm>
              <a:off x="42407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9"/>
            <p:cNvSpPr/>
            <p:nvPr/>
          </p:nvSpPr>
          <p:spPr>
            <a:xfrm>
              <a:off x="434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9"/>
            <p:cNvSpPr/>
            <p:nvPr/>
          </p:nvSpPr>
          <p:spPr>
            <a:xfrm>
              <a:off x="444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9"/>
            <p:cNvSpPr/>
            <p:nvPr/>
          </p:nvSpPr>
          <p:spPr>
            <a:xfrm>
              <a:off x="454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9"/>
            <p:cNvSpPr/>
            <p:nvPr/>
          </p:nvSpPr>
          <p:spPr>
            <a:xfrm>
              <a:off x="464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7" name="Google Shape;13797;p9"/>
            <p:cNvSpPr/>
            <p:nvPr/>
          </p:nvSpPr>
          <p:spPr>
            <a:xfrm>
              <a:off x="474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48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9"/>
            <p:cNvSpPr/>
            <p:nvPr/>
          </p:nvSpPr>
          <p:spPr>
            <a:xfrm>
              <a:off x="485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9"/>
            <p:cNvSpPr/>
            <p:nvPr/>
          </p:nvSpPr>
          <p:spPr>
            <a:xfrm>
              <a:off x="495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9"/>
            <p:cNvSpPr/>
            <p:nvPr/>
          </p:nvSpPr>
          <p:spPr>
            <a:xfrm>
              <a:off x="505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9"/>
            <p:cNvSpPr/>
            <p:nvPr/>
          </p:nvSpPr>
          <p:spPr>
            <a:xfrm>
              <a:off x="515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9"/>
            <p:cNvSpPr/>
            <p:nvPr/>
          </p:nvSpPr>
          <p:spPr>
            <a:xfrm>
              <a:off x="525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9"/>
            <p:cNvSpPr/>
            <p:nvPr/>
          </p:nvSpPr>
          <p:spPr>
            <a:xfrm>
              <a:off x="535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9"/>
            <p:cNvSpPr/>
            <p:nvPr/>
          </p:nvSpPr>
          <p:spPr>
            <a:xfrm>
              <a:off x="5459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9"/>
            <p:cNvSpPr/>
            <p:nvPr/>
          </p:nvSpPr>
          <p:spPr>
            <a:xfrm>
              <a:off x="5561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9"/>
            <p:cNvSpPr/>
            <p:nvPr/>
          </p:nvSpPr>
          <p:spPr>
            <a:xfrm>
              <a:off x="56629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9"/>
            <p:cNvSpPr/>
            <p:nvPr/>
          </p:nvSpPr>
          <p:spPr>
            <a:xfrm>
              <a:off x="57644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9"/>
            <p:cNvSpPr/>
            <p:nvPr/>
          </p:nvSpPr>
          <p:spPr>
            <a:xfrm>
              <a:off x="58662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9"/>
            <p:cNvSpPr/>
            <p:nvPr/>
          </p:nvSpPr>
          <p:spPr>
            <a:xfrm>
              <a:off x="59677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9"/>
            <p:cNvSpPr/>
            <p:nvPr/>
          </p:nvSpPr>
          <p:spPr>
            <a:xfrm>
              <a:off x="60692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9"/>
            <p:cNvSpPr/>
            <p:nvPr/>
          </p:nvSpPr>
          <p:spPr>
            <a:xfrm>
              <a:off x="6171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2" name="Google Shape;13812;p9"/>
            <p:cNvSpPr/>
            <p:nvPr/>
          </p:nvSpPr>
          <p:spPr>
            <a:xfrm>
              <a:off x="62725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3" name="Google Shape;13813;p9"/>
            <p:cNvSpPr/>
            <p:nvPr/>
          </p:nvSpPr>
          <p:spPr>
            <a:xfrm>
              <a:off x="63740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4" name="Google Shape;13814;p9"/>
            <p:cNvSpPr/>
            <p:nvPr/>
          </p:nvSpPr>
          <p:spPr>
            <a:xfrm>
              <a:off x="64755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5" name="Google Shape;13815;p9"/>
            <p:cNvSpPr/>
            <p:nvPr/>
          </p:nvSpPr>
          <p:spPr>
            <a:xfrm>
              <a:off x="6577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6" name="Google Shape;13816;p9"/>
            <p:cNvSpPr/>
            <p:nvPr/>
          </p:nvSpPr>
          <p:spPr>
            <a:xfrm>
              <a:off x="66788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7" name="Google Shape;13817;p9"/>
            <p:cNvSpPr/>
            <p:nvPr/>
          </p:nvSpPr>
          <p:spPr>
            <a:xfrm>
              <a:off x="67803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8" name="Google Shape;13818;p9"/>
            <p:cNvSpPr/>
            <p:nvPr/>
          </p:nvSpPr>
          <p:spPr>
            <a:xfrm>
              <a:off x="6881800" y="2751950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48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9" name="Google Shape;13819;p9"/>
            <p:cNvSpPr/>
            <p:nvPr/>
          </p:nvSpPr>
          <p:spPr>
            <a:xfrm>
              <a:off x="6983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0" name="Google Shape;13820;p9"/>
            <p:cNvSpPr/>
            <p:nvPr/>
          </p:nvSpPr>
          <p:spPr>
            <a:xfrm>
              <a:off x="70851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1" name="Google Shape;13821;p9"/>
            <p:cNvSpPr/>
            <p:nvPr/>
          </p:nvSpPr>
          <p:spPr>
            <a:xfrm>
              <a:off x="71866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48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48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9"/>
            <p:cNvSpPr/>
            <p:nvPr/>
          </p:nvSpPr>
          <p:spPr>
            <a:xfrm>
              <a:off x="7288400" y="2751950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48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48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9"/>
            <p:cNvSpPr/>
            <p:nvPr/>
          </p:nvSpPr>
          <p:spPr>
            <a:xfrm>
              <a:off x="27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7" y="1632"/>
                    <a:pt x="2107" y="1061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9"/>
            <p:cNvSpPr/>
            <p:nvPr/>
          </p:nvSpPr>
          <p:spPr>
            <a:xfrm>
              <a:off x="38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9"/>
            <p:cNvSpPr/>
            <p:nvPr/>
          </p:nvSpPr>
          <p:spPr>
            <a:xfrm>
              <a:off x="48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6" name="Google Shape;13826;p9"/>
            <p:cNvSpPr/>
            <p:nvPr/>
          </p:nvSpPr>
          <p:spPr>
            <a:xfrm>
              <a:off x="58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7" name="Google Shape;13827;p9"/>
            <p:cNvSpPr/>
            <p:nvPr/>
          </p:nvSpPr>
          <p:spPr>
            <a:xfrm>
              <a:off x="68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8" name="Google Shape;13828;p9"/>
            <p:cNvSpPr/>
            <p:nvPr/>
          </p:nvSpPr>
          <p:spPr>
            <a:xfrm>
              <a:off x="78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9" name="Google Shape;13829;p9"/>
            <p:cNvSpPr/>
            <p:nvPr/>
          </p:nvSpPr>
          <p:spPr>
            <a:xfrm>
              <a:off x="88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9"/>
            <p:cNvSpPr/>
            <p:nvPr/>
          </p:nvSpPr>
          <p:spPr>
            <a:xfrm>
              <a:off x="99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9"/>
            <p:cNvSpPr/>
            <p:nvPr/>
          </p:nvSpPr>
          <p:spPr>
            <a:xfrm>
              <a:off x="109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9"/>
            <p:cNvSpPr/>
            <p:nvPr/>
          </p:nvSpPr>
          <p:spPr>
            <a:xfrm>
              <a:off x="119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9"/>
            <p:cNvSpPr/>
            <p:nvPr/>
          </p:nvSpPr>
          <p:spPr>
            <a:xfrm>
              <a:off x="129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9"/>
            <p:cNvSpPr/>
            <p:nvPr/>
          </p:nvSpPr>
          <p:spPr>
            <a:xfrm>
              <a:off x="139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9"/>
            <p:cNvSpPr/>
            <p:nvPr/>
          </p:nvSpPr>
          <p:spPr>
            <a:xfrm>
              <a:off x="149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9"/>
            <p:cNvSpPr/>
            <p:nvPr/>
          </p:nvSpPr>
          <p:spPr>
            <a:xfrm>
              <a:off x="159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9"/>
            <p:cNvSpPr/>
            <p:nvPr/>
          </p:nvSpPr>
          <p:spPr>
            <a:xfrm>
              <a:off x="170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9"/>
            <p:cNvSpPr/>
            <p:nvPr/>
          </p:nvSpPr>
          <p:spPr>
            <a:xfrm>
              <a:off x="18029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9"/>
            <p:cNvSpPr/>
            <p:nvPr/>
          </p:nvSpPr>
          <p:spPr>
            <a:xfrm>
              <a:off x="190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60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9"/>
            <p:cNvSpPr/>
            <p:nvPr/>
          </p:nvSpPr>
          <p:spPr>
            <a:xfrm>
              <a:off x="200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9"/>
            <p:cNvSpPr/>
            <p:nvPr/>
          </p:nvSpPr>
          <p:spPr>
            <a:xfrm>
              <a:off x="210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9"/>
            <p:cNvSpPr/>
            <p:nvPr/>
          </p:nvSpPr>
          <p:spPr>
            <a:xfrm>
              <a:off x="220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9"/>
            <p:cNvSpPr/>
            <p:nvPr/>
          </p:nvSpPr>
          <p:spPr>
            <a:xfrm>
              <a:off x="231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4" y="1"/>
                    <a:pt x="0" y="477"/>
                    <a:pt x="0" y="1061"/>
                  </a:cubicBezTo>
                  <a:cubicBezTo>
                    <a:pt x="0" y="1632"/>
                    <a:pt x="464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9"/>
            <p:cNvSpPr/>
            <p:nvPr/>
          </p:nvSpPr>
          <p:spPr>
            <a:xfrm>
              <a:off x="241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9"/>
            <p:cNvSpPr/>
            <p:nvPr/>
          </p:nvSpPr>
          <p:spPr>
            <a:xfrm>
              <a:off x="251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9"/>
            <p:cNvSpPr/>
            <p:nvPr/>
          </p:nvSpPr>
          <p:spPr>
            <a:xfrm>
              <a:off x="261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9"/>
            <p:cNvSpPr/>
            <p:nvPr/>
          </p:nvSpPr>
          <p:spPr>
            <a:xfrm>
              <a:off x="271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9"/>
            <p:cNvSpPr/>
            <p:nvPr/>
          </p:nvSpPr>
          <p:spPr>
            <a:xfrm>
              <a:off x="281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9"/>
            <p:cNvSpPr/>
            <p:nvPr/>
          </p:nvSpPr>
          <p:spPr>
            <a:xfrm>
              <a:off x="292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6" y="1"/>
                    <a:pt x="0" y="477"/>
                    <a:pt x="0" y="1061"/>
                  </a:cubicBezTo>
                  <a:cubicBezTo>
                    <a:pt x="0" y="1632"/>
                    <a:pt x="476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9"/>
            <p:cNvSpPr/>
            <p:nvPr/>
          </p:nvSpPr>
          <p:spPr>
            <a:xfrm>
              <a:off x="302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9"/>
            <p:cNvSpPr/>
            <p:nvPr/>
          </p:nvSpPr>
          <p:spPr>
            <a:xfrm>
              <a:off x="312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2" name="Google Shape;13852;p9"/>
            <p:cNvSpPr/>
            <p:nvPr/>
          </p:nvSpPr>
          <p:spPr>
            <a:xfrm>
              <a:off x="322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3" name="Google Shape;13853;p9"/>
            <p:cNvSpPr/>
            <p:nvPr/>
          </p:nvSpPr>
          <p:spPr>
            <a:xfrm>
              <a:off x="33266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9"/>
            <p:cNvSpPr/>
            <p:nvPr/>
          </p:nvSpPr>
          <p:spPr>
            <a:xfrm>
              <a:off x="342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9"/>
            <p:cNvSpPr/>
            <p:nvPr/>
          </p:nvSpPr>
          <p:spPr>
            <a:xfrm>
              <a:off x="352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9"/>
            <p:cNvSpPr/>
            <p:nvPr/>
          </p:nvSpPr>
          <p:spPr>
            <a:xfrm>
              <a:off x="363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9"/>
            <p:cNvSpPr/>
            <p:nvPr/>
          </p:nvSpPr>
          <p:spPr>
            <a:xfrm>
              <a:off x="373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9"/>
            <p:cNvSpPr/>
            <p:nvPr/>
          </p:nvSpPr>
          <p:spPr>
            <a:xfrm>
              <a:off x="3834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19" y="2108"/>
                    <a:pt x="2096" y="1632"/>
                    <a:pt x="2096" y="1061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9"/>
            <p:cNvSpPr/>
            <p:nvPr/>
          </p:nvSpPr>
          <p:spPr>
            <a:xfrm>
              <a:off x="393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9"/>
            <p:cNvSpPr/>
            <p:nvPr/>
          </p:nvSpPr>
          <p:spPr>
            <a:xfrm>
              <a:off x="403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9"/>
            <p:cNvSpPr/>
            <p:nvPr/>
          </p:nvSpPr>
          <p:spPr>
            <a:xfrm>
              <a:off x="413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61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9"/>
            <p:cNvSpPr/>
            <p:nvPr/>
          </p:nvSpPr>
          <p:spPr>
            <a:xfrm>
              <a:off x="42407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9"/>
            <p:cNvSpPr/>
            <p:nvPr/>
          </p:nvSpPr>
          <p:spPr>
            <a:xfrm>
              <a:off x="434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9"/>
            <p:cNvSpPr/>
            <p:nvPr/>
          </p:nvSpPr>
          <p:spPr>
            <a:xfrm>
              <a:off x="444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9"/>
            <p:cNvSpPr/>
            <p:nvPr/>
          </p:nvSpPr>
          <p:spPr>
            <a:xfrm>
              <a:off x="454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9"/>
            <p:cNvSpPr/>
            <p:nvPr/>
          </p:nvSpPr>
          <p:spPr>
            <a:xfrm>
              <a:off x="464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9"/>
            <p:cNvSpPr/>
            <p:nvPr/>
          </p:nvSpPr>
          <p:spPr>
            <a:xfrm>
              <a:off x="474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1" y="2108"/>
                    <a:pt x="2096" y="1632"/>
                    <a:pt x="2096" y="1061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9"/>
            <p:cNvSpPr/>
            <p:nvPr/>
          </p:nvSpPr>
          <p:spPr>
            <a:xfrm>
              <a:off x="485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9" name="Google Shape;13869;p9"/>
            <p:cNvSpPr/>
            <p:nvPr/>
          </p:nvSpPr>
          <p:spPr>
            <a:xfrm>
              <a:off x="495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9"/>
            <p:cNvSpPr/>
            <p:nvPr/>
          </p:nvSpPr>
          <p:spPr>
            <a:xfrm>
              <a:off x="505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1" name="Google Shape;13871;p9"/>
            <p:cNvSpPr/>
            <p:nvPr/>
          </p:nvSpPr>
          <p:spPr>
            <a:xfrm>
              <a:off x="515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2" name="Google Shape;13872;p9"/>
            <p:cNvSpPr/>
            <p:nvPr/>
          </p:nvSpPr>
          <p:spPr>
            <a:xfrm>
              <a:off x="525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9"/>
            <p:cNvSpPr/>
            <p:nvPr/>
          </p:nvSpPr>
          <p:spPr>
            <a:xfrm>
              <a:off x="535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9"/>
            <p:cNvSpPr/>
            <p:nvPr/>
          </p:nvSpPr>
          <p:spPr>
            <a:xfrm>
              <a:off x="5459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9"/>
            <p:cNvSpPr/>
            <p:nvPr/>
          </p:nvSpPr>
          <p:spPr>
            <a:xfrm>
              <a:off x="5561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9"/>
            <p:cNvSpPr/>
            <p:nvPr/>
          </p:nvSpPr>
          <p:spPr>
            <a:xfrm>
              <a:off x="56629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9"/>
            <p:cNvSpPr/>
            <p:nvPr/>
          </p:nvSpPr>
          <p:spPr>
            <a:xfrm>
              <a:off x="57644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9"/>
            <p:cNvSpPr/>
            <p:nvPr/>
          </p:nvSpPr>
          <p:spPr>
            <a:xfrm>
              <a:off x="58662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9"/>
            <p:cNvSpPr/>
            <p:nvPr/>
          </p:nvSpPr>
          <p:spPr>
            <a:xfrm>
              <a:off x="59677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9"/>
            <p:cNvSpPr/>
            <p:nvPr/>
          </p:nvSpPr>
          <p:spPr>
            <a:xfrm>
              <a:off x="60692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9"/>
            <p:cNvSpPr/>
            <p:nvPr/>
          </p:nvSpPr>
          <p:spPr>
            <a:xfrm>
              <a:off x="6171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9"/>
            <p:cNvSpPr/>
            <p:nvPr/>
          </p:nvSpPr>
          <p:spPr>
            <a:xfrm>
              <a:off x="62725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9"/>
            <p:cNvSpPr/>
            <p:nvPr/>
          </p:nvSpPr>
          <p:spPr>
            <a:xfrm>
              <a:off x="63740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9"/>
            <p:cNvSpPr/>
            <p:nvPr/>
          </p:nvSpPr>
          <p:spPr>
            <a:xfrm>
              <a:off x="64755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9"/>
            <p:cNvSpPr/>
            <p:nvPr/>
          </p:nvSpPr>
          <p:spPr>
            <a:xfrm>
              <a:off x="6577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9"/>
            <p:cNvSpPr/>
            <p:nvPr/>
          </p:nvSpPr>
          <p:spPr>
            <a:xfrm>
              <a:off x="66788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9"/>
            <p:cNvSpPr/>
            <p:nvPr/>
          </p:nvSpPr>
          <p:spPr>
            <a:xfrm>
              <a:off x="67803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0" y="477"/>
                    <a:pt x="0" y="1061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9"/>
            <p:cNvSpPr/>
            <p:nvPr/>
          </p:nvSpPr>
          <p:spPr>
            <a:xfrm>
              <a:off x="6881800" y="2907025"/>
              <a:ext cx="52700" cy="52725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060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60" y="2108"/>
                  </a:cubicBezTo>
                  <a:cubicBezTo>
                    <a:pt x="1632" y="2108"/>
                    <a:pt x="2108" y="1632"/>
                    <a:pt x="2108" y="1061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9"/>
            <p:cNvSpPr/>
            <p:nvPr/>
          </p:nvSpPr>
          <p:spPr>
            <a:xfrm>
              <a:off x="6983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9"/>
            <p:cNvSpPr/>
            <p:nvPr/>
          </p:nvSpPr>
          <p:spPr>
            <a:xfrm>
              <a:off x="70851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9"/>
            <p:cNvSpPr/>
            <p:nvPr/>
          </p:nvSpPr>
          <p:spPr>
            <a:xfrm>
              <a:off x="71866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77" y="1"/>
                    <a:pt x="1" y="477"/>
                    <a:pt x="1" y="1061"/>
                  </a:cubicBezTo>
                  <a:cubicBezTo>
                    <a:pt x="1" y="1632"/>
                    <a:pt x="477" y="2108"/>
                    <a:pt x="1048" y="2108"/>
                  </a:cubicBezTo>
                  <a:cubicBezTo>
                    <a:pt x="1632" y="2108"/>
                    <a:pt x="2096" y="1632"/>
                    <a:pt x="2096" y="1061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9"/>
            <p:cNvSpPr/>
            <p:nvPr/>
          </p:nvSpPr>
          <p:spPr>
            <a:xfrm>
              <a:off x="7288400" y="2907025"/>
              <a:ext cx="52400" cy="52725"/>
            </a:xfrm>
            <a:custGeom>
              <a:avLst/>
              <a:gdLst/>
              <a:ahLst/>
              <a:cxnLst/>
              <a:rect l="l" t="t" r="r" b="b"/>
              <a:pathLst>
                <a:path w="2096" h="2109" extrusionOk="0">
                  <a:moveTo>
                    <a:pt x="1048" y="1"/>
                  </a:moveTo>
                  <a:cubicBezTo>
                    <a:pt x="465" y="1"/>
                    <a:pt x="0" y="477"/>
                    <a:pt x="0" y="1061"/>
                  </a:cubicBezTo>
                  <a:cubicBezTo>
                    <a:pt x="0" y="1632"/>
                    <a:pt x="465" y="2108"/>
                    <a:pt x="1048" y="2108"/>
                  </a:cubicBezTo>
                  <a:cubicBezTo>
                    <a:pt x="1620" y="2108"/>
                    <a:pt x="2096" y="1632"/>
                    <a:pt x="2096" y="1061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9"/>
            <p:cNvSpPr/>
            <p:nvPr/>
          </p:nvSpPr>
          <p:spPr>
            <a:xfrm>
              <a:off x="27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9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9"/>
            <p:cNvSpPr/>
            <p:nvPr/>
          </p:nvSpPr>
          <p:spPr>
            <a:xfrm>
              <a:off x="38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9"/>
            <p:cNvSpPr/>
            <p:nvPr/>
          </p:nvSpPr>
          <p:spPr>
            <a:xfrm>
              <a:off x="48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9"/>
            <p:cNvSpPr/>
            <p:nvPr/>
          </p:nvSpPr>
          <p:spPr>
            <a:xfrm>
              <a:off x="58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9"/>
            <p:cNvSpPr/>
            <p:nvPr/>
          </p:nvSpPr>
          <p:spPr>
            <a:xfrm>
              <a:off x="68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9"/>
            <p:cNvSpPr/>
            <p:nvPr/>
          </p:nvSpPr>
          <p:spPr>
            <a:xfrm>
              <a:off x="78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9"/>
            <p:cNvSpPr/>
            <p:nvPr/>
          </p:nvSpPr>
          <p:spPr>
            <a:xfrm>
              <a:off x="88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9"/>
            <p:cNvSpPr/>
            <p:nvPr/>
          </p:nvSpPr>
          <p:spPr>
            <a:xfrm>
              <a:off x="99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9"/>
            <p:cNvSpPr/>
            <p:nvPr/>
          </p:nvSpPr>
          <p:spPr>
            <a:xfrm>
              <a:off x="109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9"/>
            <p:cNvSpPr/>
            <p:nvPr/>
          </p:nvSpPr>
          <p:spPr>
            <a:xfrm>
              <a:off x="119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9"/>
            <p:cNvSpPr/>
            <p:nvPr/>
          </p:nvSpPr>
          <p:spPr>
            <a:xfrm>
              <a:off x="129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9"/>
            <p:cNvSpPr/>
            <p:nvPr/>
          </p:nvSpPr>
          <p:spPr>
            <a:xfrm>
              <a:off x="139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9"/>
            <p:cNvSpPr/>
            <p:nvPr/>
          </p:nvSpPr>
          <p:spPr>
            <a:xfrm>
              <a:off x="149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9"/>
            <p:cNvSpPr/>
            <p:nvPr/>
          </p:nvSpPr>
          <p:spPr>
            <a:xfrm>
              <a:off x="159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9"/>
            <p:cNvSpPr/>
            <p:nvPr/>
          </p:nvSpPr>
          <p:spPr>
            <a:xfrm>
              <a:off x="170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9"/>
            <p:cNvSpPr/>
            <p:nvPr/>
          </p:nvSpPr>
          <p:spPr>
            <a:xfrm>
              <a:off x="18029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9"/>
            <p:cNvSpPr/>
            <p:nvPr/>
          </p:nvSpPr>
          <p:spPr>
            <a:xfrm>
              <a:off x="190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9"/>
            <p:cNvSpPr/>
            <p:nvPr/>
          </p:nvSpPr>
          <p:spPr>
            <a:xfrm>
              <a:off x="200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9"/>
            <p:cNvSpPr/>
            <p:nvPr/>
          </p:nvSpPr>
          <p:spPr>
            <a:xfrm>
              <a:off x="210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9"/>
            <p:cNvSpPr/>
            <p:nvPr/>
          </p:nvSpPr>
          <p:spPr>
            <a:xfrm>
              <a:off x="220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9"/>
            <p:cNvSpPr/>
            <p:nvPr/>
          </p:nvSpPr>
          <p:spPr>
            <a:xfrm>
              <a:off x="231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9"/>
            <p:cNvSpPr/>
            <p:nvPr/>
          </p:nvSpPr>
          <p:spPr>
            <a:xfrm>
              <a:off x="241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9"/>
            <p:cNvSpPr/>
            <p:nvPr/>
          </p:nvSpPr>
          <p:spPr>
            <a:xfrm>
              <a:off x="251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9"/>
            <p:cNvSpPr/>
            <p:nvPr/>
          </p:nvSpPr>
          <p:spPr>
            <a:xfrm>
              <a:off x="261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9"/>
            <p:cNvSpPr/>
            <p:nvPr/>
          </p:nvSpPr>
          <p:spPr>
            <a:xfrm>
              <a:off x="271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9"/>
            <p:cNvSpPr/>
            <p:nvPr/>
          </p:nvSpPr>
          <p:spPr>
            <a:xfrm>
              <a:off x="281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9"/>
            <p:cNvSpPr/>
            <p:nvPr/>
          </p:nvSpPr>
          <p:spPr>
            <a:xfrm>
              <a:off x="292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9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9"/>
            <p:cNvSpPr/>
            <p:nvPr/>
          </p:nvSpPr>
          <p:spPr>
            <a:xfrm>
              <a:off x="302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9"/>
            <p:cNvSpPr/>
            <p:nvPr/>
          </p:nvSpPr>
          <p:spPr>
            <a:xfrm>
              <a:off x="312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9"/>
            <p:cNvSpPr/>
            <p:nvPr/>
          </p:nvSpPr>
          <p:spPr>
            <a:xfrm>
              <a:off x="322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9"/>
            <p:cNvSpPr/>
            <p:nvPr/>
          </p:nvSpPr>
          <p:spPr>
            <a:xfrm>
              <a:off x="33266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9"/>
            <p:cNvSpPr/>
            <p:nvPr/>
          </p:nvSpPr>
          <p:spPr>
            <a:xfrm>
              <a:off x="342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9"/>
            <p:cNvSpPr/>
            <p:nvPr/>
          </p:nvSpPr>
          <p:spPr>
            <a:xfrm>
              <a:off x="352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9"/>
            <p:cNvSpPr/>
            <p:nvPr/>
          </p:nvSpPr>
          <p:spPr>
            <a:xfrm>
              <a:off x="363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9"/>
            <p:cNvSpPr/>
            <p:nvPr/>
          </p:nvSpPr>
          <p:spPr>
            <a:xfrm>
              <a:off x="373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9"/>
            <p:cNvSpPr/>
            <p:nvPr/>
          </p:nvSpPr>
          <p:spPr>
            <a:xfrm>
              <a:off x="3834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9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9"/>
            <p:cNvSpPr/>
            <p:nvPr/>
          </p:nvSpPr>
          <p:spPr>
            <a:xfrm>
              <a:off x="393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9"/>
            <p:cNvSpPr/>
            <p:nvPr/>
          </p:nvSpPr>
          <p:spPr>
            <a:xfrm>
              <a:off x="403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9"/>
            <p:cNvSpPr/>
            <p:nvPr/>
          </p:nvSpPr>
          <p:spPr>
            <a:xfrm>
              <a:off x="413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9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9"/>
            <p:cNvSpPr/>
            <p:nvPr/>
          </p:nvSpPr>
          <p:spPr>
            <a:xfrm>
              <a:off x="42407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9"/>
            <p:cNvSpPr/>
            <p:nvPr/>
          </p:nvSpPr>
          <p:spPr>
            <a:xfrm>
              <a:off x="434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9"/>
            <p:cNvSpPr/>
            <p:nvPr/>
          </p:nvSpPr>
          <p:spPr>
            <a:xfrm>
              <a:off x="444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9"/>
            <p:cNvSpPr/>
            <p:nvPr/>
          </p:nvSpPr>
          <p:spPr>
            <a:xfrm>
              <a:off x="454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9"/>
            <p:cNvSpPr/>
            <p:nvPr/>
          </p:nvSpPr>
          <p:spPr>
            <a:xfrm>
              <a:off x="464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9"/>
            <p:cNvSpPr/>
            <p:nvPr/>
          </p:nvSpPr>
          <p:spPr>
            <a:xfrm>
              <a:off x="474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9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9"/>
            <p:cNvSpPr/>
            <p:nvPr/>
          </p:nvSpPr>
          <p:spPr>
            <a:xfrm>
              <a:off x="485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9"/>
            <p:cNvSpPr/>
            <p:nvPr/>
          </p:nvSpPr>
          <p:spPr>
            <a:xfrm>
              <a:off x="495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9"/>
            <p:cNvSpPr/>
            <p:nvPr/>
          </p:nvSpPr>
          <p:spPr>
            <a:xfrm>
              <a:off x="505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9"/>
            <p:cNvSpPr/>
            <p:nvPr/>
          </p:nvSpPr>
          <p:spPr>
            <a:xfrm>
              <a:off x="515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9"/>
            <p:cNvSpPr/>
            <p:nvPr/>
          </p:nvSpPr>
          <p:spPr>
            <a:xfrm>
              <a:off x="525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9"/>
            <p:cNvSpPr/>
            <p:nvPr/>
          </p:nvSpPr>
          <p:spPr>
            <a:xfrm>
              <a:off x="535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9"/>
            <p:cNvSpPr/>
            <p:nvPr/>
          </p:nvSpPr>
          <p:spPr>
            <a:xfrm>
              <a:off x="5459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9"/>
            <p:cNvSpPr/>
            <p:nvPr/>
          </p:nvSpPr>
          <p:spPr>
            <a:xfrm>
              <a:off x="5561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9"/>
            <p:cNvSpPr/>
            <p:nvPr/>
          </p:nvSpPr>
          <p:spPr>
            <a:xfrm>
              <a:off x="56629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9"/>
            <p:cNvSpPr/>
            <p:nvPr/>
          </p:nvSpPr>
          <p:spPr>
            <a:xfrm>
              <a:off x="57644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9"/>
            <p:cNvSpPr/>
            <p:nvPr/>
          </p:nvSpPr>
          <p:spPr>
            <a:xfrm>
              <a:off x="58662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9"/>
            <p:cNvSpPr/>
            <p:nvPr/>
          </p:nvSpPr>
          <p:spPr>
            <a:xfrm>
              <a:off x="59677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9"/>
            <p:cNvSpPr/>
            <p:nvPr/>
          </p:nvSpPr>
          <p:spPr>
            <a:xfrm>
              <a:off x="60692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9"/>
            <p:cNvSpPr/>
            <p:nvPr/>
          </p:nvSpPr>
          <p:spPr>
            <a:xfrm>
              <a:off x="6171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9"/>
            <p:cNvSpPr/>
            <p:nvPr/>
          </p:nvSpPr>
          <p:spPr>
            <a:xfrm>
              <a:off x="62725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9"/>
            <p:cNvSpPr/>
            <p:nvPr/>
          </p:nvSpPr>
          <p:spPr>
            <a:xfrm>
              <a:off x="63740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9"/>
            <p:cNvSpPr/>
            <p:nvPr/>
          </p:nvSpPr>
          <p:spPr>
            <a:xfrm>
              <a:off x="64755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9"/>
            <p:cNvSpPr/>
            <p:nvPr/>
          </p:nvSpPr>
          <p:spPr>
            <a:xfrm>
              <a:off x="6577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9"/>
            <p:cNvSpPr/>
            <p:nvPr/>
          </p:nvSpPr>
          <p:spPr>
            <a:xfrm>
              <a:off x="66788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9"/>
            <p:cNvSpPr/>
            <p:nvPr/>
          </p:nvSpPr>
          <p:spPr>
            <a:xfrm>
              <a:off x="67803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9"/>
            <p:cNvSpPr/>
            <p:nvPr/>
          </p:nvSpPr>
          <p:spPr>
            <a:xfrm>
              <a:off x="6881800" y="30624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9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9"/>
            <p:cNvSpPr/>
            <p:nvPr/>
          </p:nvSpPr>
          <p:spPr>
            <a:xfrm>
              <a:off x="6983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9"/>
            <p:cNvSpPr/>
            <p:nvPr/>
          </p:nvSpPr>
          <p:spPr>
            <a:xfrm>
              <a:off x="70851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9"/>
            <p:cNvSpPr/>
            <p:nvPr/>
          </p:nvSpPr>
          <p:spPr>
            <a:xfrm>
              <a:off x="71866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9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9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9"/>
            <p:cNvSpPr/>
            <p:nvPr/>
          </p:nvSpPr>
          <p:spPr>
            <a:xfrm>
              <a:off x="7288400" y="30624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9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9"/>
            <p:cNvSpPr/>
            <p:nvPr/>
          </p:nvSpPr>
          <p:spPr>
            <a:xfrm>
              <a:off x="27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7" y="1619"/>
                    <a:pt x="2107" y="1048"/>
                  </a:cubicBezTo>
                  <a:cubicBezTo>
                    <a:pt x="2107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9"/>
            <p:cNvSpPr/>
            <p:nvPr/>
          </p:nvSpPr>
          <p:spPr>
            <a:xfrm>
              <a:off x="38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9"/>
            <p:cNvSpPr/>
            <p:nvPr/>
          </p:nvSpPr>
          <p:spPr>
            <a:xfrm>
              <a:off x="48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9"/>
            <p:cNvSpPr/>
            <p:nvPr/>
          </p:nvSpPr>
          <p:spPr>
            <a:xfrm>
              <a:off x="58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9"/>
            <p:cNvSpPr/>
            <p:nvPr/>
          </p:nvSpPr>
          <p:spPr>
            <a:xfrm>
              <a:off x="68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9"/>
            <p:cNvSpPr/>
            <p:nvPr/>
          </p:nvSpPr>
          <p:spPr>
            <a:xfrm>
              <a:off x="78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9"/>
            <p:cNvSpPr/>
            <p:nvPr/>
          </p:nvSpPr>
          <p:spPr>
            <a:xfrm>
              <a:off x="88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9"/>
            <p:cNvSpPr/>
            <p:nvPr/>
          </p:nvSpPr>
          <p:spPr>
            <a:xfrm>
              <a:off x="99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9"/>
            <p:cNvSpPr/>
            <p:nvPr/>
          </p:nvSpPr>
          <p:spPr>
            <a:xfrm>
              <a:off x="109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2" name="Google Shape;13972;p9"/>
            <p:cNvSpPr/>
            <p:nvPr/>
          </p:nvSpPr>
          <p:spPr>
            <a:xfrm>
              <a:off x="119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3" name="Google Shape;13973;p9"/>
            <p:cNvSpPr/>
            <p:nvPr/>
          </p:nvSpPr>
          <p:spPr>
            <a:xfrm>
              <a:off x="129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4" name="Google Shape;13974;p9"/>
            <p:cNvSpPr/>
            <p:nvPr/>
          </p:nvSpPr>
          <p:spPr>
            <a:xfrm>
              <a:off x="139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5" name="Google Shape;13975;p9"/>
            <p:cNvSpPr/>
            <p:nvPr/>
          </p:nvSpPr>
          <p:spPr>
            <a:xfrm>
              <a:off x="149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6" name="Google Shape;13976;p9"/>
            <p:cNvSpPr/>
            <p:nvPr/>
          </p:nvSpPr>
          <p:spPr>
            <a:xfrm>
              <a:off x="159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7" name="Google Shape;13977;p9"/>
            <p:cNvSpPr/>
            <p:nvPr/>
          </p:nvSpPr>
          <p:spPr>
            <a:xfrm>
              <a:off x="170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8" name="Google Shape;13978;p9"/>
            <p:cNvSpPr/>
            <p:nvPr/>
          </p:nvSpPr>
          <p:spPr>
            <a:xfrm>
              <a:off x="18029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9" name="Google Shape;13979;p9"/>
            <p:cNvSpPr/>
            <p:nvPr/>
          </p:nvSpPr>
          <p:spPr>
            <a:xfrm>
              <a:off x="190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60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0" name="Google Shape;13980;p9"/>
            <p:cNvSpPr/>
            <p:nvPr/>
          </p:nvSpPr>
          <p:spPr>
            <a:xfrm>
              <a:off x="200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1" name="Google Shape;13981;p9"/>
            <p:cNvSpPr/>
            <p:nvPr/>
          </p:nvSpPr>
          <p:spPr>
            <a:xfrm>
              <a:off x="210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2" name="Google Shape;13982;p9"/>
            <p:cNvSpPr/>
            <p:nvPr/>
          </p:nvSpPr>
          <p:spPr>
            <a:xfrm>
              <a:off x="220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9"/>
            <p:cNvSpPr/>
            <p:nvPr/>
          </p:nvSpPr>
          <p:spPr>
            <a:xfrm>
              <a:off x="231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19"/>
                    <a:pt x="464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9"/>
            <p:cNvSpPr/>
            <p:nvPr/>
          </p:nvSpPr>
          <p:spPr>
            <a:xfrm>
              <a:off x="241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5" name="Google Shape;13985;p9"/>
            <p:cNvSpPr/>
            <p:nvPr/>
          </p:nvSpPr>
          <p:spPr>
            <a:xfrm>
              <a:off x="251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6" name="Google Shape;13986;p9"/>
            <p:cNvSpPr/>
            <p:nvPr/>
          </p:nvSpPr>
          <p:spPr>
            <a:xfrm>
              <a:off x="261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9"/>
            <p:cNvSpPr/>
            <p:nvPr/>
          </p:nvSpPr>
          <p:spPr>
            <a:xfrm>
              <a:off x="271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9"/>
            <p:cNvSpPr/>
            <p:nvPr/>
          </p:nvSpPr>
          <p:spPr>
            <a:xfrm>
              <a:off x="281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9"/>
            <p:cNvSpPr/>
            <p:nvPr/>
          </p:nvSpPr>
          <p:spPr>
            <a:xfrm>
              <a:off x="292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4"/>
                    <a:pt x="0" y="1048"/>
                  </a:cubicBezTo>
                  <a:cubicBezTo>
                    <a:pt x="0" y="1619"/>
                    <a:pt x="476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0" name="Google Shape;13990;p9"/>
            <p:cNvSpPr/>
            <p:nvPr/>
          </p:nvSpPr>
          <p:spPr>
            <a:xfrm>
              <a:off x="302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1" name="Google Shape;13991;p9"/>
            <p:cNvSpPr/>
            <p:nvPr/>
          </p:nvSpPr>
          <p:spPr>
            <a:xfrm>
              <a:off x="312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2" name="Google Shape;13992;p9"/>
            <p:cNvSpPr/>
            <p:nvPr/>
          </p:nvSpPr>
          <p:spPr>
            <a:xfrm>
              <a:off x="322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3" name="Google Shape;13993;p9"/>
            <p:cNvSpPr/>
            <p:nvPr/>
          </p:nvSpPr>
          <p:spPr>
            <a:xfrm>
              <a:off x="33266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4" name="Google Shape;13994;p9"/>
            <p:cNvSpPr/>
            <p:nvPr/>
          </p:nvSpPr>
          <p:spPr>
            <a:xfrm>
              <a:off x="342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5" name="Google Shape;13995;p9"/>
            <p:cNvSpPr/>
            <p:nvPr/>
          </p:nvSpPr>
          <p:spPr>
            <a:xfrm>
              <a:off x="352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6" name="Google Shape;13996;p9"/>
            <p:cNvSpPr/>
            <p:nvPr/>
          </p:nvSpPr>
          <p:spPr>
            <a:xfrm>
              <a:off x="363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7" name="Google Shape;13997;p9"/>
            <p:cNvSpPr/>
            <p:nvPr/>
          </p:nvSpPr>
          <p:spPr>
            <a:xfrm>
              <a:off x="373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8" name="Google Shape;13998;p9"/>
            <p:cNvSpPr/>
            <p:nvPr/>
          </p:nvSpPr>
          <p:spPr>
            <a:xfrm>
              <a:off x="3834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19" y="2096"/>
                    <a:pt x="2096" y="1619"/>
                    <a:pt x="2096" y="1048"/>
                  </a:cubicBezTo>
                  <a:cubicBezTo>
                    <a:pt x="2096" y="464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9" name="Google Shape;13999;p9"/>
            <p:cNvSpPr/>
            <p:nvPr/>
          </p:nvSpPr>
          <p:spPr>
            <a:xfrm>
              <a:off x="393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9"/>
            <p:cNvSpPr/>
            <p:nvPr/>
          </p:nvSpPr>
          <p:spPr>
            <a:xfrm>
              <a:off x="403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9"/>
            <p:cNvSpPr/>
            <p:nvPr/>
          </p:nvSpPr>
          <p:spPr>
            <a:xfrm>
              <a:off x="413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108" y="1619"/>
                    <a:pt x="2108" y="1048"/>
                  </a:cubicBezTo>
                  <a:cubicBezTo>
                    <a:pt x="2108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9"/>
            <p:cNvSpPr/>
            <p:nvPr/>
          </p:nvSpPr>
          <p:spPr>
            <a:xfrm>
              <a:off x="42407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9"/>
            <p:cNvSpPr/>
            <p:nvPr/>
          </p:nvSpPr>
          <p:spPr>
            <a:xfrm>
              <a:off x="434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9"/>
            <p:cNvSpPr/>
            <p:nvPr/>
          </p:nvSpPr>
          <p:spPr>
            <a:xfrm>
              <a:off x="444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9"/>
            <p:cNvSpPr/>
            <p:nvPr/>
          </p:nvSpPr>
          <p:spPr>
            <a:xfrm>
              <a:off x="454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9"/>
            <p:cNvSpPr/>
            <p:nvPr/>
          </p:nvSpPr>
          <p:spPr>
            <a:xfrm>
              <a:off x="464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9"/>
            <p:cNvSpPr/>
            <p:nvPr/>
          </p:nvSpPr>
          <p:spPr>
            <a:xfrm>
              <a:off x="474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1" y="2096"/>
                    <a:pt x="2096" y="1619"/>
                    <a:pt x="2096" y="1048"/>
                  </a:cubicBezTo>
                  <a:cubicBezTo>
                    <a:pt x="2096" y="464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9"/>
            <p:cNvSpPr/>
            <p:nvPr/>
          </p:nvSpPr>
          <p:spPr>
            <a:xfrm>
              <a:off x="485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9"/>
            <p:cNvSpPr/>
            <p:nvPr/>
          </p:nvSpPr>
          <p:spPr>
            <a:xfrm>
              <a:off x="495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9"/>
            <p:cNvSpPr/>
            <p:nvPr/>
          </p:nvSpPr>
          <p:spPr>
            <a:xfrm>
              <a:off x="505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9"/>
            <p:cNvSpPr/>
            <p:nvPr/>
          </p:nvSpPr>
          <p:spPr>
            <a:xfrm>
              <a:off x="515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2" name="Google Shape;14012;p9"/>
            <p:cNvSpPr/>
            <p:nvPr/>
          </p:nvSpPr>
          <p:spPr>
            <a:xfrm>
              <a:off x="525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3" name="Google Shape;14013;p9"/>
            <p:cNvSpPr/>
            <p:nvPr/>
          </p:nvSpPr>
          <p:spPr>
            <a:xfrm>
              <a:off x="535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9"/>
            <p:cNvSpPr/>
            <p:nvPr/>
          </p:nvSpPr>
          <p:spPr>
            <a:xfrm>
              <a:off x="5459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9"/>
            <p:cNvSpPr/>
            <p:nvPr/>
          </p:nvSpPr>
          <p:spPr>
            <a:xfrm>
              <a:off x="5561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9"/>
            <p:cNvSpPr/>
            <p:nvPr/>
          </p:nvSpPr>
          <p:spPr>
            <a:xfrm>
              <a:off x="56629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7" name="Google Shape;14017;p9"/>
            <p:cNvSpPr/>
            <p:nvPr/>
          </p:nvSpPr>
          <p:spPr>
            <a:xfrm>
              <a:off x="57644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8" name="Google Shape;14018;p9"/>
            <p:cNvSpPr/>
            <p:nvPr/>
          </p:nvSpPr>
          <p:spPr>
            <a:xfrm>
              <a:off x="58662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9" name="Google Shape;14019;p9"/>
            <p:cNvSpPr/>
            <p:nvPr/>
          </p:nvSpPr>
          <p:spPr>
            <a:xfrm>
              <a:off x="59677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0" name="Google Shape;14020;p9"/>
            <p:cNvSpPr/>
            <p:nvPr/>
          </p:nvSpPr>
          <p:spPr>
            <a:xfrm>
              <a:off x="60692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1" name="Google Shape;14021;p9"/>
            <p:cNvSpPr/>
            <p:nvPr/>
          </p:nvSpPr>
          <p:spPr>
            <a:xfrm>
              <a:off x="6171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2" name="Google Shape;14022;p9"/>
            <p:cNvSpPr/>
            <p:nvPr/>
          </p:nvSpPr>
          <p:spPr>
            <a:xfrm>
              <a:off x="62725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3" name="Google Shape;14023;p9"/>
            <p:cNvSpPr/>
            <p:nvPr/>
          </p:nvSpPr>
          <p:spPr>
            <a:xfrm>
              <a:off x="63740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4" name="Google Shape;14024;p9"/>
            <p:cNvSpPr/>
            <p:nvPr/>
          </p:nvSpPr>
          <p:spPr>
            <a:xfrm>
              <a:off x="64755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5" name="Google Shape;14025;p9"/>
            <p:cNvSpPr/>
            <p:nvPr/>
          </p:nvSpPr>
          <p:spPr>
            <a:xfrm>
              <a:off x="6577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6" name="Google Shape;14026;p9"/>
            <p:cNvSpPr/>
            <p:nvPr/>
          </p:nvSpPr>
          <p:spPr>
            <a:xfrm>
              <a:off x="66788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7" name="Google Shape;14027;p9"/>
            <p:cNvSpPr/>
            <p:nvPr/>
          </p:nvSpPr>
          <p:spPr>
            <a:xfrm>
              <a:off x="67803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4"/>
                    <a:pt x="0" y="1048"/>
                  </a:cubicBezTo>
                  <a:cubicBezTo>
                    <a:pt x="0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8" name="Google Shape;14028;p9"/>
            <p:cNvSpPr/>
            <p:nvPr/>
          </p:nvSpPr>
          <p:spPr>
            <a:xfrm>
              <a:off x="6881800" y="3217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60" y="2096"/>
                  </a:cubicBezTo>
                  <a:cubicBezTo>
                    <a:pt x="1632" y="2096"/>
                    <a:pt x="2108" y="1619"/>
                    <a:pt x="2108" y="1048"/>
                  </a:cubicBezTo>
                  <a:cubicBezTo>
                    <a:pt x="2108" y="464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9" name="Google Shape;14029;p9"/>
            <p:cNvSpPr/>
            <p:nvPr/>
          </p:nvSpPr>
          <p:spPr>
            <a:xfrm>
              <a:off x="6983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0" name="Google Shape;14030;p9"/>
            <p:cNvSpPr/>
            <p:nvPr/>
          </p:nvSpPr>
          <p:spPr>
            <a:xfrm>
              <a:off x="70851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1" name="Google Shape;14031;p9"/>
            <p:cNvSpPr/>
            <p:nvPr/>
          </p:nvSpPr>
          <p:spPr>
            <a:xfrm>
              <a:off x="71866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4"/>
                    <a:pt x="1" y="1048"/>
                  </a:cubicBezTo>
                  <a:cubicBezTo>
                    <a:pt x="1" y="1619"/>
                    <a:pt x="477" y="2096"/>
                    <a:pt x="1048" y="2096"/>
                  </a:cubicBezTo>
                  <a:cubicBezTo>
                    <a:pt x="1632" y="2096"/>
                    <a:pt x="2096" y="1619"/>
                    <a:pt x="2096" y="1048"/>
                  </a:cubicBezTo>
                  <a:cubicBezTo>
                    <a:pt x="2096" y="464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2" name="Google Shape;14032;p9"/>
            <p:cNvSpPr/>
            <p:nvPr/>
          </p:nvSpPr>
          <p:spPr>
            <a:xfrm>
              <a:off x="7288400" y="3217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4"/>
                    <a:pt x="0" y="1048"/>
                  </a:cubicBezTo>
                  <a:cubicBezTo>
                    <a:pt x="0" y="1619"/>
                    <a:pt x="465" y="2096"/>
                    <a:pt x="1048" y="2096"/>
                  </a:cubicBezTo>
                  <a:cubicBezTo>
                    <a:pt x="1620" y="2096"/>
                    <a:pt x="2096" y="1619"/>
                    <a:pt x="2096" y="1048"/>
                  </a:cubicBezTo>
                  <a:cubicBezTo>
                    <a:pt x="2096" y="464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3" name="Google Shape;14033;p9"/>
            <p:cNvSpPr/>
            <p:nvPr/>
          </p:nvSpPr>
          <p:spPr>
            <a:xfrm>
              <a:off x="27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7" y="1631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4" name="Google Shape;14034;p9"/>
            <p:cNvSpPr/>
            <p:nvPr/>
          </p:nvSpPr>
          <p:spPr>
            <a:xfrm>
              <a:off x="38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5" name="Google Shape;14035;p9"/>
            <p:cNvSpPr/>
            <p:nvPr/>
          </p:nvSpPr>
          <p:spPr>
            <a:xfrm>
              <a:off x="48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6" name="Google Shape;14036;p9"/>
            <p:cNvSpPr/>
            <p:nvPr/>
          </p:nvSpPr>
          <p:spPr>
            <a:xfrm>
              <a:off x="58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7" name="Google Shape;14037;p9"/>
            <p:cNvSpPr/>
            <p:nvPr/>
          </p:nvSpPr>
          <p:spPr>
            <a:xfrm>
              <a:off x="68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8" name="Google Shape;14038;p9"/>
            <p:cNvSpPr/>
            <p:nvPr/>
          </p:nvSpPr>
          <p:spPr>
            <a:xfrm>
              <a:off x="78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9" name="Google Shape;14039;p9"/>
            <p:cNvSpPr/>
            <p:nvPr/>
          </p:nvSpPr>
          <p:spPr>
            <a:xfrm>
              <a:off x="88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0" name="Google Shape;14040;p9"/>
            <p:cNvSpPr/>
            <p:nvPr/>
          </p:nvSpPr>
          <p:spPr>
            <a:xfrm>
              <a:off x="99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1" name="Google Shape;14041;p9"/>
            <p:cNvSpPr/>
            <p:nvPr/>
          </p:nvSpPr>
          <p:spPr>
            <a:xfrm>
              <a:off x="109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2" name="Google Shape;14042;p9"/>
            <p:cNvSpPr/>
            <p:nvPr/>
          </p:nvSpPr>
          <p:spPr>
            <a:xfrm>
              <a:off x="119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3" name="Google Shape;14043;p9"/>
            <p:cNvSpPr/>
            <p:nvPr/>
          </p:nvSpPr>
          <p:spPr>
            <a:xfrm>
              <a:off x="129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4" name="Google Shape;14044;p9"/>
            <p:cNvSpPr/>
            <p:nvPr/>
          </p:nvSpPr>
          <p:spPr>
            <a:xfrm>
              <a:off x="139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5" name="Google Shape;14045;p9"/>
            <p:cNvSpPr/>
            <p:nvPr/>
          </p:nvSpPr>
          <p:spPr>
            <a:xfrm>
              <a:off x="149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6" name="Google Shape;14046;p9"/>
            <p:cNvSpPr/>
            <p:nvPr/>
          </p:nvSpPr>
          <p:spPr>
            <a:xfrm>
              <a:off x="159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7" name="Google Shape;14047;p9"/>
            <p:cNvSpPr/>
            <p:nvPr/>
          </p:nvSpPr>
          <p:spPr>
            <a:xfrm>
              <a:off x="170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8" name="Google Shape;14048;p9"/>
            <p:cNvSpPr/>
            <p:nvPr/>
          </p:nvSpPr>
          <p:spPr>
            <a:xfrm>
              <a:off x="18029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9" name="Google Shape;14049;p9"/>
            <p:cNvSpPr/>
            <p:nvPr/>
          </p:nvSpPr>
          <p:spPr>
            <a:xfrm>
              <a:off x="190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60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0" name="Google Shape;14050;p9"/>
            <p:cNvSpPr/>
            <p:nvPr/>
          </p:nvSpPr>
          <p:spPr>
            <a:xfrm>
              <a:off x="200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1" name="Google Shape;14051;p9"/>
            <p:cNvSpPr/>
            <p:nvPr/>
          </p:nvSpPr>
          <p:spPr>
            <a:xfrm>
              <a:off x="210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2" name="Google Shape;14052;p9"/>
            <p:cNvSpPr/>
            <p:nvPr/>
          </p:nvSpPr>
          <p:spPr>
            <a:xfrm>
              <a:off x="220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3" name="Google Shape;14053;p9"/>
            <p:cNvSpPr/>
            <p:nvPr/>
          </p:nvSpPr>
          <p:spPr>
            <a:xfrm>
              <a:off x="231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1"/>
                    <a:pt x="464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4" name="Google Shape;14054;p9"/>
            <p:cNvSpPr/>
            <p:nvPr/>
          </p:nvSpPr>
          <p:spPr>
            <a:xfrm>
              <a:off x="241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5" name="Google Shape;14055;p9"/>
            <p:cNvSpPr/>
            <p:nvPr/>
          </p:nvSpPr>
          <p:spPr>
            <a:xfrm>
              <a:off x="251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6" name="Google Shape;14056;p9"/>
            <p:cNvSpPr/>
            <p:nvPr/>
          </p:nvSpPr>
          <p:spPr>
            <a:xfrm>
              <a:off x="261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7" name="Google Shape;14057;p9"/>
            <p:cNvSpPr/>
            <p:nvPr/>
          </p:nvSpPr>
          <p:spPr>
            <a:xfrm>
              <a:off x="271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8" name="Google Shape;14058;p9"/>
            <p:cNvSpPr/>
            <p:nvPr/>
          </p:nvSpPr>
          <p:spPr>
            <a:xfrm>
              <a:off x="281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9" name="Google Shape;14059;p9"/>
            <p:cNvSpPr/>
            <p:nvPr/>
          </p:nvSpPr>
          <p:spPr>
            <a:xfrm>
              <a:off x="292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1"/>
                    <a:pt x="476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0" name="Google Shape;14060;p9"/>
            <p:cNvSpPr/>
            <p:nvPr/>
          </p:nvSpPr>
          <p:spPr>
            <a:xfrm>
              <a:off x="302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1" name="Google Shape;14061;p9"/>
            <p:cNvSpPr/>
            <p:nvPr/>
          </p:nvSpPr>
          <p:spPr>
            <a:xfrm>
              <a:off x="312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9"/>
            <p:cNvSpPr/>
            <p:nvPr/>
          </p:nvSpPr>
          <p:spPr>
            <a:xfrm>
              <a:off x="322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3" name="Google Shape;14063;p9"/>
            <p:cNvSpPr/>
            <p:nvPr/>
          </p:nvSpPr>
          <p:spPr>
            <a:xfrm>
              <a:off x="33266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4" name="Google Shape;14064;p9"/>
            <p:cNvSpPr/>
            <p:nvPr/>
          </p:nvSpPr>
          <p:spPr>
            <a:xfrm>
              <a:off x="342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5" name="Google Shape;14065;p9"/>
            <p:cNvSpPr/>
            <p:nvPr/>
          </p:nvSpPr>
          <p:spPr>
            <a:xfrm>
              <a:off x="352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6" name="Google Shape;14066;p9"/>
            <p:cNvSpPr/>
            <p:nvPr/>
          </p:nvSpPr>
          <p:spPr>
            <a:xfrm>
              <a:off x="363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7" name="Google Shape;14067;p9"/>
            <p:cNvSpPr/>
            <p:nvPr/>
          </p:nvSpPr>
          <p:spPr>
            <a:xfrm>
              <a:off x="373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8" name="Google Shape;14068;p9"/>
            <p:cNvSpPr/>
            <p:nvPr/>
          </p:nvSpPr>
          <p:spPr>
            <a:xfrm>
              <a:off x="3834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19" y="2096"/>
                    <a:pt x="2096" y="1631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9" name="Google Shape;14069;p9"/>
            <p:cNvSpPr/>
            <p:nvPr/>
          </p:nvSpPr>
          <p:spPr>
            <a:xfrm>
              <a:off x="393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0" name="Google Shape;14070;p9"/>
            <p:cNvSpPr/>
            <p:nvPr/>
          </p:nvSpPr>
          <p:spPr>
            <a:xfrm>
              <a:off x="403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1" name="Google Shape;14071;p9"/>
            <p:cNvSpPr/>
            <p:nvPr/>
          </p:nvSpPr>
          <p:spPr>
            <a:xfrm>
              <a:off x="413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108" y="1631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2" name="Google Shape;14072;p9"/>
            <p:cNvSpPr/>
            <p:nvPr/>
          </p:nvSpPr>
          <p:spPr>
            <a:xfrm>
              <a:off x="42407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3" name="Google Shape;14073;p9"/>
            <p:cNvSpPr/>
            <p:nvPr/>
          </p:nvSpPr>
          <p:spPr>
            <a:xfrm>
              <a:off x="434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4" name="Google Shape;14074;p9"/>
            <p:cNvSpPr/>
            <p:nvPr/>
          </p:nvSpPr>
          <p:spPr>
            <a:xfrm>
              <a:off x="444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9"/>
            <p:cNvSpPr/>
            <p:nvPr/>
          </p:nvSpPr>
          <p:spPr>
            <a:xfrm>
              <a:off x="454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9"/>
            <p:cNvSpPr/>
            <p:nvPr/>
          </p:nvSpPr>
          <p:spPr>
            <a:xfrm>
              <a:off x="464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9"/>
            <p:cNvSpPr/>
            <p:nvPr/>
          </p:nvSpPr>
          <p:spPr>
            <a:xfrm>
              <a:off x="474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1" y="2096"/>
                    <a:pt x="2096" y="1631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9"/>
            <p:cNvSpPr/>
            <p:nvPr/>
          </p:nvSpPr>
          <p:spPr>
            <a:xfrm>
              <a:off x="485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9"/>
            <p:cNvSpPr/>
            <p:nvPr/>
          </p:nvSpPr>
          <p:spPr>
            <a:xfrm>
              <a:off x="495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9"/>
            <p:cNvSpPr/>
            <p:nvPr/>
          </p:nvSpPr>
          <p:spPr>
            <a:xfrm>
              <a:off x="505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9"/>
            <p:cNvSpPr/>
            <p:nvPr/>
          </p:nvSpPr>
          <p:spPr>
            <a:xfrm>
              <a:off x="515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2" name="Google Shape;14082;p9"/>
            <p:cNvSpPr/>
            <p:nvPr/>
          </p:nvSpPr>
          <p:spPr>
            <a:xfrm>
              <a:off x="525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3" name="Google Shape;14083;p9"/>
            <p:cNvSpPr/>
            <p:nvPr/>
          </p:nvSpPr>
          <p:spPr>
            <a:xfrm>
              <a:off x="535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4" name="Google Shape;14084;p9"/>
            <p:cNvSpPr/>
            <p:nvPr/>
          </p:nvSpPr>
          <p:spPr>
            <a:xfrm>
              <a:off x="5459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5" name="Google Shape;14085;p9"/>
            <p:cNvSpPr/>
            <p:nvPr/>
          </p:nvSpPr>
          <p:spPr>
            <a:xfrm>
              <a:off x="5561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6" name="Google Shape;14086;p9"/>
            <p:cNvSpPr/>
            <p:nvPr/>
          </p:nvSpPr>
          <p:spPr>
            <a:xfrm>
              <a:off x="56629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7" name="Google Shape;14087;p9"/>
            <p:cNvSpPr/>
            <p:nvPr/>
          </p:nvSpPr>
          <p:spPr>
            <a:xfrm>
              <a:off x="57644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8" name="Google Shape;14088;p9"/>
            <p:cNvSpPr/>
            <p:nvPr/>
          </p:nvSpPr>
          <p:spPr>
            <a:xfrm>
              <a:off x="58662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9" name="Google Shape;14089;p9"/>
            <p:cNvSpPr/>
            <p:nvPr/>
          </p:nvSpPr>
          <p:spPr>
            <a:xfrm>
              <a:off x="59677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0" name="Google Shape;14090;p9"/>
            <p:cNvSpPr/>
            <p:nvPr/>
          </p:nvSpPr>
          <p:spPr>
            <a:xfrm>
              <a:off x="60692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1" name="Google Shape;14091;p9"/>
            <p:cNvSpPr/>
            <p:nvPr/>
          </p:nvSpPr>
          <p:spPr>
            <a:xfrm>
              <a:off x="6171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2" name="Google Shape;14092;p9"/>
            <p:cNvSpPr/>
            <p:nvPr/>
          </p:nvSpPr>
          <p:spPr>
            <a:xfrm>
              <a:off x="62725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3" name="Google Shape;14093;p9"/>
            <p:cNvSpPr/>
            <p:nvPr/>
          </p:nvSpPr>
          <p:spPr>
            <a:xfrm>
              <a:off x="63740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4" name="Google Shape;14094;p9"/>
            <p:cNvSpPr/>
            <p:nvPr/>
          </p:nvSpPr>
          <p:spPr>
            <a:xfrm>
              <a:off x="64755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5" name="Google Shape;14095;p9"/>
            <p:cNvSpPr/>
            <p:nvPr/>
          </p:nvSpPr>
          <p:spPr>
            <a:xfrm>
              <a:off x="6577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6" name="Google Shape;14096;p9"/>
            <p:cNvSpPr/>
            <p:nvPr/>
          </p:nvSpPr>
          <p:spPr>
            <a:xfrm>
              <a:off x="66788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7" name="Google Shape;14097;p9"/>
            <p:cNvSpPr/>
            <p:nvPr/>
          </p:nvSpPr>
          <p:spPr>
            <a:xfrm>
              <a:off x="67803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8" name="Google Shape;14098;p9"/>
            <p:cNvSpPr/>
            <p:nvPr/>
          </p:nvSpPr>
          <p:spPr>
            <a:xfrm>
              <a:off x="6881800" y="3372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60" y="2096"/>
                  </a:cubicBezTo>
                  <a:cubicBezTo>
                    <a:pt x="1632" y="2096"/>
                    <a:pt x="2108" y="1631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9" name="Google Shape;14099;p9"/>
            <p:cNvSpPr/>
            <p:nvPr/>
          </p:nvSpPr>
          <p:spPr>
            <a:xfrm>
              <a:off x="6983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0" name="Google Shape;14100;p9"/>
            <p:cNvSpPr/>
            <p:nvPr/>
          </p:nvSpPr>
          <p:spPr>
            <a:xfrm>
              <a:off x="70851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1" name="Google Shape;14101;p9"/>
            <p:cNvSpPr/>
            <p:nvPr/>
          </p:nvSpPr>
          <p:spPr>
            <a:xfrm>
              <a:off x="71866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1"/>
                    <a:pt x="477" y="2096"/>
                    <a:pt x="1048" y="2096"/>
                  </a:cubicBezTo>
                  <a:cubicBezTo>
                    <a:pt x="1632" y="2096"/>
                    <a:pt x="2096" y="1631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2" name="Google Shape;14102;p9"/>
            <p:cNvSpPr/>
            <p:nvPr/>
          </p:nvSpPr>
          <p:spPr>
            <a:xfrm>
              <a:off x="7288400" y="3372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1"/>
                    <a:pt x="465" y="2096"/>
                    <a:pt x="1048" y="2096"/>
                  </a:cubicBezTo>
                  <a:cubicBezTo>
                    <a:pt x="1620" y="2096"/>
                    <a:pt x="2096" y="1631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3" name="Google Shape;14103;p9"/>
            <p:cNvSpPr/>
            <p:nvPr/>
          </p:nvSpPr>
          <p:spPr>
            <a:xfrm>
              <a:off x="27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4" name="Google Shape;14104;p9"/>
            <p:cNvSpPr/>
            <p:nvPr/>
          </p:nvSpPr>
          <p:spPr>
            <a:xfrm>
              <a:off x="38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5" name="Google Shape;14105;p9"/>
            <p:cNvSpPr/>
            <p:nvPr/>
          </p:nvSpPr>
          <p:spPr>
            <a:xfrm>
              <a:off x="48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6" name="Google Shape;14106;p9"/>
            <p:cNvSpPr/>
            <p:nvPr/>
          </p:nvSpPr>
          <p:spPr>
            <a:xfrm>
              <a:off x="58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7" name="Google Shape;14107;p9"/>
            <p:cNvSpPr/>
            <p:nvPr/>
          </p:nvSpPr>
          <p:spPr>
            <a:xfrm>
              <a:off x="68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8" name="Google Shape;14108;p9"/>
            <p:cNvSpPr/>
            <p:nvPr/>
          </p:nvSpPr>
          <p:spPr>
            <a:xfrm>
              <a:off x="78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9" name="Google Shape;14109;p9"/>
            <p:cNvSpPr/>
            <p:nvPr/>
          </p:nvSpPr>
          <p:spPr>
            <a:xfrm>
              <a:off x="88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0" name="Google Shape;14110;p9"/>
            <p:cNvSpPr/>
            <p:nvPr/>
          </p:nvSpPr>
          <p:spPr>
            <a:xfrm>
              <a:off x="99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1" name="Google Shape;14111;p9"/>
            <p:cNvSpPr/>
            <p:nvPr/>
          </p:nvSpPr>
          <p:spPr>
            <a:xfrm>
              <a:off x="109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2" name="Google Shape;14112;p9"/>
            <p:cNvSpPr/>
            <p:nvPr/>
          </p:nvSpPr>
          <p:spPr>
            <a:xfrm>
              <a:off x="119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3" name="Google Shape;14113;p9"/>
            <p:cNvSpPr/>
            <p:nvPr/>
          </p:nvSpPr>
          <p:spPr>
            <a:xfrm>
              <a:off x="129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4" name="Google Shape;14114;p9"/>
            <p:cNvSpPr/>
            <p:nvPr/>
          </p:nvSpPr>
          <p:spPr>
            <a:xfrm>
              <a:off x="139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5" name="Google Shape;14115;p9"/>
            <p:cNvSpPr/>
            <p:nvPr/>
          </p:nvSpPr>
          <p:spPr>
            <a:xfrm>
              <a:off x="149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6" name="Google Shape;14116;p9"/>
            <p:cNvSpPr/>
            <p:nvPr/>
          </p:nvSpPr>
          <p:spPr>
            <a:xfrm>
              <a:off x="159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7" name="Google Shape;14117;p9"/>
            <p:cNvSpPr/>
            <p:nvPr/>
          </p:nvSpPr>
          <p:spPr>
            <a:xfrm>
              <a:off x="170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8" name="Google Shape;14118;p9"/>
            <p:cNvSpPr/>
            <p:nvPr/>
          </p:nvSpPr>
          <p:spPr>
            <a:xfrm>
              <a:off x="18029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9" name="Google Shape;14119;p9"/>
            <p:cNvSpPr/>
            <p:nvPr/>
          </p:nvSpPr>
          <p:spPr>
            <a:xfrm>
              <a:off x="190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0" name="Google Shape;14120;p9"/>
            <p:cNvSpPr/>
            <p:nvPr/>
          </p:nvSpPr>
          <p:spPr>
            <a:xfrm>
              <a:off x="200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1" name="Google Shape;14121;p9"/>
            <p:cNvSpPr/>
            <p:nvPr/>
          </p:nvSpPr>
          <p:spPr>
            <a:xfrm>
              <a:off x="210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2" name="Google Shape;14122;p9"/>
            <p:cNvSpPr/>
            <p:nvPr/>
          </p:nvSpPr>
          <p:spPr>
            <a:xfrm>
              <a:off x="220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3" name="Google Shape;14123;p9"/>
            <p:cNvSpPr/>
            <p:nvPr/>
          </p:nvSpPr>
          <p:spPr>
            <a:xfrm>
              <a:off x="231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4" name="Google Shape;14124;p9"/>
            <p:cNvSpPr/>
            <p:nvPr/>
          </p:nvSpPr>
          <p:spPr>
            <a:xfrm>
              <a:off x="241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5" name="Google Shape;14125;p9"/>
            <p:cNvSpPr/>
            <p:nvPr/>
          </p:nvSpPr>
          <p:spPr>
            <a:xfrm>
              <a:off x="251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6" name="Google Shape;14126;p9"/>
            <p:cNvSpPr/>
            <p:nvPr/>
          </p:nvSpPr>
          <p:spPr>
            <a:xfrm>
              <a:off x="261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7" name="Google Shape;14127;p9"/>
            <p:cNvSpPr/>
            <p:nvPr/>
          </p:nvSpPr>
          <p:spPr>
            <a:xfrm>
              <a:off x="271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8" name="Google Shape;14128;p9"/>
            <p:cNvSpPr/>
            <p:nvPr/>
          </p:nvSpPr>
          <p:spPr>
            <a:xfrm>
              <a:off x="281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9" name="Google Shape;14129;p9"/>
            <p:cNvSpPr/>
            <p:nvPr/>
          </p:nvSpPr>
          <p:spPr>
            <a:xfrm>
              <a:off x="292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0" name="Google Shape;14130;p9"/>
            <p:cNvSpPr/>
            <p:nvPr/>
          </p:nvSpPr>
          <p:spPr>
            <a:xfrm>
              <a:off x="302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1" name="Google Shape;14131;p9"/>
            <p:cNvSpPr/>
            <p:nvPr/>
          </p:nvSpPr>
          <p:spPr>
            <a:xfrm>
              <a:off x="312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2" name="Google Shape;14132;p9"/>
            <p:cNvSpPr/>
            <p:nvPr/>
          </p:nvSpPr>
          <p:spPr>
            <a:xfrm>
              <a:off x="322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3" name="Google Shape;14133;p9"/>
            <p:cNvSpPr/>
            <p:nvPr/>
          </p:nvSpPr>
          <p:spPr>
            <a:xfrm>
              <a:off x="33266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4" name="Google Shape;14134;p9"/>
            <p:cNvSpPr/>
            <p:nvPr/>
          </p:nvSpPr>
          <p:spPr>
            <a:xfrm>
              <a:off x="342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5" name="Google Shape;14135;p9"/>
            <p:cNvSpPr/>
            <p:nvPr/>
          </p:nvSpPr>
          <p:spPr>
            <a:xfrm>
              <a:off x="352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6" name="Google Shape;14136;p9"/>
            <p:cNvSpPr/>
            <p:nvPr/>
          </p:nvSpPr>
          <p:spPr>
            <a:xfrm>
              <a:off x="363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7" name="Google Shape;14137;p9"/>
            <p:cNvSpPr/>
            <p:nvPr/>
          </p:nvSpPr>
          <p:spPr>
            <a:xfrm>
              <a:off x="373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8" name="Google Shape;14138;p9"/>
            <p:cNvSpPr/>
            <p:nvPr/>
          </p:nvSpPr>
          <p:spPr>
            <a:xfrm>
              <a:off x="3834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9" name="Google Shape;14139;p9"/>
            <p:cNvSpPr/>
            <p:nvPr/>
          </p:nvSpPr>
          <p:spPr>
            <a:xfrm>
              <a:off x="393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0" name="Google Shape;14140;p9"/>
            <p:cNvSpPr/>
            <p:nvPr/>
          </p:nvSpPr>
          <p:spPr>
            <a:xfrm>
              <a:off x="403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1" name="Google Shape;14141;p9"/>
            <p:cNvSpPr/>
            <p:nvPr/>
          </p:nvSpPr>
          <p:spPr>
            <a:xfrm>
              <a:off x="413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2" name="Google Shape;14142;p9"/>
            <p:cNvSpPr/>
            <p:nvPr/>
          </p:nvSpPr>
          <p:spPr>
            <a:xfrm>
              <a:off x="42407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3" name="Google Shape;14143;p9"/>
            <p:cNvSpPr/>
            <p:nvPr/>
          </p:nvSpPr>
          <p:spPr>
            <a:xfrm>
              <a:off x="434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4" name="Google Shape;14144;p9"/>
            <p:cNvSpPr/>
            <p:nvPr/>
          </p:nvSpPr>
          <p:spPr>
            <a:xfrm>
              <a:off x="444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5" name="Google Shape;14145;p9"/>
            <p:cNvSpPr/>
            <p:nvPr/>
          </p:nvSpPr>
          <p:spPr>
            <a:xfrm>
              <a:off x="454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6" name="Google Shape;14146;p9"/>
            <p:cNvSpPr/>
            <p:nvPr/>
          </p:nvSpPr>
          <p:spPr>
            <a:xfrm>
              <a:off x="464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7" name="Google Shape;14147;p9"/>
            <p:cNvSpPr/>
            <p:nvPr/>
          </p:nvSpPr>
          <p:spPr>
            <a:xfrm>
              <a:off x="474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8" name="Google Shape;14148;p9"/>
            <p:cNvSpPr/>
            <p:nvPr/>
          </p:nvSpPr>
          <p:spPr>
            <a:xfrm>
              <a:off x="485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9" name="Google Shape;14149;p9"/>
            <p:cNvSpPr/>
            <p:nvPr/>
          </p:nvSpPr>
          <p:spPr>
            <a:xfrm>
              <a:off x="495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0" name="Google Shape;14150;p9"/>
            <p:cNvSpPr/>
            <p:nvPr/>
          </p:nvSpPr>
          <p:spPr>
            <a:xfrm>
              <a:off x="505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1" name="Google Shape;14151;p9"/>
            <p:cNvSpPr/>
            <p:nvPr/>
          </p:nvSpPr>
          <p:spPr>
            <a:xfrm>
              <a:off x="515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2" name="Google Shape;14152;p9"/>
            <p:cNvSpPr/>
            <p:nvPr/>
          </p:nvSpPr>
          <p:spPr>
            <a:xfrm>
              <a:off x="525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3" name="Google Shape;14153;p9"/>
            <p:cNvSpPr/>
            <p:nvPr/>
          </p:nvSpPr>
          <p:spPr>
            <a:xfrm>
              <a:off x="535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4" name="Google Shape;14154;p9"/>
            <p:cNvSpPr/>
            <p:nvPr/>
          </p:nvSpPr>
          <p:spPr>
            <a:xfrm>
              <a:off x="5459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5" name="Google Shape;14155;p9"/>
            <p:cNvSpPr/>
            <p:nvPr/>
          </p:nvSpPr>
          <p:spPr>
            <a:xfrm>
              <a:off x="5561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6" name="Google Shape;14156;p9"/>
            <p:cNvSpPr/>
            <p:nvPr/>
          </p:nvSpPr>
          <p:spPr>
            <a:xfrm>
              <a:off x="56629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7" name="Google Shape;14157;p9"/>
            <p:cNvSpPr/>
            <p:nvPr/>
          </p:nvSpPr>
          <p:spPr>
            <a:xfrm>
              <a:off x="57644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8" name="Google Shape;14158;p9"/>
            <p:cNvSpPr/>
            <p:nvPr/>
          </p:nvSpPr>
          <p:spPr>
            <a:xfrm>
              <a:off x="58662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9" name="Google Shape;14159;p9"/>
            <p:cNvSpPr/>
            <p:nvPr/>
          </p:nvSpPr>
          <p:spPr>
            <a:xfrm>
              <a:off x="59677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0" name="Google Shape;14160;p9"/>
            <p:cNvSpPr/>
            <p:nvPr/>
          </p:nvSpPr>
          <p:spPr>
            <a:xfrm>
              <a:off x="60692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1" name="Google Shape;14161;p9"/>
            <p:cNvSpPr/>
            <p:nvPr/>
          </p:nvSpPr>
          <p:spPr>
            <a:xfrm>
              <a:off x="6171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2" name="Google Shape;14162;p9"/>
            <p:cNvSpPr/>
            <p:nvPr/>
          </p:nvSpPr>
          <p:spPr>
            <a:xfrm>
              <a:off x="62725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3" name="Google Shape;14163;p9"/>
            <p:cNvSpPr/>
            <p:nvPr/>
          </p:nvSpPr>
          <p:spPr>
            <a:xfrm>
              <a:off x="63740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4" name="Google Shape;14164;p9"/>
            <p:cNvSpPr/>
            <p:nvPr/>
          </p:nvSpPr>
          <p:spPr>
            <a:xfrm>
              <a:off x="64755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5" name="Google Shape;14165;p9"/>
            <p:cNvSpPr/>
            <p:nvPr/>
          </p:nvSpPr>
          <p:spPr>
            <a:xfrm>
              <a:off x="6577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6" name="Google Shape;14166;p9"/>
            <p:cNvSpPr/>
            <p:nvPr/>
          </p:nvSpPr>
          <p:spPr>
            <a:xfrm>
              <a:off x="66788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7" name="Google Shape;14167;p9"/>
            <p:cNvSpPr/>
            <p:nvPr/>
          </p:nvSpPr>
          <p:spPr>
            <a:xfrm>
              <a:off x="67803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8" name="Google Shape;14168;p9"/>
            <p:cNvSpPr/>
            <p:nvPr/>
          </p:nvSpPr>
          <p:spPr>
            <a:xfrm>
              <a:off x="6881800" y="352765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9" name="Google Shape;14169;p9"/>
            <p:cNvSpPr/>
            <p:nvPr/>
          </p:nvSpPr>
          <p:spPr>
            <a:xfrm>
              <a:off x="6983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0" name="Google Shape;14170;p9"/>
            <p:cNvSpPr/>
            <p:nvPr/>
          </p:nvSpPr>
          <p:spPr>
            <a:xfrm>
              <a:off x="70851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1" name="Google Shape;14171;p9"/>
            <p:cNvSpPr/>
            <p:nvPr/>
          </p:nvSpPr>
          <p:spPr>
            <a:xfrm>
              <a:off x="71866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2" name="Google Shape;14172;p9"/>
            <p:cNvSpPr/>
            <p:nvPr/>
          </p:nvSpPr>
          <p:spPr>
            <a:xfrm>
              <a:off x="7288400" y="352765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3" name="Google Shape;14173;p9"/>
            <p:cNvSpPr/>
            <p:nvPr/>
          </p:nvSpPr>
          <p:spPr>
            <a:xfrm>
              <a:off x="27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4" name="Google Shape;14174;p9"/>
            <p:cNvSpPr/>
            <p:nvPr/>
          </p:nvSpPr>
          <p:spPr>
            <a:xfrm>
              <a:off x="38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5" name="Google Shape;14175;p9"/>
            <p:cNvSpPr/>
            <p:nvPr/>
          </p:nvSpPr>
          <p:spPr>
            <a:xfrm>
              <a:off x="48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6" name="Google Shape;14176;p9"/>
            <p:cNvSpPr/>
            <p:nvPr/>
          </p:nvSpPr>
          <p:spPr>
            <a:xfrm>
              <a:off x="58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7" name="Google Shape;14177;p9"/>
            <p:cNvSpPr/>
            <p:nvPr/>
          </p:nvSpPr>
          <p:spPr>
            <a:xfrm>
              <a:off x="68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8" name="Google Shape;14178;p9"/>
            <p:cNvSpPr/>
            <p:nvPr/>
          </p:nvSpPr>
          <p:spPr>
            <a:xfrm>
              <a:off x="78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9" name="Google Shape;14179;p9"/>
            <p:cNvSpPr/>
            <p:nvPr/>
          </p:nvSpPr>
          <p:spPr>
            <a:xfrm>
              <a:off x="88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0" name="Google Shape;14180;p9"/>
            <p:cNvSpPr/>
            <p:nvPr/>
          </p:nvSpPr>
          <p:spPr>
            <a:xfrm>
              <a:off x="99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1" name="Google Shape;14181;p9"/>
            <p:cNvSpPr/>
            <p:nvPr/>
          </p:nvSpPr>
          <p:spPr>
            <a:xfrm>
              <a:off x="109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2" name="Google Shape;14182;p9"/>
            <p:cNvSpPr/>
            <p:nvPr/>
          </p:nvSpPr>
          <p:spPr>
            <a:xfrm>
              <a:off x="119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3" name="Google Shape;14183;p9"/>
            <p:cNvSpPr/>
            <p:nvPr/>
          </p:nvSpPr>
          <p:spPr>
            <a:xfrm>
              <a:off x="129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4" name="Google Shape;14184;p9"/>
            <p:cNvSpPr/>
            <p:nvPr/>
          </p:nvSpPr>
          <p:spPr>
            <a:xfrm>
              <a:off x="139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5" name="Google Shape;14185;p9"/>
            <p:cNvSpPr/>
            <p:nvPr/>
          </p:nvSpPr>
          <p:spPr>
            <a:xfrm>
              <a:off x="149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6" name="Google Shape;14186;p9"/>
            <p:cNvSpPr/>
            <p:nvPr/>
          </p:nvSpPr>
          <p:spPr>
            <a:xfrm>
              <a:off x="159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7" name="Google Shape;14187;p9"/>
            <p:cNvSpPr/>
            <p:nvPr/>
          </p:nvSpPr>
          <p:spPr>
            <a:xfrm>
              <a:off x="170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8" name="Google Shape;14188;p9"/>
            <p:cNvSpPr/>
            <p:nvPr/>
          </p:nvSpPr>
          <p:spPr>
            <a:xfrm>
              <a:off x="18029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9" name="Google Shape;14189;p9"/>
            <p:cNvSpPr/>
            <p:nvPr/>
          </p:nvSpPr>
          <p:spPr>
            <a:xfrm>
              <a:off x="190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0" name="Google Shape;14190;p9"/>
            <p:cNvSpPr/>
            <p:nvPr/>
          </p:nvSpPr>
          <p:spPr>
            <a:xfrm>
              <a:off x="200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1" name="Google Shape;14191;p9"/>
            <p:cNvSpPr/>
            <p:nvPr/>
          </p:nvSpPr>
          <p:spPr>
            <a:xfrm>
              <a:off x="210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2" name="Google Shape;14192;p9"/>
            <p:cNvSpPr/>
            <p:nvPr/>
          </p:nvSpPr>
          <p:spPr>
            <a:xfrm>
              <a:off x="220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3" name="Google Shape;14193;p9"/>
            <p:cNvSpPr/>
            <p:nvPr/>
          </p:nvSpPr>
          <p:spPr>
            <a:xfrm>
              <a:off x="231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4" name="Google Shape;14194;p9"/>
            <p:cNvSpPr/>
            <p:nvPr/>
          </p:nvSpPr>
          <p:spPr>
            <a:xfrm>
              <a:off x="241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5" name="Google Shape;14195;p9"/>
            <p:cNvSpPr/>
            <p:nvPr/>
          </p:nvSpPr>
          <p:spPr>
            <a:xfrm>
              <a:off x="251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6" name="Google Shape;14196;p9"/>
            <p:cNvSpPr/>
            <p:nvPr/>
          </p:nvSpPr>
          <p:spPr>
            <a:xfrm>
              <a:off x="261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7" name="Google Shape;14197;p9"/>
            <p:cNvSpPr/>
            <p:nvPr/>
          </p:nvSpPr>
          <p:spPr>
            <a:xfrm>
              <a:off x="271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8" name="Google Shape;14198;p9"/>
            <p:cNvSpPr/>
            <p:nvPr/>
          </p:nvSpPr>
          <p:spPr>
            <a:xfrm>
              <a:off x="281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9" name="Google Shape;14199;p9"/>
            <p:cNvSpPr/>
            <p:nvPr/>
          </p:nvSpPr>
          <p:spPr>
            <a:xfrm>
              <a:off x="292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0" name="Google Shape;14200;p9"/>
            <p:cNvSpPr/>
            <p:nvPr/>
          </p:nvSpPr>
          <p:spPr>
            <a:xfrm>
              <a:off x="302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1" name="Google Shape;14201;p9"/>
            <p:cNvSpPr/>
            <p:nvPr/>
          </p:nvSpPr>
          <p:spPr>
            <a:xfrm>
              <a:off x="312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2" name="Google Shape;14202;p9"/>
            <p:cNvSpPr/>
            <p:nvPr/>
          </p:nvSpPr>
          <p:spPr>
            <a:xfrm>
              <a:off x="322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3" name="Google Shape;14203;p9"/>
            <p:cNvSpPr/>
            <p:nvPr/>
          </p:nvSpPr>
          <p:spPr>
            <a:xfrm>
              <a:off x="33266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4" name="Google Shape;14204;p9"/>
            <p:cNvSpPr/>
            <p:nvPr/>
          </p:nvSpPr>
          <p:spPr>
            <a:xfrm>
              <a:off x="342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5" name="Google Shape;14205;p9"/>
            <p:cNvSpPr/>
            <p:nvPr/>
          </p:nvSpPr>
          <p:spPr>
            <a:xfrm>
              <a:off x="352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6" name="Google Shape;14206;p9"/>
            <p:cNvSpPr/>
            <p:nvPr/>
          </p:nvSpPr>
          <p:spPr>
            <a:xfrm>
              <a:off x="363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7" name="Google Shape;14207;p9"/>
            <p:cNvSpPr/>
            <p:nvPr/>
          </p:nvSpPr>
          <p:spPr>
            <a:xfrm>
              <a:off x="373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8" name="Google Shape;14208;p9"/>
            <p:cNvSpPr/>
            <p:nvPr/>
          </p:nvSpPr>
          <p:spPr>
            <a:xfrm>
              <a:off x="3834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9" name="Google Shape;14209;p9"/>
            <p:cNvSpPr/>
            <p:nvPr/>
          </p:nvSpPr>
          <p:spPr>
            <a:xfrm>
              <a:off x="393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0" name="Google Shape;14210;p9"/>
            <p:cNvSpPr/>
            <p:nvPr/>
          </p:nvSpPr>
          <p:spPr>
            <a:xfrm>
              <a:off x="403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1" name="Google Shape;14211;p9"/>
            <p:cNvSpPr/>
            <p:nvPr/>
          </p:nvSpPr>
          <p:spPr>
            <a:xfrm>
              <a:off x="413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2" name="Google Shape;14212;p9"/>
            <p:cNvSpPr/>
            <p:nvPr/>
          </p:nvSpPr>
          <p:spPr>
            <a:xfrm>
              <a:off x="42407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3" name="Google Shape;14213;p9"/>
            <p:cNvSpPr/>
            <p:nvPr/>
          </p:nvSpPr>
          <p:spPr>
            <a:xfrm>
              <a:off x="434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4" name="Google Shape;14214;p9"/>
            <p:cNvSpPr/>
            <p:nvPr/>
          </p:nvSpPr>
          <p:spPr>
            <a:xfrm>
              <a:off x="444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5" name="Google Shape;14215;p9"/>
            <p:cNvSpPr/>
            <p:nvPr/>
          </p:nvSpPr>
          <p:spPr>
            <a:xfrm>
              <a:off x="454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6" name="Google Shape;14216;p9"/>
            <p:cNvSpPr/>
            <p:nvPr/>
          </p:nvSpPr>
          <p:spPr>
            <a:xfrm>
              <a:off x="464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7" name="Google Shape;14217;p9"/>
            <p:cNvSpPr/>
            <p:nvPr/>
          </p:nvSpPr>
          <p:spPr>
            <a:xfrm>
              <a:off x="474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8" name="Google Shape;14218;p9"/>
            <p:cNvSpPr/>
            <p:nvPr/>
          </p:nvSpPr>
          <p:spPr>
            <a:xfrm>
              <a:off x="485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9" name="Google Shape;14219;p9"/>
            <p:cNvSpPr/>
            <p:nvPr/>
          </p:nvSpPr>
          <p:spPr>
            <a:xfrm>
              <a:off x="495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0" name="Google Shape;14220;p9"/>
            <p:cNvSpPr/>
            <p:nvPr/>
          </p:nvSpPr>
          <p:spPr>
            <a:xfrm>
              <a:off x="505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1" name="Google Shape;14221;p9"/>
            <p:cNvSpPr/>
            <p:nvPr/>
          </p:nvSpPr>
          <p:spPr>
            <a:xfrm>
              <a:off x="515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2" name="Google Shape;14222;p9"/>
            <p:cNvSpPr/>
            <p:nvPr/>
          </p:nvSpPr>
          <p:spPr>
            <a:xfrm>
              <a:off x="525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3" name="Google Shape;14223;p9"/>
            <p:cNvSpPr/>
            <p:nvPr/>
          </p:nvSpPr>
          <p:spPr>
            <a:xfrm>
              <a:off x="535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4" name="Google Shape;14224;p9"/>
            <p:cNvSpPr/>
            <p:nvPr/>
          </p:nvSpPr>
          <p:spPr>
            <a:xfrm>
              <a:off x="5459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5" name="Google Shape;14225;p9"/>
            <p:cNvSpPr/>
            <p:nvPr/>
          </p:nvSpPr>
          <p:spPr>
            <a:xfrm>
              <a:off x="5561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6" name="Google Shape;14226;p9"/>
            <p:cNvSpPr/>
            <p:nvPr/>
          </p:nvSpPr>
          <p:spPr>
            <a:xfrm>
              <a:off x="56629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7" name="Google Shape;14227;p9"/>
            <p:cNvSpPr/>
            <p:nvPr/>
          </p:nvSpPr>
          <p:spPr>
            <a:xfrm>
              <a:off x="57644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8" name="Google Shape;14228;p9"/>
            <p:cNvSpPr/>
            <p:nvPr/>
          </p:nvSpPr>
          <p:spPr>
            <a:xfrm>
              <a:off x="58662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9" name="Google Shape;14229;p9"/>
            <p:cNvSpPr/>
            <p:nvPr/>
          </p:nvSpPr>
          <p:spPr>
            <a:xfrm>
              <a:off x="59677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0" name="Google Shape;14230;p9"/>
            <p:cNvSpPr/>
            <p:nvPr/>
          </p:nvSpPr>
          <p:spPr>
            <a:xfrm>
              <a:off x="60692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9"/>
            <p:cNvSpPr/>
            <p:nvPr/>
          </p:nvSpPr>
          <p:spPr>
            <a:xfrm>
              <a:off x="6171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9"/>
            <p:cNvSpPr/>
            <p:nvPr/>
          </p:nvSpPr>
          <p:spPr>
            <a:xfrm>
              <a:off x="62725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9"/>
            <p:cNvSpPr/>
            <p:nvPr/>
          </p:nvSpPr>
          <p:spPr>
            <a:xfrm>
              <a:off x="63740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9"/>
            <p:cNvSpPr/>
            <p:nvPr/>
          </p:nvSpPr>
          <p:spPr>
            <a:xfrm>
              <a:off x="64755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9"/>
            <p:cNvSpPr/>
            <p:nvPr/>
          </p:nvSpPr>
          <p:spPr>
            <a:xfrm>
              <a:off x="6577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9"/>
            <p:cNvSpPr/>
            <p:nvPr/>
          </p:nvSpPr>
          <p:spPr>
            <a:xfrm>
              <a:off x="66788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9"/>
            <p:cNvSpPr/>
            <p:nvPr/>
          </p:nvSpPr>
          <p:spPr>
            <a:xfrm>
              <a:off x="67803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9"/>
            <p:cNvSpPr/>
            <p:nvPr/>
          </p:nvSpPr>
          <p:spPr>
            <a:xfrm>
              <a:off x="6881800" y="368272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9"/>
            <p:cNvSpPr/>
            <p:nvPr/>
          </p:nvSpPr>
          <p:spPr>
            <a:xfrm>
              <a:off x="6983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9"/>
            <p:cNvSpPr/>
            <p:nvPr/>
          </p:nvSpPr>
          <p:spPr>
            <a:xfrm>
              <a:off x="70851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9"/>
            <p:cNvSpPr/>
            <p:nvPr/>
          </p:nvSpPr>
          <p:spPr>
            <a:xfrm>
              <a:off x="71866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9"/>
            <p:cNvSpPr/>
            <p:nvPr/>
          </p:nvSpPr>
          <p:spPr>
            <a:xfrm>
              <a:off x="7288400" y="368272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9"/>
            <p:cNvSpPr/>
            <p:nvPr/>
          </p:nvSpPr>
          <p:spPr>
            <a:xfrm>
              <a:off x="27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8"/>
                  </a:cubicBezTo>
                  <a:cubicBezTo>
                    <a:pt x="2107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9"/>
            <p:cNvSpPr/>
            <p:nvPr/>
          </p:nvSpPr>
          <p:spPr>
            <a:xfrm>
              <a:off x="38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9"/>
            <p:cNvSpPr/>
            <p:nvPr/>
          </p:nvSpPr>
          <p:spPr>
            <a:xfrm>
              <a:off x="48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9"/>
            <p:cNvSpPr/>
            <p:nvPr/>
          </p:nvSpPr>
          <p:spPr>
            <a:xfrm>
              <a:off x="58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9"/>
            <p:cNvSpPr/>
            <p:nvPr/>
          </p:nvSpPr>
          <p:spPr>
            <a:xfrm>
              <a:off x="68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9"/>
            <p:cNvSpPr/>
            <p:nvPr/>
          </p:nvSpPr>
          <p:spPr>
            <a:xfrm>
              <a:off x="78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9"/>
            <p:cNvSpPr/>
            <p:nvPr/>
          </p:nvSpPr>
          <p:spPr>
            <a:xfrm>
              <a:off x="88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9"/>
            <p:cNvSpPr/>
            <p:nvPr/>
          </p:nvSpPr>
          <p:spPr>
            <a:xfrm>
              <a:off x="99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9"/>
            <p:cNvSpPr/>
            <p:nvPr/>
          </p:nvSpPr>
          <p:spPr>
            <a:xfrm>
              <a:off x="109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9"/>
            <p:cNvSpPr/>
            <p:nvPr/>
          </p:nvSpPr>
          <p:spPr>
            <a:xfrm>
              <a:off x="119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9"/>
            <p:cNvSpPr/>
            <p:nvPr/>
          </p:nvSpPr>
          <p:spPr>
            <a:xfrm>
              <a:off x="129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9"/>
            <p:cNvSpPr/>
            <p:nvPr/>
          </p:nvSpPr>
          <p:spPr>
            <a:xfrm>
              <a:off x="139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9"/>
            <p:cNvSpPr/>
            <p:nvPr/>
          </p:nvSpPr>
          <p:spPr>
            <a:xfrm>
              <a:off x="149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9"/>
            <p:cNvSpPr/>
            <p:nvPr/>
          </p:nvSpPr>
          <p:spPr>
            <a:xfrm>
              <a:off x="159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9"/>
            <p:cNvSpPr/>
            <p:nvPr/>
          </p:nvSpPr>
          <p:spPr>
            <a:xfrm>
              <a:off x="170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9"/>
            <p:cNvSpPr/>
            <p:nvPr/>
          </p:nvSpPr>
          <p:spPr>
            <a:xfrm>
              <a:off x="18029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9"/>
            <p:cNvSpPr/>
            <p:nvPr/>
          </p:nvSpPr>
          <p:spPr>
            <a:xfrm>
              <a:off x="190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9"/>
            <p:cNvSpPr/>
            <p:nvPr/>
          </p:nvSpPr>
          <p:spPr>
            <a:xfrm>
              <a:off x="200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9"/>
            <p:cNvSpPr/>
            <p:nvPr/>
          </p:nvSpPr>
          <p:spPr>
            <a:xfrm>
              <a:off x="210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9"/>
            <p:cNvSpPr/>
            <p:nvPr/>
          </p:nvSpPr>
          <p:spPr>
            <a:xfrm>
              <a:off x="220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9"/>
            <p:cNvSpPr/>
            <p:nvPr/>
          </p:nvSpPr>
          <p:spPr>
            <a:xfrm>
              <a:off x="231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9"/>
            <p:cNvSpPr/>
            <p:nvPr/>
          </p:nvSpPr>
          <p:spPr>
            <a:xfrm>
              <a:off x="241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9"/>
            <p:cNvSpPr/>
            <p:nvPr/>
          </p:nvSpPr>
          <p:spPr>
            <a:xfrm>
              <a:off x="251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9"/>
            <p:cNvSpPr/>
            <p:nvPr/>
          </p:nvSpPr>
          <p:spPr>
            <a:xfrm>
              <a:off x="261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9"/>
            <p:cNvSpPr/>
            <p:nvPr/>
          </p:nvSpPr>
          <p:spPr>
            <a:xfrm>
              <a:off x="271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9"/>
            <p:cNvSpPr/>
            <p:nvPr/>
          </p:nvSpPr>
          <p:spPr>
            <a:xfrm>
              <a:off x="281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9"/>
            <p:cNvSpPr/>
            <p:nvPr/>
          </p:nvSpPr>
          <p:spPr>
            <a:xfrm>
              <a:off x="292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65"/>
                    <a:pt x="0" y="1048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9"/>
            <p:cNvSpPr/>
            <p:nvPr/>
          </p:nvSpPr>
          <p:spPr>
            <a:xfrm>
              <a:off x="302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9"/>
            <p:cNvSpPr/>
            <p:nvPr/>
          </p:nvSpPr>
          <p:spPr>
            <a:xfrm>
              <a:off x="312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9"/>
            <p:cNvSpPr/>
            <p:nvPr/>
          </p:nvSpPr>
          <p:spPr>
            <a:xfrm>
              <a:off x="322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9"/>
            <p:cNvSpPr/>
            <p:nvPr/>
          </p:nvSpPr>
          <p:spPr>
            <a:xfrm>
              <a:off x="33266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9"/>
            <p:cNvSpPr/>
            <p:nvPr/>
          </p:nvSpPr>
          <p:spPr>
            <a:xfrm>
              <a:off x="342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9"/>
            <p:cNvSpPr/>
            <p:nvPr/>
          </p:nvSpPr>
          <p:spPr>
            <a:xfrm>
              <a:off x="352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9"/>
            <p:cNvSpPr/>
            <p:nvPr/>
          </p:nvSpPr>
          <p:spPr>
            <a:xfrm>
              <a:off x="363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9"/>
            <p:cNvSpPr/>
            <p:nvPr/>
          </p:nvSpPr>
          <p:spPr>
            <a:xfrm>
              <a:off x="373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9"/>
            <p:cNvSpPr/>
            <p:nvPr/>
          </p:nvSpPr>
          <p:spPr>
            <a:xfrm>
              <a:off x="3834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8"/>
                  </a:cubicBezTo>
                  <a:cubicBezTo>
                    <a:pt x="2096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9"/>
            <p:cNvSpPr/>
            <p:nvPr/>
          </p:nvSpPr>
          <p:spPr>
            <a:xfrm>
              <a:off x="393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9"/>
            <p:cNvSpPr/>
            <p:nvPr/>
          </p:nvSpPr>
          <p:spPr>
            <a:xfrm>
              <a:off x="403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9"/>
            <p:cNvSpPr/>
            <p:nvPr/>
          </p:nvSpPr>
          <p:spPr>
            <a:xfrm>
              <a:off x="413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8"/>
                  </a:cubicBezTo>
                  <a:cubicBezTo>
                    <a:pt x="2108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9"/>
            <p:cNvSpPr/>
            <p:nvPr/>
          </p:nvSpPr>
          <p:spPr>
            <a:xfrm>
              <a:off x="42407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9"/>
            <p:cNvSpPr/>
            <p:nvPr/>
          </p:nvSpPr>
          <p:spPr>
            <a:xfrm>
              <a:off x="434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9"/>
            <p:cNvSpPr/>
            <p:nvPr/>
          </p:nvSpPr>
          <p:spPr>
            <a:xfrm>
              <a:off x="444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9"/>
            <p:cNvSpPr/>
            <p:nvPr/>
          </p:nvSpPr>
          <p:spPr>
            <a:xfrm>
              <a:off x="454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9"/>
            <p:cNvSpPr/>
            <p:nvPr/>
          </p:nvSpPr>
          <p:spPr>
            <a:xfrm>
              <a:off x="464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9"/>
            <p:cNvSpPr/>
            <p:nvPr/>
          </p:nvSpPr>
          <p:spPr>
            <a:xfrm>
              <a:off x="474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8"/>
                  </a:cubicBezTo>
                  <a:cubicBezTo>
                    <a:pt x="2096" y="465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9"/>
            <p:cNvSpPr/>
            <p:nvPr/>
          </p:nvSpPr>
          <p:spPr>
            <a:xfrm>
              <a:off x="485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9"/>
            <p:cNvSpPr/>
            <p:nvPr/>
          </p:nvSpPr>
          <p:spPr>
            <a:xfrm>
              <a:off x="495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9"/>
            <p:cNvSpPr/>
            <p:nvPr/>
          </p:nvSpPr>
          <p:spPr>
            <a:xfrm>
              <a:off x="505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9"/>
            <p:cNvSpPr/>
            <p:nvPr/>
          </p:nvSpPr>
          <p:spPr>
            <a:xfrm>
              <a:off x="515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9"/>
            <p:cNvSpPr/>
            <p:nvPr/>
          </p:nvSpPr>
          <p:spPr>
            <a:xfrm>
              <a:off x="525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9"/>
            <p:cNvSpPr/>
            <p:nvPr/>
          </p:nvSpPr>
          <p:spPr>
            <a:xfrm>
              <a:off x="535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9"/>
            <p:cNvSpPr/>
            <p:nvPr/>
          </p:nvSpPr>
          <p:spPr>
            <a:xfrm>
              <a:off x="5459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9"/>
            <p:cNvSpPr/>
            <p:nvPr/>
          </p:nvSpPr>
          <p:spPr>
            <a:xfrm>
              <a:off x="5561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9"/>
            <p:cNvSpPr/>
            <p:nvPr/>
          </p:nvSpPr>
          <p:spPr>
            <a:xfrm>
              <a:off x="56629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9"/>
            <p:cNvSpPr/>
            <p:nvPr/>
          </p:nvSpPr>
          <p:spPr>
            <a:xfrm>
              <a:off x="57644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9"/>
            <p:cNvSpPr/>
            <p:nvPr/>
          </p:nvSpPr>
          <p:spPr>
            <a:xfrm>
              <a:off x="58662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9"/>
            <p:cNvSpPr/>
            <p:nvPr/>
          </p:nvSpPr>
          <p:spPr>
            <a:xfrm>
              <a:off x="59677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9"/>
            <p:cNvSpPr/>
            <p:nvPr/>
          </p:nvSpPr>
          <p:spPr>
            <a:xfrm>
              <a:off x="60692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9"/>
            <p:cNvSpPr/>
            <p:nvPr/>
          </p:nvSpPr>
          <p:spPr>
            <a:xfrm>
              <a:off x="6171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9"/>
            <p:cNvSpPr/>
            <p:nvPr/>
          </p:nvSpPr>
          <p:spPr>
            <a:xfrm>
              <a:off x="62725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9"/>
            <p:cNvSpPr/>
            <p:nvPr/>
          </p:nvSpPr>
          <p:spPr>
            <a:xfrm>
              <a:off x="63740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9"/>
            <p:cNvSpPr/>
            <p:nvPr/>
          </p:nvSpPr>
          <p:spPr>
            <a:xfrm>
              <a:off x="64755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9"/>
            <p:cNvSpPr/>
            <p:nvPr/>
          </p:nvSpPr>
          <p:spPr>
            <a:xfrm>
              <a:off x="6577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9"/>
            <p:cNvSpPr/>
            <p:nvPr/>
          </p:nvSpPr>
          <p:spPr>
            <a:xfrm>
              <a:off x="66788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9"/>
            <p:cNvSpPr/>
            <p:nvPr/>
          </p:nvSpPr>
          <p:spPr>
            <a:xfrm>
              <a:off x="67803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65"/>
                    <a:pt x="0" y="1048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9"/>
            <p:cNvSpPr/>
            <p:nvPr/>
          </p:nvSpPr>
          <p:spPr>
            <a:xfrm>
              <a:off x="6881800" y="383780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8"/>
                  </a:cubicBezTo>
                  <a:cubicBezTo>
                    <a:pt x="2108" y="465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9"/>
            <p:cNvSpPr/>
            <p:nvPr/>
          </p:nvSpPr>
          <p:spPr>
            <a:xfrm>
              <a:off x="6983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9"/>
            <p:cNvSpPr/>
            <p:nvPr/>
          </p:nvSpPr>
          <p:spPr>
            <a:xfrm>
              <a:off x="70851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9"/>
            <p:cNvSpPr/>
            <p:nvPr/>
          </p:nvSpPr>
          <p:spPr>
            <a:xfrm>
              <a:off x="71866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65"/>
                    <a:pt x="1" y="1048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8"/>
                  </a:cubicBezTo>
                  <a:cubicBezTo>
                    <a:pt x="2096" y="465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9"/>
            <p:cNvSpPr/>
            <p:nvPr/>
          </p:nvSpPr>
          <p:spPr>
            <a:xfrm>
              <a:off x="7288400" y="383780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8"/>
                  </a:cubicBezTo>
                  <a:cubicBezTo>
                    <a:pt x="2096" y="465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9"/>
            <p:cNvSpPr/>
            <p:nvPr/>
          </p:nvSpPr>
          <p:spPr>
            <a:xfrm>
              <a:off x="27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9"/>
            <p:cNvSpPr/>
            <p:nvPr/>
          </p:nvSpPr>
          <p:spPr>
            <a:xfrm>
              <a:off x="38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9"/>
            <p:cNvSpPr/>
            <p:nvPr/>
          </p:nvSpPr>
          <p:spPr>
            <a:xfrm>
              <a:off x="48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9"/>
            <p:cNvSpPr/>
            <p:nvPr/>
          </p:nvSpPr>
          <p:spPr>
            <a:xfrm>
              <a:off x="58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9"/>
            <p:cNvSpPr/>
            <p:nvPr/>
          </p:nvSpPr>
          <p:spPr>
            <a:xfrm>
              <a:off x="68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9"/>
            <p:cNvSpPr/>
            <p:nvPr/>
          </p:nvSpPr>
          <p:spPr>
            <a:xfrm>
              <a:off x="78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9"/>
            <p:cNvSpPr/>
            <p:nvPr/>
          </p:nvSpPr>
          <p:spPr>
            <a:xfrm>
              <a:off x="88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9"/>
            <p:cNvSpPr/>
            <p:nvPr/>
          </p:nvSpPr>
          <p:spPr>
            <a:xfrm>
              <a:off x="99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9"/>
            <p:cNvSpPr/>
            <p:nvPr/>
          </p:nvSpPr>
          <p:spPr>
            <a:xfrm>
              <a:off x="109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9"/>
            <p:cNvSpPr/>
            <p:nvPr/>
          </p:nvSpPr>
          <p:spPr>
            <a:xfrm>
              <a:off x="119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9"/>
            <p:cNvSpPr/>
            <p:nvPr/>
          </p:nvSpPr>
          <p:spPr>
            <a:xfrm>
              <a:off x="129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9"/>
            <p:cNvSpPr/>
            <p:nvPr/>
          </p:nvSpPr>
          <p:spPr>
            <a:xfrm>
              <a:off x="139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9"/>
            <p:cNvSpPr/>
            <p:nvPr/>
          </p:nvSpPr>
          <p:spPr>
            <a:xfrm>
              <a:off x="149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9"/>
            <p:cNvSpPr/>
            <p:nvPr/>
          </p:nvSpPr>
          <p:spPr>
            <a:xfrm>
              <a:off x="159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9"/>
            <p:cNvSpPr/>
            <p:nvPr/>
          </p:nvSpPr>
          <p:spPr>
            <a:xfrm>
              <a:off x="170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9"/>
            <p:cNvSpPr/>
            <p:nvPr/>
          </p:nvSpPr>
          <p:spPr>
            <a:xfrm>
              <a:off x="18029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9"/>
            <p:cNvSpPr/>
            <p:nvPr/>
          </p:nvSpPr>
          <p:spPr>
            <a:xfrm>
              <a:off x="190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9"/>
            <p:cNvSpPr/>
            <p:nvPr/>
          </p:nvSpPr>
          <p:spPr>
            <a:xfrm>
              <a:off x="200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9"/>
            <p:cNvSpPr/>
            <p:nvPr/>
          </p:nvSpPr>
          <p:spPr>
            <a:xfrm>
              <a:off x="210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9"/>
            <p:cNvSpPr/>
            <p:nvPr/>
          </p:nvSpPr>
          <p:spPr>
            <a:xfrm>
              <a:off x="220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9"/>
            <p:cNvSpPr/>
            <p:nvPr/>
          </p:nvSpPr>
          <p:spPr>
            <a:xfrm>
              <a:off x="231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9"/>
            <p:cNvSpPr/>
            <p:nvPr/>
          </p:nvSpPr>
          <p:spPr>
            <a:xfrm>
              <a:off x="241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9"/>
            <p:cNvSpPr/>
            <p:nvPr/>
          </p:nvSpPr>
          <p:spPr>
            <a:xfrm>
              <a:off x="251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9"/>
            <p:cNvSpPr/>
            <p:nvPr/>
          </p:nvSpPr>
          <p:spPr>
            <a:xfrm>
              <a:off x="261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9"/>
            <p:cNvSpPr/>
            <p:nvPr/>
          </p:nvSpPr>
          <p:spPr>
            <a:xfrm>
              <a:off x="271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9"/>
            <p:cNvSpPr/>
            <p:nvPr/>
          </p:nvSpPr>
          <p:spPr>
            <a:xfrm>
              <a:off x="281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9"/>
            <p:cNvSpPr/>
            <p:nvPr/>
          </p:nvSpPr>
          <p:spPr>
            <a:xfrm>
              <a:off x="292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9"/>
            <p:cNvSpPr/>
            <p:nvPr/>
          </p:nvSpPr>
          <p:spPr>
            <a:xfrm>
              <a:off x="302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9"/>
            <p:cNvSpPr/>
            <p:nvPr/>
          </p:nvSpPr>
          <p:spPr>
            <a:xfrm>
              <a:off x="312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9"/>
            <p:cNvSpPr/>
            <p:nvPr/>
          </p:nvSpPr>
          <p:spPr>
            <a:xfrm>
              <a:off x="322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9"/>
            <p:cNvSpPr/>
            <p:nvPr/>
          </p:nvSpPr>
          <p:spPr>
            <a:xfrm>
              <a:off x="33266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9"/>
            <p:cNvSpPr/>
            <p:nvPr/>
          </p:nvSpPr>
          <p:spPr>
            <a:xfrm>
              <a:off x="342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9"/>
            <p:cNvSpPr/>
            <p:nvPr/>
          </p:nvSpPr>
          <p:spPr>
            <a:xfrm>
              <a:off x="352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9"/>
            <p:cNvSpPr/>
            <p:nvPr/>
          </p:nvSpPr>
          <p:spPr>
            <a:xfrm>
              <a:off x="363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9"/>
            <p:cNvSpPr/>
            <p:nvPr/>
          </p:nvSpPr>
          <p:spPr>
            <a:xfrm>
              <a:off x="373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9"/>
            <p:cNvSpPr/>
            <p:nvPr/>
          </p:nvSpPr>
          <p:spPr>
            <a:xfrm>
              <a:off x="3834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9"/>
            <p:cNvSpPr/>
            <p:nvPr/>
          </p:nvSpPr>
          <p:spPr>
            <a:xfrm>
              <a:off x="393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9"/>
            <p:cNvSpPr/>
            <p:nvPr/>
          </p:nvSpPr>
          <p:spPr>
            <a:xfrm>
              <a:off x="403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9"/>
            <p:cNvSpPr/>
            <p:nvPr/>
          </p:nvSpPr>
          <p:spPr>
            <a:xfrm>
              <a:off x="413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9"/>
            <p:cNvSpPr/>
            <p:nvPr/>
          </p:nvSpPr>
          <p:spPr>
            <a:xfrm>
              <a:off x="42407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9"/>
            <p:cNvSpPr/>
            <p:nvPr/>
          </p:nvSpPr>
          <p:spPr>
            <a:xfrm>
              <a:off x="434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9"/>
            <p:cNvSpPr/>
            <p:nvPr/>
          </p:nvSpPr>
          <p:spPr>
            <a:xfrm>
              <a:off x="444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9"/>
            <p:cNvSpPr/>
            <p:nvPr/>
          </p:nvSpPr>
          <p:spPr>
            <a:xfrm>
              <a:off x="454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9"/>
            <p:cNvSpPr/>
            <p:nvPr/>
          </p:nvSpPr>
          <p:spPr>
            <a:xfrm>
              <a:off x="464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9"/>
            <p:cNvSpPr/>
            <p:nvPr/>
          </p:nvSpPr>
          <p:spPr>
            <a:xfrm>
              <a:off x="474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9"/>
            <p:cNvSpPr/>
            <p:nvPr/>
          </p:nvSpPr>
          <p:spPr>
            <a:xfrm>
              <a:off x="485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9"/>
            <p:cNvSpPr/>
            <p:nvPr/>
          </p:nvSpPr>
          <p:spPr>
            <a:xfrm>
              <a:off x="495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9"/>
            <p:cNvSpPr/>
            <p:nvPr/>
          </p:nvSpPr>
          <p:spPr>
            <a:xfrm>
              <a:off x="505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9"/>
            <p:cNvSpPr/>
            <p:nvPr/>
          </p:nvSpPr>
          <p:spPr>
            <a:xfrm>
              <a:off x="515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9"/>
            <p:cNvSpPr/>
            <p:nvPr/>
          </p:nvSpPr>
          <p:spPr>
            <a:xfrm>
              <a:off x="525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9"/>
            <p:cNvSpPr/>
            <p:nvPr/>
          </p:nvSpPr>
          <p:spPr>
            <a:xfrm>
              <a:off x="535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9"/>
            <p:cNvSpPr/>
            <p:nvPr/>
          </p:nvSpPr>
          <p:spPr>
            <a:xfrm>
              <a:off x="5459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9"/>
            <p:cNvSpPr/>
            <p:nvPr/>
          </p:nvSpPr>
          <p:spPr>
            <a:xfrm>
              <a:off x="5561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9"/>
            <p:cNvSpPr/>
            <p:nvPr/>
          </p:nvSpPr>
          <p:spPr>
            <a:xfrm>
              <a:off x="56629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9"/>
            <p:cNvSpPr/>
            <p:nvPr/>
          </p:nvSpPr>
          <p:spPr>
            <a:xfrm>
              <a:off x="57644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9"/>
            <p:cNvSpPr/>
            <p:nvPr/>
          </p:nvSpPr>
          <p:spPr>
            <a:xfrm>
              <a:off x="58662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9"/>
            <p:cNvSpPr/>
            <p:nvPr/>
          </p:nvSpPr>
          <p:spPr>
            <a:xfrm>
              <a:off x="59677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9"/>
            <p:cNvSpPr/>
            <p:nvPr/>
          </p:nvSpPr>
          <p:spPr>
            <a:xfrm>
              <a:off x="60692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9"/>
            <p:cNvSpPr/>
            <p:nvPr/>
          </p:nvSpPr>
          <p:spPr>
            <a:xfrm>
              <a:off x="6171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9"/>
            <p:cNvSpPr/>
            <p:nvPr/>
          </p:nvSpPr>
          <p:spPr>
            <a:xfrm>
              <a:off x="62725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9"/>
            <p:cNvSpPr/>
            <p:nvPr/>
          </p:nvSpPr>
          <p:spPr>
            <a:xfrm>
              <a:off x="63740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9"/>
            <p:cNvSpPr/>
            <p:nvPr/>
          </p:nvSpPr>
          <p:spPr>
            <a:xfrm>
              <a:off x="64755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9"/>
            <p:cNvSpPr/>
            <p:nvPr/>
          </p:nvSpPr>
          <p:spPr>
            <a:xfrm>
              <a:off x="6577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9"/>
            <p:cNvSpPr/>
            <p:nvPr/>
          </p:nvSpPr>
          <p:spPr>
            <a:xfrm>
              <a:off x="66788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9"/>
            <p:cNvSpPr/>
            <p:nvPr/>
          </p:nvSpPr>
          <p:spPr>
            <a:xfrm>
              <a:off x="67803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9"/>
            <p:cNvSpPr/>
            <p:nvPr/>
          </p:nvSpPr>
          <p:spPr>
            <a:xfrm>
              <a:off x="6881800" y="3992875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9"/>
            <p:cNvSpPr/>
            <p:nvPr/>
          </p:nvSpPr>
          <p:spPr>
            <a:xfrm>
              <a:off x="6983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9"/>
            <p:cNvSpPr/>
            <p:nvPr/>
          </p:nvSpPr>
          <p:spPr>
            <a:xfrm>
              <a:off x="70851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9"/>
            <p:cNvSpPr/>
            <p:nvPr/>
          </p:nvSpPr>
          <p:spPr>
            <a:xfrm>
              <a:off x="71866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9"/>
            <p:cNvSpPr/>
            <p:nvPr/>
          </p:nvSpPr>
          <p:spPr>
            <a:xfrm>
              <a:off x="7288400" y="3992875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9"/>
            <p:cNvSpPr/>
            <p:nvPr/>
          </p:nvSpPr>
          <p:spPr>
            <a:xfrm>
              <a:off x="27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7" y="1632"/>
                    <a:pt x="2107" y="1049"/>
                  </a:cubicBezTo>
                  <a:cubicBezTo>
                    <a:pt x="2107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9"/>
            <p:cNvSpPr/>
            <p:nvPr/>
          </p:nvSpPr>
          <p:spPr>
            <a:xfrm>
              <a:off x="38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9"/>
            <p:cNvSpPr/>
            <p:nvPr/>
          </p:nvSpPr>
          <p:spPr>
            <a:xfrm>
              <a:off x="48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9"/>
            <p:cNvSpPr/>
            <p:nvPr/>
          </p:nvSpPr>
          <p:spPr>
            <a:xfrm>
              <a:off x="58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9"/>
            <p:cNvSpPr/>
            <p:nvPr/>
          </p:nvSpPr>
          <p:spPr>
            <a:xfrm>
              <a:off x="68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9"/>
            <p:cNvSpPr/>
            <p:nvPr/>
          </p:nvSpPr>
          <p:spPr>
            <a:xfrm>
              <a:off x="78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9"/>
            <p:cNvSpPr/>
            <p:nvPr/>
          </p:nvSpPr>
          <p:spPr>
            <a:xfrm>
              <a:off x="88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9"/>
            <p:cNvSpPr/>
            <p:nvPr/>
          </p:nvSpPr>
          <p:spPr>
            <a:xfrm>
              <a:off x="99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9"/>
            <p:cNvSpPr/>
            <p:nvPr/>
          </p:nvSpPr>
          <p:spPr>
            <a:xfrm>
              <a:off x="109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9"/>
            <p:cNvSpPr/>
            <p:nvPr/>
          </p:nvSpPr>
          <p:spPr>
            <a:xfrm>
              <a:off x="119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9"/>
            <p:cNvSpPr/>
            <p:nvPr/>
          </p:nvSpPr>
          <p:spPr>
            <a:xfrm>
              <a:off x="129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9"/>
            <p:cNvSpPr/>
            <p:nvPr/>
          </p:nvSpPr>
          <p:spPr>
            <a:xfrm>
              <a:off x="139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9"/>
            <p:cNvSpPr/>
            <p:nvPr/>
          </p:nvSpPr>
          <p:spPr>
            <a:xfrm>
              <a:off x="149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9"/>
            <p:cNvSpPr/>
            <p:nvPr/>
          </p:nvSpPr>
          <p:spPr>
            <a:xfrm>
              <a:off x="159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9"/>
            <p:cNvSpPr/>
            <p:nvPr/>
          </p:nvSpPr>
          <p:spPr>
            <a:xfrm>
              <a:off x="170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9"/>
            <p:cNvSpPr/>
            <p:nvPr/>
          </p:nvSpPr>
          <p:spPr>
            <a:xfrm>
              <a:off x="18029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9"/>
            <p:cNvSpPr/>
            <p:nvPr/>
          </p:nvSpPr>
          <p:spPr>
            <a:xfrm>
              <a:off x="190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60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9"/>
            <p:cNvSpPr/>
            <p:nvPr/>
          </p:nvSpPr>
          <p:spPr>
            <a:xfrm>
              <a:off x="200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9"/>
            <p:cNvSpPr/>
            <p:nvPr/>
          </p:nvSpPr>
          <p:spPr>
            <a:xfrm>
              <a:off x="210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9"/>
            <p:cNvSpPr/>
            <p:nvPr/>
          </p:nvSpPr>
          <p:spPr>
            <a:xfrm>
              <a:off x="220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9"/>
            <p:cNvSpPr/>
            <p:nvPr/>
          </p:nvSpPr>
          <p:spPr>
            <a:xfrm>
              <a:off x="231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4" y="1"/>
                    <a:pt x="0" y="477"/>
                    <a:pt x="0" y="1049"/>
                  </a:cubicBezTo>
                  <a:cubicBezTo>
                    <a:pt x="0" y="1632"/>
                    <a:pt x="464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9"/>
            <p:cNvSpPr/>
            <p:nvPr/>
          </p:nvSpPr>
          <p:spPr>
            <a:xfrm>
              <a:off x="241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9"/>
            <p:cNvSpPr/>
            <p:nvPr/>
          </p:nvSpPr>
          <p:spPr>
            <a:xfrm>
              <a:off x="251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9"/>
            <p:cNvSpPr/>
            <p:nvPr/>
          </p:nvSpPr>
          <p:spPr>
            <a:xfrm>
              <a:off x="261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9"/>
            <p:cNvSpPr/>
            <p:nvPr/>
          </p:nvSpPr>
          <p:spPr>
            <a:xfrm>
              <a:off x="271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9"/>
            <p:cNvSpPr/>
            <p:nvPr/>
          </p:nvSpPr>
          <p:spPr>
            <a:xfrm>
              <a:off x="281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9"/>
            <p:cNvSpPr/>
            <p:nvPr/>
          </p:nvSpPr>
          <p:spPr>
            <a:xfrm>
              <a:off x="292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6" y="1"/>
                    <a:pt x="0" y="477"/>
                    <a:pt x="0" y="1049"/>
                  </a:cubicBezTo>
                  <a:cubicBezTo>
                    <a:pt x="0" y="1632"/>
                    <a:pt x="476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9"/>
            <p:cNvSpPr/>
            <p:nvPr/>
          </p:nvSpPr>
          <p:spPr>
            <a:xfrm>
              <a:off x="302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9"/>
            <p:cNvSpPr/>
            <p:nvPr/>
          </p:nvSpPr>
          <p:spPr>
            <a:xfrm>
              <a:off x="312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9"/>
            <p:cNvSpPr/>
            <p:nvPr/>
          </p:nvSpPr>
          <p:spPr>
            <a:xfrm>
              <a:off x="322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9"/>
            <p:cNvSpPr/>
            <p:nvPr/>
          </p:nvSpPr>
          <p:spPr>
            <a:xfrm>
              <a:off x="33266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9"/>
            <p:cNvSpPr/>
            <p:nvPr/>
          </p:nvSpPr>
          <p:spPr>
            <a:xfrm>
              <a:off x="342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9"/>
            <p:cNvSpPr/>
            <p:nvPr/>
          </p:nvSpPr>
          <p:spPr>
            <a:xfrm>
              <a:off x="352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9"/>
            <p:cNvSpPr/>
            <p:nvPr/>
          </p:nvSpPr>
          <p:spPr>
            <a:xfrm>
              <a:off x="363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9"/>
            <p:cNvSpPr/>
            <p:nvPr/>
          </p:nvSpPr>
          <p:spPr>
            <a:xfrm>
              <a:off x="373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9"/>
            <p:cNvSpPr/>
            <p:nvPr/>
          </p:nvSpPr>
          <p:spPr>
            <a:xfrm>
              <a:off x="3834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19" y="2096"/>
                    <a:pt x="2096" y="1632"/>
                    <a:pt x="2096" y="1049"/>
                  </a:cubicBezTo>
                  <a:cubicBezTo>
                    <a:pt x="2096" y="477"/>
                    <a:pt x="1619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9"/>
            <p:cNvSpPr/>
            <p:nvPr/>
          </p:nvSpPr>
          <p:spPr>
            <a:xfrm>
              <a:off x="393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9"/>
            <p:cNvSpPr/>
            <p:nvPr/>
          </p:nvSpPr>
          <p:spPr>
            <a:xfrm>
              <a:off x="403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9"/>
            <p:cNvSpPr/>
            <p:nvPr/>
          </p:nvSpPr>
          <p:spPr>
            <a:xfrm>
              <a:off x="413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108" y="1632"/>
                    <a:pt x="2108" y="1049"/>
                  </a:cubicBezTo>
                  <a:cubicBezTo>
                    <a:pt x="2108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9"/>
            <p:cNvSpPr/>
            <p:nvPr/>
          </p:nvSpPr>
          <p:spPr>
            <a:xfrm>
              <a:off x="42407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9"/>
            <p:cNvSpPr/>
            <p:nvPr/>
          </p:nvSpPr>
          <p:spPr>
            <a:xfrm>
              <a:off x="434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9"/>
            <p:cNvSpPr/>
            <p:nvPr/>
          </p:nvSpPr>
          <p:spPr>
            <a:xfrm>
              <a:off x="444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9"/>
            <p:cNvSpPr/>
            <p:nvPr/>
          </p:nvSpPr>
          <p:spPr>
            <a:xfrm>
              <a:off x="454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9"/>
            <p:cNvSpPr/>
            <p:nvPr/>
          </p:nvSpPr>
          <p:spPr>
            <a:xfrm>
              <a:off x="464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9"/>
            <p:cNvSpPr/>
            <p:nvPr/>
          </p:nvSpPr>
          <p:spPr>
            <a:xfrm>
              <a:off x="474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1" y="2096"/>
                    <a:pt x="2096" y="1632"/>
                    <a:pt x="2096" y="1049"/>
                  </a:cubicBezTo>
                  <a:cubicBezTo>
                    <a:pt x="2096" y="477"/>
                    <a:pt x="1631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9"/>
            <p:cNvSpPr/>
            <p:nvPr/>
          </p:nvSpPr>
          <p:spPr>
            <a:xfrm>
              <a:off x="485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9"/>
            <p:cNvSpPr/>
            <p:nvPr/>
          </p:nvSpPr>
          <p:spPr>
            <a:xfrm>
              <a:off x="495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9"/>
            <p:cNvSpPr/>
            <p:nvPr/>
          </p:nvSpPr>
          <p:spPr>
            <a:xfrm>
              <a:off x="505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9"/>
            <p:cNvSpPr/>
            <p:nvPr/>
          </p:nvSpPr>
          <p:spPr>
            <a:xfrm>
              <a:off x="515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9"/>
            <p:cNvSpPr/>
            <p:nvPr/>
          </p:nvSpPr>
          <p:spPr>
            <a:xfrm>
              <a:off x="525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9"/>
            <p:cNvSpPr/>
            <p:nvPr/>
          </p:nvSpPr>
          <p:spPr>
            <a:xfrm>
              <a:off x="535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9"/>
            <p:cNvSpPr/>
            <p:nvPr/>
          </p:nvSpPr>
          <p:spPr>
            <a:xfrm>
              <a:off x="5459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9"/>
            <p:cNvSpPr/>
            <p:nvPr/>
          </p:nvSpPr>
          <p:spPr>
            <a:xfrm>
              <a:off x="5561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9"/>
            <p:cNvSpPr/>
            <p:nvPr/>
          </p:nvSpPr>
          <p:spPr>
            <a:xfrm>
              <a:off x="56629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9"/>
            <p:cNvSpPr/>
            <p:nvPr/>
          </p:nvSpPr>
          <p:spPr>
            <a:xfrm>
              <a:off x="57644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9"/>
            <p:cNvSpPr/>
            <p:nvPr/>
          </p:nvSpPr>
          <p:spPr>
            <a:xfrm>
              <a:off x="58662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9"/>
            <p:cNvSpPr/>
            <p:nvPr/>
          </p:nvSpPr>
          <p:spPr>
            <a:xfrm>
              <a:off x="59677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9"/>
            <p:cNvSpPr/>
            <p:nvPr/>
          </p:nvSpPr>
          <p:spPr>
            <a:xfrm>
              <a:off x="60692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9"/>
            <p:cNvSpPr/>
            <p:nvPr/>
          </p:nvSpPr>
          <p:spPr>
            <a:xfrm>
              <a:off x="6171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9"/>
            <p:cNvSpPr/>
            <p:nvPr/>
          </p:nvSpPr>
          <p:spPr>
            <a:xfrm>
              <a:off x="62725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9"/>
            <p:cNvSpPr/>
            <p:nvPr/>
          </p:nvSpPr>
          <p:spPr>
            <a:xfrm>
              <a:off x="63740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9"/>
            <p:cNvSpPr/>
            <p:nvPr/>
          </p:nvSpPr>
          <p:spPr>
            <a:xfrm>
              <a:off x="64755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9"/>
            <p:cNvSpPr/>
            <p:nvPr/>
          </p:nvSpPr>
          <p:spPr>
            <a:xfrm>
              <a:off x="6577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9"/>
            <p:cNvSpPr/>
            <p:nvPr/>
          </p:nvSpPr>
          <p:spPr>
            <a:xfrm>
              <a:off x="66788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9"/>
            <p:cNvSpPr/>
            <p:nvPr/>
          </p:nvSpPr>
          <p:spPr>
            <a:xfrm>
              <a:off x="67803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9"/>
            <p:cNvSpPr/>
            <p:nvPr/>
          </p:nvSpPr>
          <p:spPr>
            <a:xfrm>
              <a:off x="6881800" y="4147950"/>
              <a:ext cx="52700" cy="52425"/>
            </a:xfrm>
            <a:custGeom>
              <a:avLst/>
              <a:gdLst/>
              <a:ahLst/>
              <a:cxnLst/>
              <a:rect l="l" t="t" r="r" b="b"/>
              <a:pathLst>
                <a:path w="2108" h="2097" extrusionOk="0">
                  <a:moveTo>
                    <a:pt x="1060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60" y="2096"/>
                  </a:cubicBezTo>
                  <a:cubicBezTo>
                    <a:pt x="1632" y="2096"/>
                    <a:pt x="2108" y="1632"/>
                    <a:pt x="2108" y="1049"/>
                  </a:cubicBezTo>
                  <a:cubicBezTo>
                    <a:pt x="2108" y="477"/>
                    <a:pt x="1632" y="1"/>
                    <a:pt x="1060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9"/>
            <p:cNvSpPr/>
            <p:nvPr/>
          </p:nvSpPr>
          <p:spPr>
            <a:xfrm>
              <a:off x="6983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9"/>
            <p:cNvSpPr/>
            <p:nvPr/>
          </p:nvSpPr>
          <p:spPr>
            <a:xfrm>
              <a:off x="70851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9"/>
            <p:cNvSpPr/>
            <p:nvPr/>
          </p:nvSpPr>
          <p:spPr>
            <a:xfrm>
              <a:off x="71866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1" y="477"/>
                    <a:pt x="1" y="1049"/>
                  </a:cubicBezTo>
                  <a:cubicBezTo>
                    <a:pt x="1" y="1632"/>
                    <a:pt x="477" y="2096"/>
                    <a:pt x="1048" y="2096"/>
                  </a:cubicBezTo>
                  <a:cubicBezTo>
                    <a:pt x="1632" y="2096"/>
                    <a:pt x="2096" y="1632"/>
                    <a:pt x="2096" y="1049"/>
                  </a:cubicBezTo>
                  <a:cubicBezTo>
                    <a:pt x="2096" y="477"/>
                    <a:pt x="1632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9"/>
            <p:cNvSpPr/>
            <p:nvPr/>
          </p:nvSpPr>
          <p:spPr>
            <a:xfrm>
              <a:off x="7288400" y="4147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65" y="1"/>
                    <a:pt x="0" y="477"/>
                    <a:pt x="0" y="1049"/>
                  </a:cubicBezTo>
                  <a:cubicBezTo>
                    <a:pt x="0" y="1632"/>
                    <a:pt x="465" y="2096"/>
                    <a:pt x="1048" y="2096"/>
                  </a:cubicBezTo>
                  <a:cubicBezTo>
                    <a:pt x="1620" y="2096"/>
                    <a:pt x="2096" y="1632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9"/>
            <p:cNvSpPr/>
            <p:nvPr/>
          </p:nvSpPr>
          <p:spPr>
            <a:xfrm>
              <a:off x="27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7" y="1631"/>
                    <a:pt x="2107" y="1048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9"/>
            <p:cNvSpPr/>
            <p:nvPr/>
          </p:nvSpPr>
          <p:spPr>
            <a:xfrm>
              <a:off x="38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9"/>
            <p:cNvSpPr/>
            <p:nvPr/>
          </p:nvSpPr>
          <p:spPr>
            <a:xfrm>
              <a:off x="48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9"/>
            <p:cNvSpPr/>
            <p:nvPr/>
          </p:nvSpPr>
          <p:spPr>
            <a:xfrm>
              <a:off x="58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9"/>
            <p:cNvSpPr/>
            <p:nvPr/>
          </p:nvSpPr>
          <p:spPr>
            <a:xfrm>
              <a:off x="68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9"/>
            <p:cNvSpPr/>
            <p:nvPr/>
          </p:nvSpPr>
          <p:spPr>
            <a:xfrm>
              <a:off x="78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9"/>
            <p:cNvSpPr/>
            <p:nvPr/>
          </p:nvSpPr>
          <p:spPr>
            <a:xfrm>
              <a:off x="88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9"/>
            <p:cNvSpPr/>
            <p:nvPr/>
          </p:nvSpPr>
          <p:spPr>
            <a:xfrm>
              <a:off x="99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9"/>
            <p:cNvSpPr/>
            <p:nvPr/>
          </p:nvSpPr>
          <p:spPr>
            <a:xfrm>
              <a:off x="109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9"/>
            <p:cNvSpPr/>
            <p:nvPr/>
          </p:nvSpPr>
          <p:spPr>
            <a:xfrm>
              <a:off x="119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9"/>
            <p:cNvSpPr/>
            <p:nvPr/>
          </p:nvSpPr>
          <p:spPr>
            <a:xfrm>
              <a:off x="129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9"/>
            <p:cNvSpPr/>
            <p:nvPr/>
          </p:nvSpPr>
          <p:spPr>
            <a:xfrm>
              <a:off x="139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9"/>
            <p:cNvSpPr/>
            <p:nvPr/>
          </p:nvSpPr>
          <p:spPr>
            <a:xfrm>
              <a:off x="149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9"/>
            <p:cNvSpPr/>
            <p:nvPr/>
          </p:nvSpPr>
          <p:spPr>
            <a:xfrm>
              <a:off x="159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9"/>
            <p:cNvSpPr/>
            <p:nvPr/>
          </p:nvSpPr>
          <p:spPr>
            <a:xfrm>
              <a:off x="170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9"/>
            <p:cNvSpPr/>
            <p:nvPr/>
          </p:nvSpPr>
          <p:spPr>
            <a:xfrm>
              <a:off x="18029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9"/>
            <p:cNvSpPr/>
            <p:nvPr/>
          </p:nvSpPr>
          <p:spPr>
            <a:xfrm>
              <a:off x="190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60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9"/>
            <p:cNvSpPr/>
            <p:nvPr/>
          </p:nvSpPr>
          <p:spPr>
            <a:xfrm>
              <a:off x="200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9"/>
            <p:cNvSpPr/>
            <p:nvPr/>
          </p:nvSpPr>
          <p:spPr>
            <a:xfrm>
              <a:off x="210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9"/>
            <p:cNvSpPr/>
            <p:nvPr/>
          </p:nvSpPr>
          <p:spPr>
            <a:xfrm>
              <a:off x="220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9"/>
            <p:cNvSpPr/>
            <p:nvPr/>
          </p:nvSpPr>
          <p:spPr>
            <a:xfrm>
              <a:off x="231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48"/>
                  </a:cubicBezTo>
                  <a:cubicBezTo>
                    <a:pt x="0" y="1631"/>
                    <a:pt x="464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9"/>
            <p:cNvSpPr/>
            <p:nvPr/>
          </p:nvSpPr>
          <p:spPr>
            <a:xfrm>
              <a:off x="241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9"/>
            <p:cNvSpPr/>
            <p:nvPr/>
          </p:nvSpPr>
          <p:spPr>
            <a:xfrm>
              <a:off x="251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9"/>
            <p:cNvSpPr/>
            <p:nvPr/>
          </p:nvSpPr>
          <p:spPr>
            <a:xfrm>
              <a:off x="261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9"/>
            <p:cNvSpPr/>
            <p:nvPr/>
          </p:nvSpPr>
          <p:spPr>
            <a:xfrm>
              <a:off x="271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9"/>
            <p:cNvSpPr/>
            <p:nvPr/>
          </p:nvSpPr>
          <p:spPr>
            <a:xfrm>
              <a:off x="281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9"/>
            <p:cNvSpPr/>
            <p:nvPr/>
          </p:nvSpPr>
          <p:spPr>
            <a:xfrm>
              <a:off x="292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31"/>
                    <a:pt x="476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9"/>
            <p:cNvSpPr/>
            <p:nvPr/>
          </p:nvSpPr>
          <p:spPr>
            <a:xfrm>
              <a:off x="302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9"/>
            <p:cNvSpPr/>
            <p:nvPr/>
          </p:nvSpPr>
          <p:spPr>
            <a:xfrm>
              <a:off x="312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9"/>
            <p:cNvSpPr/>
            <p:nvPr/>
          </p:nvSpPr>
          <p:spPr>
            <a:xfrm>
              <a:off x="322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9"/>
            <p:cNvSpPr/>
            <p:nvPr/>
          </p:nvSpPr>
          <p:spPr>
            <a:xfrm>
              <a:off x="33266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9"/>
            <p:cNvSpPr/>
            <p:nvPr/>
          </p:nvSpPr>
          <p:spPr>
            <a:xfrm>
              <a:off x="342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9"/>
            <p:cNvSpPr/>
            <p:nvPr/>
          </p:nvSpPr>
          <p:spPr>
            <a:xfrm>
              <a:off x="352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6" name="Google Shape;14486;p9"/>
            <p:cNvSpPr/>
            <p:nvPr/>
          </p:nvSpPr>
          <p:spPr>
            <a:xfrm>
              <a:off x="363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7" name="Google Shape;14487;p9"/>
            <p:cNvSpPr/>
            <p:nvPr/>
          </p:nvSpPr>
          <p:spPr>
            <a:xfrm>
              <a:off x="373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8" name="Google Shape;14488;p9"/>
            <p:cNvSpPr/>
            <p:nvPr/>
          </p:nvSpPr>
          <p:spPr>
            <a:xfrm>
              <a:off x="3834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19" y="2107"/>
                    <a:pt x="2096" y="1631"/>
                    <a:pt x="2096" y="1048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9" name="Google Shape;14489;p9"/>
            <p:cNvSpPr/>
            <p:nvPr/>
          </p:nvSpPr>
          <p:spPr>
            <a:xfrm>
              <a:off x="393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0" name="Google Shape;14490;p9"/>
            <p:cNvSpPr/>
            <p:nvPr/>
          </p:nvSpPr>
          <p:spPr>
            <a:xfrm>
              <a:off x="403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1" name="Google Shape;14491;p9"/>
            <p:cNvSpPr/>
            <p:nvPr/>
          </p:nvSpPr>
          <p:spPr>
            <a:xfrm>
              <a:off x="413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108" y="1631"/>
                    <a:pt x="2108" y="1048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2" name="Google Shape;14492;p9"/>
            <p:cNvSpPr/>
            <p:nvPr/>
          </p:nvSpPr>
          <p:spPr>
            <a:xfrm>
              <a:off x="42407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3" name="Google Shape;14493;p9"/>
            <p:cNvSpPr/>
            <p:nvPr/>
          </p:nvSpPr>
          <p:spPr>
            <a:xfrm>
              <a:off x="434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4" name="Google Shape;14494;p9"/>
            <p:cNvSpPr/>
            <p:nvPr/>
          </p:nvSpPr>
          <p:spPr>
            <a:xfrm>
              <a:off x="444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5" name="Google Shape;14495;p9"/>
            <p:cNvSpPr/>
            <p:nvPr/>
          </p:nvSpPr>
          <p:spPr>
            <a:xfrm>
              <a:off x="454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6" name="Google Shape;14496;p9"/>
            <p:cNvSpPr/>
            <p:nvPr/>
          </p:nvSpPr>
          <p:spPr>
            <a:xfrm>
              <a:off x="464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7" name="Google Shape;14497;p9"/>
            <p:cNvSpPr/>
            <p:nvPr/>
          </p:nvSpPr>
          <p:spPr>
            <a:xfrm>
              <a:off x="474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1" y="2107"/>
                    <a:pt x="2096" y="1631"/>
                    <a:pt x="2096" y="1048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8" name="Google Shape;14498;p9"/>
            <p:cNvSpPr/>
            <p:nvPr/>
          </p:nvSpPr>
          <p:spPr>
            <a:xfrm>
              <a:off x="485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9" name="Google Shape;14499;p9"/>
            <p:cNvSpPr/>
            <p:nvPr/>
          </p:nvSpPr>
          <p:spPr>
            <a:xfrm>
              <a:off x="495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0" name="Google Shape;14500;p9"/>
            <p:cNvSpPr/>
            <p:nvPr/>
          </p:nvSpPr>
          <p:spPr>
            <a:xfrm>
              <a:off x="505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1" name="Google Shape;14501;p9"/>
            <p:cNvSpPr/>
            <p:nvPr/>
          </p:nvSpPr>
          <p:spPr>
            <a:xfrm>
              <a:off x="515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2" name="Google Shape;14502;p9"/>
            <p:cNvSpPr/>
            <p:nvPr/>
          </p:nvSpPr>
          <p:spPr>
            <a:xfrm>
              <a:off x="525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3" name="Google Shape;14503;p9"/>
            <p:cNvSpPr/>
            <p:nvPr/>
          </p:nvSpPr>
          <p:spPr>
            <a:xfrm>
              <a:off x="535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4" name="Google Shape;14504;p9"/>
            <p:cNvSpPr/>
            <p:nvPr/>
          </p:nvSpPr>
          <p:spPr>
            <a:xfrm>
              <a:off x="5459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5" name="Google Shape;14505;p9"/>
            <p:cNvSpPr/>
            <p:nvPr/>
          </p:nvSpPr>
          <p:spPr>
            <a:xfrm>
              <a:off x="5561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6" name="Google Shape;14506;p9"/>
            <p:cNvSpPr/>
            <p:nvPr/>
          </p:nvSpPr>
          <p:spPr>
            <a:xfrm>
              <a:off x="56629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7" name="Google Shape;14507;p9"/>
            <p:cNvSpPr/>
            <p:nvPr/>
          </p:nvSpPr>
          <p:spPr>
            <a:xfrm>
              <a:off x="57644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8" name="Google Shape;14508;p9"/>
            <p:cNvSpPr/>
            <p:nvPr/>
          </p:nvSpPr>
          <p:spPr>
            <a:xfrm>
              <a:off x="58662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9" name="Google Shape;14509;p9"/>
            <p:cNvSpPr/>
            <p:nvPr/>
          </p:nvSpPr>
          <p:spPr>
            <a:xfrm>
              <a:off x="59677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0" name="Google Shape;14510;p9"/>
            <p:cNvSpPr/>
            <p:nvPr/>
          </p:nvSpPr>
          <p:spPr>
            <a:xfrm>
              <a:off x="60692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1" name="Google Shape;14511;p9"/>
            <p:cNvSpPr/>
            <p:nvPr/>
          </p:nvSpPr>
          <p:spPr>
            <a:xfrm>
              <a:off x="6171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2" name="Google Shape;14512;p9"/>
            <p:cNvSpPr/>
            <p:nvPr/>
          </p:nvSpPr>
          <p:spPr>
            <a:xfrm>
              <a:off x="62725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3" name="Google Shape;14513;p9"/>
            <p:cNvSpPr/>
            <p:nvPr/>
          </p:nvSpPr>
          <p:spPr>
            <a:xfrm>
              <a:off x="63740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4" name="Google Shape;14514;p9"/>
            <p:cNvSpPr/>
            <p:nvPr/>
          </p:nvSpPr>
          <p:spPr>
            <a:xfrm>
              <a:off x="64755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5" name="Google Shape;14515;p9"/>
            <p:cNvSpPr/>
            <p:nvPr/>
          </p:nvSpPr>
          <p:spPr>
            <a:xfrm>
              <a:off x="6577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6" name="Google Shape;14516;p9"/>
            <p:cNvSpPr/>
            <p:nvPr/>
          </p:nvSpPr>
          <p:spPr>
            <a:xfrm>
              <a:off x="66788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7" name="Google Shape;14517;p9"/>
            <p:cNvSpPr/>
            <p:nvPr/>
          </p:nvSpPr>
          <p:spPr>
            <a:xfrm>
              <a:off x="67803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48"/>
                  </a:cubicBezTo>
                  <a:cubicBezTo>
                    <a:pt x="0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8" name="Google Shape;14518;p9"/>
            <p:cNvSpPr/>
            <p:nvPr/>
          </p:nvSpPr>
          <p:spPr>
            <a:xfrm>
              <a:off x="6881800" y="4303050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60" y="2107"/>
                  </a:cubicBezTo>
                  <a:cubicBezTo>
                    <a:pt x="1632" y="2107"/>
                    <a:pt x="2108" y="1631"/>
                    <a:pt x="2108" y="1048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9" name="Google Shape;14519;p9"/>
            <p:cNvSpPr/>
            <p:nvPr/>
          </p:nvSpPr>
          <p:spPr>
            <a:xfrm>
              <a:off x="6983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0" name="Google Shape;14520;p9"/>
            <p:cNvSpPr/>
            <p:nvPr/>
          </p:nvSpPr>
          <p:spPr>
            <a:xfrm>
              <a:off x="70851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1" name="Google Shape;14521;p9"/>
            <p:cNvSpPr/>
            <p:nvPr/>
          </p:nvSpPr>
          <p:spPr>
            <a:xfrm>
              <a:off x="71866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31"/>
                    <a:pt x="477" y="2107"/>
                    <a:pt x="1048" y="2107"/>
                  </a:cubicBezTo>
                  <a:cubicBezTo>
                    <a:pt x="1632" y="2107"/>
                    <a:pt x="2096" y="1631"/>
                    <a:pt x="2096" y="1048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2" name="Google Shape;14522;p9"/>
            <p:cNvSpPr/>
            <p:nvPr/>
          </p:nvSpPr>
          <p:spPr>
            <a:xfrm>
              <a:off x="7288400" y="4303050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48"/>
                  </a:cubicBezTo>
                  <a:cubicBezTo>
                    <a:pt x="0" y="1631"/>
                    <a:pt x="465" y="2107"/>
                    <a:pt x="1048" y="2107"/>
                  </a:cubicBezTo>
                  <a:cubicBezTo>
                    <a:pt x="1620" y="2107"/>
                    <a:pt x="2096" y="1631"/>
                    <a:pt x="2096" y="1048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3" name="Google Shape;14523;p9"/>
            <p:cNvSpPr/>
            <p:nvPr/>
          </p:nvSpPr>
          <p:spPr>
            <a:xfrm>
              <a:off x="27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7" y="1631"/>
                    <a:pt x="2107" y="1060"/>
                  </a:cubicBezTo>
                  <a:cubicBezTo>
                    <a:pt x="2107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4" name="Google Shape;14524;p9"/>
            <p:cNvSpPr/>
            <p:nvPr/>
          </p:nvSpPr>
          <p:spPr>
            <a:xfrm>
              <a:off x="38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5" name="Google Shape;14525;p9"/>
            <p:cNvSpPr/>
            <p:nvPr/>
          </p:nvSpPr>
          <p:spPr>
            <a:xfrm>
              <a:off x="48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6" name="Google Shape;14526;p9"/>
            <p:cNvSpPr/>
            <p:nvPr/>
          </p:nvSpPr>
          <p:spPr>
            <a:xfrm>
              <a:off x="58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7" name="Google Shape;14527;p9"/>
            <p:cNvSpPr/>
            <p:nvPr/>
          </p:nvSpPr>
          <p:spPr>
            <a:xfrm>
              <a:off x="68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8" name="Google Shape;14528;p9"/>
            <p:cNvSpPr/>
            <p:nvPr/>
          </p:nvSpPr>
          <p:spPr>
            <a:xfrm>
              <a:off x="78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9" name="Google Shape;14529;p9"/>
            <p:cNvSpPr/>
            <p:nvPr/>
          </p:nvSpPr>
          <p:spPr>
            <a:xfrm>
              <a:off x="88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0" name="Google Shape;14530;p9"/>
            <p:cNvSpPr/>
            <p:nvPr/>
          </p:nvSpPr>
          <p:spPr>
            <a:xfrm>
              <a:off x="99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1" name="Google Shape;14531;p9"/>
            <p:cNvSpPr/>
            <p:nvPr/>
          </p:nvSpPr>
          <p:spPr>
            <a:xfrm>
              <a:off x="109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2" name="Google Shape;14532;p9"/>
            <p:cNvSpPr/>
            <p:nvPr/>
          </p:nvSpPr>
          <p:spPr>
            <a:xfrm>
              <a:off x="119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3" name="Google Shape;14533;p9"/>
            <p:cNvSpPr/>
            <p:nvPr/>
          </p:nvSpPr>
          <p:spPr>
            <a:xfrm>
              <a:off x="129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4" name="Google Shape;14534;p9"/>
            <p:cNvSpPr/>
            <p:nvPr/>
          </p:nvSpPr>
          <p:spPr>
            <a:xfrm>
              <a:off x="139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5" name="Google Shape;14535;p9"/>
            <p:cNvSpPr/>
            <p:nvPr/>
          </p:nvSpPr>
          <p:spPr>
            <a:xfrm>
              <a:off x="149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6" name="Google Shape;14536;p9"/>
            <p:cNvSpPr/>
            <p:nvPr/>
          </p:nvSpPr>
          <p:spPr>
            <a:xfrm>
              <a:off x="159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7" name="Google Shape;14537;p9"/>
            <p:cNvSpPr/>
            <p:nvPr/>
          </p:nvSpPr>
          <p:spPr>
            <a:xfrm>
              <a:off x="170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8" name="Google Shape;14538;p9"/>
            <p:cNvSpPr/>
            <p:nvPr/>
          </p:nvSpPr>
          <p:spPr>
            <a:xfrm>
              <a:off x="18029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9" name="Google Shape;14539;p9"/>
            <p:cNvSpPr/>
            <p:nvPr/>
          </p:nvSpPr>
          <p:spPr>
            <a:xfrm>
              <a:off x="190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60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0" name="Google Shape;14540;p9"/>
            <p:cNvSpPr/>
            <p:nvPr/>
          </p:nvSpPr>
          <p:spPr>
            <a:xfrm>
              <a:off x="200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1" name="Google Shape;14541;p9"/>
            <p:cNvSpPr/>
            <p:nvPr/>
          </p:nvSpPr>
          <p:spPr>
            <a:xfrm>
              <a:off x="210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2" name="Google Shape;14542;p9"/>
            <p:cNvSpPr/>
            <p:nvPr/>
          </p:nvSpPr>
          <p:spPr>
            <a:xfrm>
              <a:off x="220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3" name="Google Shape;14543;p9"/>
            <p:cNvSpPr/>
            <p:nvPr/>
          </p:nvSpPr>
          <p:spPr>
            <a:xfrm>
              <a:off x="231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4" y="0"/>
                    <a:pt x="0" y="476"/>
                    <a:pt x="0" y="1060"/>
                  </a:cubicBezTo>
                  <a:cubicBezTo>
                    <a:pt x="0" y="1631"/>
                    <a:pt x="464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4" name="Google Shape;14544;p9"/>
            <p:cNvSpPr/>
            <p:nvPr/>
          </p:nvSpPr>
          <p:spPr>
            <a:xfrm>
              <a:off x="241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5" name="Google Shape;14545;p9"/>
            <p:cNvSpPr/>
            <p:nvPr/>
          </p:nvSpPr>
          <p:spPr>
            <a:xfrm>
              <a:off x="251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6" name="Google Shape;14546;p9"/>
            <p:cNvSpPr/>
            <p:nvPr/>
          </p:nvSpPr>
          <p:spPr>
            <a:xfrm>
              <a:off x="261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7" name="Google Shape;14547;p9"/>
            <p:cNvSpPr/>
            <p:nvPr/>
          </p:nvSpPr>
          <p:spPr>
            <a:xfrm>
              <a:off x="271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8" name="Google Shape;14548;p9"/>
            <p:cNvSpPr/>
            <p:nvPr/>
          </p:nvSpPr>
          <p:spPr>
            <a:xfrm>
              <a:off x="281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9" name="Google Shape;14549;p9"/>
            <p:cNvSpPr/>
            <p:nvPr/>
          </p:nvSpPr>
          <p:spPr>
            <a:xfrm>
              <a:off x="292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6" y="0"/>
                    <a:pt x="0" y="476"/>
                    <a:pt x="0" y="1060"/>
                  </a:cubicBezTo>
                  <a:cubicBezTo>
                    <a:pt x="0" y="1631"/>
                    <a:pt x="476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0" name="Google Shape;14550;p9"/>
            <p:cNvSpPr/>
            <p:nvPr/>
          </p:nvSpPr>
          <p:spPr>
            <a:xfrm>
              <a:off x="302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1" name="Google Shape;14551;p9"/>
            <p:cNvSpPr/>
            <p:nvPr/>
          </p:nvSpPr>
          <p:spPr>
            <a:xfrm>
              <a:off x="312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2" name="Google Shape;14552;p9"/>
            <p:cNvSpPr/>
            <p:nvPr/>
          </p:nvSpPr>
          <p:spPr>
            <a:xfrm>
              <a:off x="322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3" name="Google Shape;14553;p9"/>
            <p:cNvSpPr/>
            <p:nvPr/>
          </p:nvSpPr>
          <p:spPr>
            <a:xfrm>
              <a:off x="33266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4" name="Google Shape;14554;p9"/>
            <p:cNvSpPr/>
            <p:nvPr/>
          </p:nvSpPr>
          <p:spPr>
            <a:xfrm>
              <a:off x="342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5" name="Google Shape;14555;p9"/>
            <p:cNvSpPr/>
            <p:nvPr/>
          </p:nvSpPr>
          <p:spPr>
            <a:xfrm>
              <a:off x="352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6" name="Google Shape;14556;p9"/>
            <p:cNvSpPr/>
            <p:nvPr/>
          </p:nvSpPr>
          <p:spPr>
            <a:xfrm>
              <a:off x="363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7" name="Google Shape;14557;p9"/>
            <p:cNvSpPr/>
            <p:nvPr/>
          </p:nvSpPr>
          <p:spPr>
            <a:xfrm>
              <a:off x="373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8" name="Google Shape;14558;p9"/>
            <p:cNvSpPr/>
            <p:nvPr/>
          </p:nvSpPr>
          <p:spPr>
            <a:xfrm>
              <a:off x="3834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19" y="2108"/>
                    <a:pt x="2096" y="1631"/>
                    <a:pt x="2096" y="1060"/>
                  </a:cubicBezTo>
                  <a:cubicBezTo>
                    <a:pt x="2096" y="476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9" name="Google Shape;14559;p9"/>
            <p:cNvSpPr/>
            <p:nvPr/>
          </p:nvSpPr>
          <p:spPr>
            <a:xfrm>
              <a:off x="393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0" name="Google Shape;14560;p9"/>
            <p:cNvSpPr/>
            <p:nvPr/>
          </p:nvSpPr>
          <p:spPr>
            <a:xfrm>
              <a:off x="403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1" name="Google Shape;14561;p9"/>
            <p:cNvSpPr/>
            <p:nvPr/>
          </p:nvSpPr>
          <p:spPr>
            <a:xfrm>
              <a:off x="413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108" y="1631"/>
                    <a:pt x="2108" y="1060"/>
                  </a:cubicBezTo>
                  <a:cubicBezTo>
                    <a:pt x="2108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9"/>
            <p:cNvSpPr/>
            <p:nvPr/>
          </p:nvSpPr>
          <p:spPr>
            <a:xfrm>
              <a:off x="42407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9"/>
            <p:cNvSpPr/>
            <p:nvPr/>
          </p:nvSpPr>
          <p:spPr>
            <a:xfrm>
              <a:off x="434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9"/>
            <p:cNvSpPr/>
            <p:nvPr/>
          </p:nvSpPr>
          <p:spPr>
            <a:xfrm>
              <a:off x="444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5" name="Google Shape;14565;p9"/>
            <p:cNvSpPr/>
            <p:nvPr/>
          </p:nvSpPr>
          <p:spPr>
            <a:xfrm>
              <a:off x="454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6" name="Google Shape;14566;p9"/>
            <p:cNvSpPr/>
            <p:nvPr/>
          </p:nvSpPr>
          <p:spPr>
            <a:xfrm>
              <a:off x="464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9"/>
            <p:cNvSpPr/>
            <p:nvPr/>
          </p:nvSpPr>
          <p:spPr>
            <a:xfrm>
              <a:off x="474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1" y="2108"/>
                    <a:pt x="2096" y="1631"/>
                    <a:pt x="2096" y="1060"/>
                  </a:cubicBezTo>
                  <a:cubicBezTo>
                    <a:pt x="2096" y="476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9"/>
            <p:cNvSpPr/>
            <p:nvPr/>
          </p:nvSpPr>
          <p:spPr>
            <a:xfrm>
              <a:off x="485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9"/>
            <p:cNvSpPr/>
            <p:nvPr/>
          </p:nvSpPr>
          <p:spPr>
            <a:xfrm>
              <a:off x="495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9"/>
            <p:cNvSpPr/>
            <p:nvPr/>
          </p:nvSpPr>
          <p:spPr>
            <a:xfrm>
              <a:off x="505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1" name="Google Shape;14571;p9"/>
            <p:cNvSpPr/>
            <p:nvPr/>
          </p:nvSpPr>
          <p:spPr>
            <a:xfrm>
              <a:off x="515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2" name="Google Shape;14572;p9"/>
            <p:cNvSpPr/>
            <p:nvPr/>
          </p:nvSpPr>
          <p:spPr>
            <a:xfrm>
              <a:off x="525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3" name="Google Shape;14573;p9"/>
            <p:cNvSpPr/>
            <p:nvPr/>
          </p:nvSpPr>
          <p:spPr>
            <a:xfrm>
              <a:off x="535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9"/>
            <p:cNvSpPr/>
            <p:nvPr/>
          </p:nvSpPr>
          <p:spPr>
            <a:xfrm>
              <a:off x="5459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9"/>
            <p:cNvSpPr/>
            <p:nvPr/>
          </p:nvSpPr>
          <p:spPr>
            <a:xfrm>
              <a:off x="5561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9"/>
            <p:cNvSpPr/>
            <p:nvPr/>
          </p:nvSpPr>
          <p:spPr>
            <a:xfrm>
              <a:off x="56629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7" name="Google Shape;14577;p9"/>
            <p:cNvSpPr/>
            <p:nvPr/>
          </p:nvSpPr>
          <p:spPr>
            <a:xfrm>
              <a:off x="57644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8" name="Google Shape;14578;p9"/>
            <p:cNvSpPr/>
            <p:nvPr/>
          </p:nvSpPr>
          <p:spPr>
            <a:xfrm>
              <a:off x="58662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9"/>
            <p:cNvSpPr/>
            <p:nvPr/>
          </p:nvSpPr>
          <p:spPr>
            <a:xfrm>
              <a:off x="59677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9"/>
            <p:cNvSpPr/>
            <p:nvPr/>
          </p:nvSpPr>
          <p:spPr>
            <a:xfrm>
              <a:off x="60692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9"/>
            <p:cNvSpPr/>
            <p:nvPr/>
          </p:nvSpPr>
          <p:spPr>
            <a:xfrm>
              <a:off x="6171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9"/>
            <p:cNvSpPr/>
            <p:nvPr/>
          </p:nvSpPr>
          <p:spPr>
            <a:xfrm>
              <a:off x="62725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9"/>
            <p:cNvSpPr/>
            <p:nvPr/>
          </p:nvSpPr>
          <p:spPr>
            <a:xfrm>
              <a:off x="63740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9"/>
            <p:cNvSpPr/>
            <p:nvPr/>
          </p:nvSpPr>
          <p:spPr>
            <a:xfrm>
              <a:off x="64755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9"/>
            <p:cNvSpPr/>
            <p:nvPr/>
          </p:nvSpPr>
          <p:spPr>
            <a:xfrm>
              <a:off x="6577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9"/>
            <p:cNvSpPr/>
            <p:nvPr/>
          </p:nvSpPr>
          <p:spPr>
            <a:xfrm>
              <a:off x="66788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9"/>
            <p:cNvSpPr/>
            <p:nvPr/>
          </p:nvSpPr>
          <p:spPr>
            <a:xfrm>
              <a:off x="67803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0" y="476"/>
                    <a:pt x="0" y="1060"/>
                  </a:cubicBezTo>
                  <a:cubicBezTo>
                    <a:pt x="0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8" name="Google Shape;14588;p9"/>
            <p:cNvSpPr/>
            <p:nvPr/>
          </p:nvSpPr>
          <p:spPr>
            <a:xfrm>
              <a:off x="6881800" y="445812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60" y="2108"/>
                  </a:cubicBezTo>
                  <a:cubicBezTo>
                    <a:pt x="1632" y="2108"/>
                    <a:pt x="2108" y="1631"/>
                    <a:pt x="2108" y="1060"/>
                  </a:cubicBezTo>
                  <a:cubicBezTo>
                    <a:pt x="2108" y="476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9" name="Google Shape;14589;p9"/>
            <p:cNvSpPr/>
            <p:nvPr/>
          </p:nvSpPr>
          <p:spPr>
            <a:xfrm>
              <a:off x="6983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9"/>
            <p:cNvSpPr/>
            <p:nvPr/>
          </p:nvSpPr>
          <p:spPr>
            <a:xfrm>
              <a:off x="70851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9"/>
            <p:cNvSpPr/>
            <p:nvPr/>
          </p:nvSpPr>
          <p:spPr>
            <a:xfrm>
              <a:off x="71866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31"/>
                    <a:pt x="477" y="2108"/>
                    <a:pt x="1048" y="2108"/>
                  </a:cubicBezTo>
                  <a:cubicBezTo>
                    <a:pt x="1632" y="2108"/>
                    <a:pt x="2096" y="1631"/>
                    <a:pt x="2096" y="1060"/>
                  </a:cubicBezTo>
                  <a:cubicBezTo>
                    <a:pt x="2096" y="476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2" name="Google Shape;14592;p9"/>
            <p:cNvSpPr/>
            <p:nvPr/>
          </p:nvSpPr>
          <p:spPr>
            <a:xfrm>
              <a:off x="7288400" y="4458125"/>
              <a:ext cx="52400" cy="52700"/>
            </a:xfrm>
            <a:custGeom>
              <a:avLst/>
              <a:gdLst/>
              <a:ahLst/>
              <a:cxnLst/>
              <a:rect l="l" t="t" r="r" b="b"/>
              <a:pathLst>
                <a:path w="2096" h="2108" extrusionOk="0">
                  <a:moveTo>
                    <a:pt x="1048" y="0"/>
                  </a:moveTo>
                  <a:cubicBezTo>
                    <a:pt x="465" y="0"/>
                    <a:pt x="0" y="476"/>
                    <a:pt x="0" y="1060"/>
                  </a:cubicBezTo>
                  <a:cubicBezTo>
                    <a:pt x="0" y="1631"/>
                    <a:pt x="465" y="2108"/>
                    <a:pt x="1048" y="2108"/>
                  </a:cubicBezTo>
                  <a:cubicBezTo>
                    <a:pt x="1620" y="2108"/>
                    <a:pt x="2096" y="1631"/>
                    <a:pt x="2096" y="1060"/>
                  </a:cubicBezTo>
                  <a:cubicBezTo>
                    <a:pt x="2096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3" name="Google Shape;14593;p9"/>
            <p:cNvSpPr/>
            <p:nvPr/>
          </p:nvSpPr>
          <p:spPr>
            <a:xfrm>
              <a:off x="27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4" name="Google Shape;14594;p9"/>
            <p:cNvSpPr/>
            <p:nvPr/>
          </p:nvSpPr>
          <p:spPr>
            <a:xfrm>
              <a:off x="38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9"/>
            <p:cNvSpPr/>
            <p:nvPr/>
          </p:nvSpPr>
          <p:spPr>
            <a:xfrm>
              <a:off x="48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9"/>
            <p:cNvSpPr/>
            <p:nvPr/>
          </p:nvSpPr>
          <p:spPr>
            <a:xfrm>
              <a:off x="58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9"/>
            <p:cNvSpPr/>
            <p:nvPr/>
          </p:nvSpPr>
          <p:spPr>
            <a:xfrm>
              <a:off x="68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9"/>
            <p:cNvSpPr/>
            <p:nvPr/>
          </p:nvSpPr>
          <p:spPr>
            <a:xfrm>
              <a:off x="78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9"/>
            <p:cNvSpPr/>
            <p:nvPr/>
          </p:nvSpPr>
          <p:spPr>
            <a:xfrm>
              <a:off x="88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9"/>
            <p:cNvSpPr/>
            <p:nvPr/>
          </p:nvSpPr>
          <p:spPr>
            <a:xfrm>
              <a:off x="99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9"/>
            <p:cNvSpPr/>
            <p:nvPr/>
          </p:nvSpPr>
          <p:spPr>
            <a:xfrm>
              <a:off x="109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9"/>
            <p:cNvSpPr/>
            <p:nvPr/>
          </p:nvSpPr>
          <p:spPr>
            <a:xfrm>
              <a:off x="119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9"/>
            <p:cNvSpPr/>
            <p:nvPr/>
          </p:nvSpPr>
          <p:spPr>
            <a:xfrm>
              <a:off x="129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9"/>
            <p:cNvSpPr/>
            <p:nvPr/>
          </p:nvSpPr>
          <p:spPr>
            <a:xfrm>
              <a:off x="139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9"/>
            <p:cNvSpPr/>
            <p:nvPr/>
          </p:nvSpPr>
          <p:spPr>
            <a:xfrm>
              <a:off x="149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9"/>
            <p:cNvSpPr/>
            <p:nvPr/>
          </p:nvSpPr>
          <p:spPr>
            <a:xfrm>
              <a:off x="159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9"/>
            <p:cNvSpPr/>
            <p:nvPr/>
          </p:nvSpPr>
          <p:spPr>
            <a:xfrm>
              <a:off x="170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9"/>
            <p:cNvSpPr/>
            <p:nvPr/>
          </p:nvSpPr>
          <p:spPr>
            <a:xfrm>
              <a:off x="18029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9"/>
            <p:cNvSpPr/>
            <p:nvPr/>
          </p:nvSpPr>
          <p:spPr>
            <a:xfrm>
              <a:off x="190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9"/>
            <p:cNvSpPr/>
            <p:nvPr/>
          </p:nvSpPr>
          <p:spPr>
            <a:xfrm>
              <a:off x="200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1" name="Google Shape;14611;p9"/>
            <p:cNvSpPr/>
            <p:nvPr/>
          </p:nvSpPr>
          <p:spPr>
            <a:xfrm>
              <a:off x="210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2" name="Google Shape;14612;p9"/>
            <p:cNvSpPr/>
            <p:nvPr/>
          </p:nvSpPr>
          <p:spPr>
            <a:xfrm>
              <a:off x="220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3" name="Google Shape;14613;p9"/>
            <p:cNvSpPr/>
            <p:nvPr/>
          </p:nvSpPr>
          <p:spPr>
            <a:xfrm>
              <a:off x="231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4" name="Google Shape;14614;p9"/>
            <p:cNvSpPr/>
            <p:nvPr/>
          </p:nvSpPr>
          <p:spPr>
            <a:xfrm>
              <a:off x="241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5" name="Google Shape;14615;p9"/>
            <p:cNvSpPr/>
            <p:nvPr/>
          </p:nvSpPr>
          <p:spPr>
            <a:xfrm>
              <a:off x="251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6" name="Google Shape;14616;p9"/>
            <p:cNvSpPr/>
            <p:nvPr/>
          </p:nvSpPr>
          <p:spPr>
            <a:xfrm>
              <a:off x="261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7" name="Google Shape;14617;p9"/>
            <p:cNvSpPr/>
            <p:nvPr/>
          </p:nvSpPr>
          <p:spPr>
            <a:xfrm>
              <a:off x="271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9"/>
            <p:cNvSpPr/>
            <p:nvPr/>
          </p:nvSpPr>
          <p:spPr>
            <a:xfrm>
              <a:off x="281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9"/>
            <p:cNvSpPr/>
            <p:nvPr/>
          </p:nvSpPr>
          <p:spPr>
            <a:xfrm>
              <a:off x="292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9"/>
            <p:cNvSpPr/>
            <p:nvPr/>
          </p:nvSpPr>
          <p:spPr>
            <a:xfrm>
              <a:off x="302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9"/>
            <p:cNvSpPr/>
            <p:nvPr/>
          </p:nvSpPr>
          <p:spPr>
            <a:xfrm>
              <a:off x="312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9"/>
            <p:cNvSpPr/>
            <p:nvPr/>
          </p:nvSpPr>
          <p:spPr>
            <a:xfrm>
              <a:off x="322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9"/>
            <p:cNvSpPr/>
            <p:nvPr/>
          </p:nvSpPr>
          <p:spPr>
            <a:xfrm>
              <a:off x="33266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9"/>
            <p:cNvSpPr/>
            <p:nvPr/>
          </p:nvSpPr>
          <p:spPr>
            <a:xfrm>
              <a:off x="342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5" name="Google Shape;14625;p9"/>
            <p:cNvSpPr/>
            <p:nvPr/>
          </p:nvSpPr>
          <p:spPr>
            <a:xfrm>
              <a:off x="352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6" name="Google Shape;14626;p9"/>
            <p:cNvSpPr/>
            <p:nvPr/>
          </p:nvSpPr>
          <p:spPr>
            <a:xfrm>
              <a:off x="363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7" name="Google Shape;14627;p9"/>
            <p:cNvSpPr/>
            <p:nvPr/>
          </p:nvSpPr>
          <p:spPr>
            <a:xfrm>
              <a:off x="373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8" name="Google Shape;14628;p9"/>
            <p:cNvSpPr/>
            <p:nvPr/>
          </p:nvSpPr>
          <p:spPr>
            <a:xfrm>
              <a:off x="3834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9" name="Google Shape;14629;p9"/>
            <p:cNvSpPr/>
            <p:nvPr/>
          </p:nvSpPr>
          <p:spPr>
            <a:xfrm>
              <a:off x="393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0" name="Google Shape;14630;p9"/>
            <p:cNvSpPr/>
            <p:nvPr/>
          </p:nvSpPr>
          <p:spPr>
            <a:xfrm>
              <a:off x="403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1" name="Google Shape;14631;p9"/>
            <p:cNvSpPr/>
            <p:nvPr/>
          </p:nvSpPr>
          <p:spPr>
            <a:xfrm>
              <a:off x="413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2" name="Google Shape;14632;p9"/>
            <p:cNvSpPr/>
            <p:nvPr/>
          </p:nvSpPr>
          <p:spPr>
            <a:xfrm>
              <a:off x="42407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3" name="Google Shape;14633;p9"/>
            <p:cNvSpPr/>
            <p:nvPr/>
          </p:nvSpPr>
          <p:spPr>
            <a:xfrm>
              <a:off x="434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4" name="Google Shape;14634;p9"/>
            <p:cNvSpPr/>
            <p:nvPr/>
          </p:nvSpPr>
          <p:spPr>
            <a:xfrm>
              <a:off x="444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5" name="Google Shape;14635;p9"/>
            <p:cNvSpPr/>
            <p:nvPr/>
          </p:nvSpPr>
          <p:spPr>
            <a:xfrm>
              <a:off x="454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6" name="Google Shape;14636;p9"/>
            <p:cNvSpPr/>
            <p:nvPr/>
          </p:nvSpPr>
          <p:spPr>
            <a:xfrm>
              <a:off x="464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7" name="Google Shape;14637;p9"/>
            <p:cNvSpPr/>
            <p:nvPr/>
          </p:nvSpPr>
          <p:spPr>
            <a:xfrm>
              <a:off x="474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8" name="Google Shape;14638;p9"/>
            <p:cNvSpPr/>
            <p:nvPr/>
          </p:nvSpPr>
          <p:spPr>
            <a:xfrm>
              <a:off x="485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9" name="Google Shape;14639;p9"/>
            <p:cNvSpPr/>
            <p:nvPr/>
          </p:nvSpPr>
          <p:spPr>
            <a:xfrm>
              <a:off x="495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0" name="Google Shape;14640;p9"/>
            <p:cNvSpPr/>
            <p:nvPr/>
          </p:nvSpPr>
          <p:spPr>
            <a:xfrm>
              <a:off x="505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1" name="Google Shape;14641;p9"/>
            <p:cNvSpPr/>
            <p:nvPr/>
          </p:nvSpPr>
          <p:spPr>
            <a:xfrm>
              <a:off x="515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2" name="Google Shape;14642;p9"/>
            <p:cNvSpPr/>
            <p:nvPr/>
          </p:nvSpPr>
          <p:spPr>
            <a:xfrm>
              <a:off x="525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3" name="Google Shape;14643;p9"/>
            <p:cNvSpPr/>
            <p:nvPr/>
          </p:nvSpPr>
          <p:spPr>
            <a:xfrm>
              <a:off x="535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4" name="Google Shape;14644;p9"/>
            <p:cNvSpPr/>
            <p:nvPr/>
          </p:nvSpPr>
          <p:spPr>
            <a:xfrm>
              <a:off x="5459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5" name="Google Shape;14645;p9"/>
            <p:cNvSpPr/>
            <p:nvPr/>
          </p:nvSpPr>
          <p:spPr>
            <a:xfrm>
              <a:off x="5561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6" name="Google Shape;14646;p9"/>
            <p:cNvSpPr/>
            <p:nvPr/>
          </p:nvSpPr>
          <p:spPr>
            <a:xfrm>
              <a:off x="56629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7" name="Google Shape;14647;p9"/>
            <p:cNvSpPr/>
            <p:nvPr/>
          </p:nvSpPr>
          <p:spPr>
            <a:xfrm>
              <a:off x="57644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8" name="Google Shape;14648;p9"/>
            <p:cNvSpPr/>
            <p:nvPr/>
          </p:nvSpPr>
          <p:spPr>
            <a:xfrm>
              <a:off x="58662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9" name="Google Shape;14649;p9"/>
            <p:cNvSpPr/>
            <p:nvPr/>
          </p:nvSpPr>
          <p:spPr>
            <a:xfrm>
              <a:off x="59677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0" name="Google Shape;14650;p9"/>
            <p:cNvSpPr/>
            <p:nvPr/>
          </p:nvSpPr>
          <p:spPr>
            <a:xfrm>
              <a:off x="60692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1" name="Google Shape;14651;p9"/>
            <p:cNvSpPr/>
            <p:nvPr/>
          </p:nvSpPr>
          <p:spPr>
            <a:xfrm>
              <a:off x="6171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2" name="Google Shape;14652;p9"/>
            <p:cNvSpPr/>
            <p:nvPr/>
          </p:nvSpPr>
          <p:spPr>
            <a:xfrm>
              <a:off x="62725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3" name="Google Shape;14653;p9"/>
            <p:cNvSpPr/>
            <p:nvPr/>
          </p:nvSpPr>
          <p:spPr>
            <a:xfrm>
              <a:off x="63740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4" name="Google Shape;14654;p9"/>
            <p:cNvSpPr/>
            <p:nvPr/>
          </p:nvSpPr>
          <p:spPr>
            <a:xfrm>
              <a:off x="64755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5" name="Google Shape;14655;p9"/>
            <p:cNvSpPr/>
            <p:nvPr/>
          </p:nvSpPr>
          <p:spPr>
            <a:xfrm>
              <a:off x="6577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6" name="Google Shape;14656;p9"/>
            <p:cNvSpPr/>
            <p:nvPr/>
          </p:nvSpPr>
          <p:spPr>
            <a:xfrm>
              <a:off x="66788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7" name="Google Shape;14657;p9"/>
            <p:cNvSpPr/>
            <p:nvPr/>
          </p:nvSpPr>
          <p:spPr>
            <a:xfrm>
              <a:off x="67803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8" name="Google Shape;14658;p9"/>
            <p:cNvSpPr/>
            <p:nvPr/>
          </p:nvSpPr>
          <p:spPr>
            <a:xfrm>
              <a:off x="6881800" y="4613500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9" name="Google Shape;14659;p9"/>
            <p:cNvSpPr/>
            <p:nvPr/>
          </p:nvSpPr>
          <p:spPr>
            <a:xfrm>
              <a:off x="6983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0" name="Google Shape;14660;p9"/>
            <p:cNvSpPr/>
            <p:nvPr/>
          </p:nvSpPr>
          <p:spPr>
            <a:xfrm>
              <a:off x="70851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1" name="Google Shape;14661;p9"/>
            <p:cNvSpPr/>
            <p:nvPr/>
          </p:nvSpPr>
          <p:spPr>
            <a:xfrm>
              <a:off x="71866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2" name="Google Shape;14662;p9"/>
            <p:cNvSpPr/>
            <p:nvPr/>
          </p:nvSpPr>
          <p:spPr>
            <a:xfrm>
              <a:off x="7288400" y="4613500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3" name="Google Shape;14663;p9"/>
            <p:cNvSpPr/>
            <p:nvPr/>
          </p:nvSpPr>
          <p:spPr>
            <a:xfrm>
              <a:off x="27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7" y="1620"/>
                    <a:pt x="2107" y="1048"/>
                  </a:cubicBezTo>
                  <a:cubicBezTo>
                    <a:pt x="2107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4" name="Google Shape;14664;p9"/>
            <p:cNvSpPr/>
            <p:nvPr/>
          </p:nvSpPr>
          <p:spPr>
            <a:xfrm>
              <a:off x="38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5" name="Google Shape;14665;p9"/>
            <p:cNvSpPr/>
            <p:nvPr/>
          </p:nvSpPr>
          <p:spPr>
            <a:xfrm>
              <a:off x="48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6" name="Google Shape;14666;p9"/>
            <p:cNvSpPr/>
            <p:nvPr/>
          </p:nvSpPr>
          <p:spPr>
            <a:xfrm>
              <a:off x="58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7" name="Google Shape;14667;p9"/>
            <p:cNvSpPr/>
            <p:nvPr/>
          </p:nvSpPr>
          <p:spPr>
            <a:xfrm>
              <a:off x="68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8" name="Google Shape;14668;p9"/>
            <p:cNvSpPr/>
            <p:nvPr/>
          </p:nvSpPr>
          <p:spPr>
            <a:xfrm>
              <a:off x="78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9" name="Google Shape;14669;p9"/>
            <p:cNvSpPr/>
            <p:nvPr/>
          </p:nvSpPr>
          <p:spPr>
            <a:xfrm>
              <a:off x="88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0" name="Google Shape;14670;p9"/>
            <p:cNvSpPr/>
            <p:nvPr/>
          </p:nvSpPr>
          <p:spPr>
            <a:xfrm>
              <a:off x="99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1" name="Google Shape;14671;p9"/>
            <p:cNvSpPr/>
            <p:nvPr/>
          </p:nvSpPr>
          <p:spPr>
            <a:xfrm>
              <a:off x="109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2" name="Google Shape;14672;p9"/>
            <p:cNvSpPr/>
            <p:nvPr/>
          </p:nvSpPr>
          <p:spPr>
            <a:xfrm>
              <a:off x="119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3" name="Google Shape;14673;p9"/>
            <p:cNvSpPr/>
            <p:nvPr/>
          </p:nvSpPr>
          <p:spPr>
            <a:xfrm>
              <a:off x="129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4" name="Google Shape;14674;p9"/>
            <p:cNvSpPr/>
            <p:nvPr/>
          </p:nvSpPr>
          <p:spPr>
            <a:xfrm>
              <a:off x="139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5" name="Google Shape;14675;p9"/>
            <p:cNvSpPr/>
            <p:nvPr/>
          </p:nvSpPr>
          <p:spPr>
            <a:xfrm>
              <a:off x="149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6" name="Google Shape;14676;p9"/>
            <p:cNvSpPr/>
            <p:nvPr/>
          </p:nvSpPr>
          <p:spPr>
            <a:xfrm>
              <a:off x="159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7" name="Google Shape;14677;p9"/>
            <p:cNvSpPr/>
            <p:nvPr/>
          </p:nvSpPr>
          <p:spPr>
            <a:xfrm>
              <a:off x="170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8" name="Google Shape;14678;p9"/>
            <p:cNvSpPr/>
            <p:nvPr/>
          </p:nvSpPr>
          <p:spPr>
            <a:xfrm>
              <a:off x="18029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9" name="Google Shape;14679;p9"/>
            <p:cNvSpPr/>
            <p:nvPr/>
          </p:nvSpPr>
          <p:spPr>
            <a:xfrm>
              <a:off x="190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60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0" name="Google Shape;14680;p9"/>
            <p:cNvSpPr/>
            <p:nvPr/>
          </p:nvSpPr>
          <p:spPr>
            <a:xfrm>
              <a:off x="200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1" name="Google Shape;14681;p9"/>
            <p:cNvSpPr/>
            <p:nvPr/>
          </p:nvSpPr>
          <p:spPr>
            <a:xfrm>
              <a:off x="210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2" name="Google Shape;14682;p9"/>
            <p:cNvSpPr/>
            <p:nvPr/>
          </p:nvSpPr>
          <p:spPr>
            <a:xfrm>
              <a:off x="220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3" name="Google Shape;14683;p9"/>
            <p:cNvSpPr/>
            <p:nvPr/>
          </p:nvSpPr>
          <p:spPr>
            <a:xfrm>
              <a:off x="231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4" y="0"/>
                    <a:pt x="0" y="465"/>
                    <a:pt x="0" y="1048"/>
                  </a:cubicBezTo>
                  <a:cubicBezTo>
                    <a:pt x="0" y="1620"/>
                    <a:pt x="464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4" name="Google Shape;14684;p9"/>
            <p:cNvSpPr/>
            <p:nvPr/>
          </p:nvSpPr>
          <p:spPr>
            <a:xfrm>
              <a:off x="241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5" name="Google Shape;14685;p9"/>
            <p:cNvSpPr/>
            <p:nvPr/>
          </p:nvSpPr>
          <p:spPr>
            <a:xfrm>
              <a:off x="251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6" name="Google Shape;14686;p9"/>
            <p:cNvSpPr/>
            <p:nvPr/>
          </p:nvSpPr>
          <p:spPr>
            <a:xfrm>
              <a:off x="261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7" name="Google Shape;14687;p9"/>
            <p:cNvSpPr/>
            <p:nvPr/>
          </p:nvSpPr>
          <p:spPr>
            <a:xfrm>
              <a:off x="271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8" name="Google Shape;14688;p9"/>
            <p:cNvSpPr/>
            <p:nvPr/>
          </p:nvSpPr>
          <p:spPr>
            <a:xfrm>
              <a:off x="281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9" name="Google Shape;14689;p9"/>
            <p:cNvSpPr/>
            <p:nvPr/>
          </p:nvSpPr>
          <p:spPr>
            <a:xfrm>
              <a:off x="292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6" y="0"/>
                    <a:pt x="0" y="465"/>
                    <a:pt x="0" y="1048"/>
                  </a:cubicBezTo>
                  <a:cubicBezTo>
                    <a:pt x="0" y="1620"/>
                    <a:pt x="476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0" name="Google Shape;14690;p9"/>
            <p:cNvSpPr/>
            <p:nvPr/>
          </p:nvSpPr>
          <p:spPr>
            <a:xfrm>
              <a:off x="302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1" name="Google Shape;14691;p9"/>
            <p:cNvSpPr/>
            <p:nvPr/>
          </p:nvSpPr>
          <p:spPr>
            <a:xfrm>
              <a:off x="312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2" name="Google Shape;14692;p9"/>
            <p:cNvSpPr/>
            <p:nvPr/>
          </p:nvSpPr>
          <p:spPr>
            <a:xfrm>
              <a:off x="322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3" name="Google Shape;14693;p9"/>
            <p:cNvSpPr/>
            <p:nvPr/>
          </p:nvSpPr>
          <p:spPr>
            <a:xfrm>
              <a:off x="33266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4" name="Google Shape;14694;p9"/>
            <p:cNvSpPr/>
            <p:nvPr/>
          </p:nvSpPr>
          <p:spPr>
            <a:xfrm>
              <a:off x="342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5" name="Google Shape;14695;p9"/>
            <p:cNvSpPr/>
            <p:nvPr/>
          </p:nvSpPr>
          <p:spPr>
            <a:xfrm>
              <a:off x="352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6" name="Google Shape;14696;p9"/>
            <p:cNvSpPr/>
            <p:nvPr/>
          </p:nvSpPr>
          <p:spPr>
            <a:xfrm>
              <a:off x="363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7" name="Google Shape;14697;p9"/>
            <p:cNvSpPr/>
            <p:nvPr/>
          </p:nvSpPr>
          <p:spPr>
            <a:xfrm>
              <a:off x="373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8" name="Google Shape;14698;p9"/>
            <p:cNvSpPr/>
            <p:nvPr/>
          </p:nvSpPr>
          <p:spPr>
            <a:xfrm>
              <a:off x="3834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96" y="1620"/>
                    <a:pt x="2096" y="1048"/>
                  </a:cubicBezTo>
                  <a:cubicBezTo>
                    <a:pt x="2096" y="465"/>
                    <a:pt x="1619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9" name="Google Shape;14699;p9"/>
            <p:cNvSpPr/>
            <p:nvPr/>
          </p:nvSpPr>
          <p:spPr>
            <a:xfrm>
              <a:off x="393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0" name="Google Shape;14700;p9"/>
            <p:cNvSpPr/>
            <p:nvPr/>
          </p:nvSpPr>
          <p:spPr>
            <a:xfrm>
              <a:off x="403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1" name="Google Shape;14701;p9"/>
            <p:cNvSpPr/>
            <p:nvPr/>
          </p:nvSpPr>
          <p:spPr>
            <a:xfrm>
              <a:off x="413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108" y="1620"/>
                    <a:pt x="2108" y="1048"/>
                  </a:cubicBezTo>
                  <a:cubicBezTo>
                    <a:pt x="2108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2" name="Google Shape;14702;p9"/>
            <p:cNvSpPr/>
            <p:nvPr/>
          </p:nvSpPr>
          <p:spPr>
            <a:xfrm>
              <a:off x="42407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3" name="Google Shape;14703;p9"/>
            <p:cNvSpPr/>
            <p:nvPr/>
          </p:nvSpPr>
          <p:spPr>
            <a:xfrm>
              <a:off x="434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4" name="Google Shape;14704;p9"/>
            <p:cNvSpPr/>
            <p:nvPr/>
          </p:nvSpPr>
          <p:spPr>
            <a:xfrm>
              <a:off x="444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5" name="Google Shape;14705;p9"/>
            <p:cNvSpPr/>
            <p:nvPr/>
          </p:nvSpPr>
          <p:spPr>
            <a:xfrm>
              <a:off x="454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6" name="Google Shape;14706;p9"/>
            <p:cNvSpPr/>
            <p:nvPr/>
          </p:nvSpPr>
          <p:spPr>
            <a:xfrm>
              <a:off x="464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7" name="Google Shape;14707;p9"/>
            <p:cNvSpPr/>
            <p:nvPr/>
          </p:nvSpPr>
          <p:spPr>
            <a:xfrm>
              <a:off x="474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1" y="2096"/>
                    <a:pt x="2096" y="1620"/>
                    <a:pt x="2096" y="1048"/>
                  </a:cubicBezTo>
                  <a:cubicBezTo>
                    <a:pt x="2096" y="465"/>
                    <a:pt x="1631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8" name="Google Shape;14708;p9"/>
            <p:cNvSpPr/>
            <p:nvPr/>
          </p:nvSpPr>
          <p:spPr>
            <a:xfrm>
              <a:off x="485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9" name="Google Shape;14709;p9"/>
            <p:cNvSpPr/>
            <p:nvPr/>
          </p:nvSpPr>
          <p:spPr>
            <a:xfrm>
              <a:off x="495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0" name="Google Shape;14710;p9"/>
            <p:cNvSpPr/>
            <p:nvPr/>
          </p:nvSpPr>
          <p:spPr>
            <a:xfrm>
              <a:off x="505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1" name="Google Shape;14711;p9"/>
            <p:cNvSpPr/>
            <p:nvPr/>
          </p:nvSpPr>
          <p:spPr>
            <a:xfrm>
              <a:off x="515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2" name="Google Shape;14712;p9"/>
            <p:cNvSpPr/>
            <p:nvPr/>
          </p:nvSpPr>
          <p:spPr>
            <a:xfrm>
              <a:off x="525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3" name="Google Shape;14713;p9"/>
            <p:cNvSpPr/>
            <p:nvPr/>
          </p:nvSpPr>
          <p:spPr>
            <a:xfrm>
              <a:off x="535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4" name="Google Shape;14714;p9"/>
            <p:cNvSpPr/>
            <p:nvPr/>
          </p:nvSpPr>
          <p:spPr>
            <a:xfrm>
              <a:off x="5459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5" name="Google Shape;14715;p9"/>
            <p:cNvSpPr/>
            <p:nvPr/>
          </p:nvSpPr>
          <p:spPr>
            <a:xfrm>
              <a:off x="5561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6" name="Google Shape;14716;p9"/>
            <p:cNvSpPr/>
            <p:nvPr/>
          </p:nvSpPr>
          <p:spPr>
            <a:xfrm>
              <a:off x="56629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7" name="Google Shape;14717;p9"/>
            <p:cNvSpPr/>
            <p:nvPr/>
          </p:nvSpPr>
          <p:spPr>
            <a:xfrm>
              <a:off x="57644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8" name="Google Shape;14718;p9"/>
            <p:cNvSpPr/>
            <p:nvPr/>
          </p:nvSpPr>
          <p:spPr>
            <a:xfrm>
              <a:off x="58662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9" name="Google Shape;14719;p9"/>
            <p:cNvSpPr/>
            <p:nvPr/>
          </p:nvSpPr>
          <p:spPr>
            <a:xfrm>
              <a:off x="59677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0" name="Google Shape;14720;p9"/>
            <p:cNvSpPr/>
            <p:nvPr/>
          </p:nvSpPr>
          <p:spPr>
            <a:xfrm>
              <a:off x="60692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1" name="Google Shape;14721;p9"/>
            <p:cNvSpPr/>
            <p:nvPr/>
          </p:nvSpPr>
          <p:spPr>
            <a:xfrm>
              <a:off x="6171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2" name="Google Shape;14722;p9"/>
            <p:cNvSpPr/>
            <p:nvPr/>
          </p:nvSpPr>
          <p:spPr>
            <a:xfrm>
              <a:off x="62725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3" name="Google Shape;14723;p9"/>
            <p:cNvSpPr/>
            <p:nvPr/>
          </p:nvSpPr>
          <p:spPr>
            <a:xfrm>
              <a:off x="63740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4" name="Google Shape;14724;p9"/>
            <p:cNvSpPr/>
            <p:nvPr/>
          </p:nvSpPr>
          <p:spPr>
            <a:xfrm>
              <a:off x="64755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5" name="Google Shape;14725;p9"/>
            <p:cNvSpPr/>
            <p:nvPr/>
          </p:nvSpPr>
          <p:spPr>
            <a:xfrm>
              <a:off x="6577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6" name="Google Shape;14726;p9"/>
            <p:cNvSpPr/>
            <p:nvPr/>
          </p:nvSpPr>
          <p:spPr>
            <a:xfrm>
              <a:off x="66788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7" name="Google Shape;14727;p9"/>
            <p:cNvSpPr/>
            <p:nvPr/>
          </p:nvSpPr>
          <p:spPr>
            <a:xfrm>
              <a:off x="67803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0" y="465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8" name="Google Shape;14728;p9"/>
            <p:cNvSpPr/>
            <p:nvPr/>
          </p:nvSpPr>
          <p:spPr>
            <a:xfrm>
              <a:off x="6881800" y="4768575"/>
              <a:ext cx="52700" cy="52400"/>
            </a:xfrm>
            <a:custGeom>
              <a:avLst/>
              <a:gdLst/>
              <a:ahLst/>
              <a:cxnLst/>
              <a:rect l="l" t="t" r="r" b="b"/>
              <a:pathLst>
                <a:path w="2108" h="2096" extrusionOk="0">
                  <a:moveTo>
                    <a:pt x="1060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60" y="2096"/>
                  </a:cubicBezTo>
                  <a:cubicBezTo>
                    <a:pt x="1632" y="2096"/>
                    <a:pt x="2108" y="1620"/>
                    <a:pt x="2108" y="1048"/>
                  </a:cubicBezTo>
                  <a:cubicBezTo>
                    <a:pt x="2108" y="465"/>
                    <a:pt x="1632" y="0"/>
                    <a:pt x="1060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9" name="Google Shape;14729;p9"/>
            <p:cNvSpPr/>
            <p:nvPr/>
          </p:nvSpPr>
          <p:spPr>
            <a:xfrm>
              <a:off x="6983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0" name="Google Shape;14730;p9"/>
            <p:cNvSpPr/>
            <p:nvPr/>
          </p:nvSpPr>
          <p:spPr>
            <a:xfrm>
              <a:off x="70851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1" name="Google Shape;14731;p9"/>
            <p:cNvSpPr/>
            <p:nvPr/>
          </p:nvSpPr>
          <p:spPr>
            <a:xfrm>
              <a:off x="71866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77" y="0"/>
                    <a:pt x="1" y="465"/>
                    <a:pt x="1" y="1048"/>
                  </a:cubicBezTo>
                  <a:cubicBezTo>
                    <a:pt x="1" y="1620"/>
                    <a:pt x="477" y="2096"/>
                    <a:pt x="1048" y="2096"/>
                  </a:cubicBezTo>
                  <a:cubicBezTo>
                    <a:pt x="1632" y="2096"/>
                    <a:pt x="2096" y="1620"/>
                    <a:pt x="2096" y="1048"/>
                  </a:cubicBezTo>
                  <a:cubicBezTo>
                    <a:pt x="2096" y="465"/>
                    <a:pt x="1632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2" name="Google Shape;14732;p9"/>
            <p:cNvSpPr/>
            <p:nvPr/>
          </p:nvSpPr>
          <p:spPr>
            <a:xfrm>
              <a:off x="7288400" y="4768575"/>
              <a:ext cx="52400" cy="52400"/>
            </a:xfrm>
            <a:custGeom>
              <a:avLst/>
              <a:gdLst/>
              <a:ahLst/>
              <a:cxnLst/>
              <a:rect l="l" t="t" r="r" b="b"/>
              <a:pathLst>
                <a:path w="2096" h="2096" extrusionOk="0">
                  <a:moveTo>
                    <a:pt x="1048" y="0"/>
                  </a:moveTo>
                  <a:cubicBezTo>
                    <a:pt x="465" y="0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65"/>
                    <a:pt x="1620" y="0"/>
                    <a:pt x="1048" y="0"/>
                  </a:cubicBezTo>
                  <a:close/>
                </a:path>
              </a:pathLst>
            </a:custGeom>
            <a:solidFill>
              <a:srgbClr val="8D495C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3" name="Google Shape;14733;p9"/>
          <p:cNvGrpSpPr/>
          <p:nvPr/>
        </p:nvGrpSpPr>
        <p:grpSpPr>
          <a:xfrm>
            <a:off x="223221" y="255838"/>
            <a:ext cx="8706833" cy="4631825"/>
            <a:chOff x="261561" y="255838"/>
            <a:chExt cx="8706833" cy="4631825"/>
          </a:xfrm>
        </p:grpSpPr>
        <p:grpSp>
          <p:nvGrpSpPr>
            <p:cNvPr id="14734" name="Google Shape;14734;p9"/>
            <p:cNvGrpSpPr/>
            <p:nvPr/>
          </p:nvGrpSpPr>
          <p:grpSpPr>
            <a:xfrm>
              <a:off x="261561" y="255838"/>
              <a:ext cx="8706833" cy="4631825"/>
              <a:chOff x="391650" y="259200"/>
              <a:chExt cx="8360700" cy="4631825"/>
            </a:xfrm>
          </p:grpSpPr>
          <p:sp>
            <p:nvSpPr>
              <p:cNvPr id="14735" name="Google Shape;14735;p9"/>
              <p:cNvSpPr/>
              <p:nvPr/>
            </p:nvSpPr>
            <p:spPr>
              <a:xfrm>
                <a:off x="391650" y="259200"/>
                <a:ext cx="8360700" cy="4625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36" name="Google Shape;14736;p9"/>
              <p:cNvCxnSpPr/>
              <p:nvPr/>
            </p:nvCxnSpPr>
            <p:spPr>
              <a:xfrm>
                <a:off x="393750" y="713825"/>
                <a:ext cx="794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7" name="Google Shape;14737;p9"/>
              <p:cNvCxnSpPr/>
              <p:nvPr/>
            </p:nvCxnSpPr>
            <p:spPr>
              <a:xfrm>
                <a:off x="8336400" y="260525"/>
                <a:ext cx="0" cy="463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738" name="Google Shape;14738;p9"/>
              <p:cNvGrpSpPr/>
              <p:nvPr/>
            </p:nvGrpSpPr>
            <p:grpSpPr>
              <a:xfrm>
                <a:off x="8448356" y="454710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14739" name="Google Shape;14739;p9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740" name="Google Shape;14740;p9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14741" name="Google Shape;14741;p9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42" name="Google Shape;14742;p9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4743" name="Google Shape;14743;p9"/>
              <p:cNvCxnSpPr/>
              <p:nvPr/>
            </p:nvCxnSpPr>
            <p:spPr>
              <a:xfrm>
                <a:off x="8551337" y="1671588"/>
                <a:ext cx="0" cy="182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744" name="Google Shape;14744;p9"/>
              <p:cNvGrpSpPr/>
              <p:nvPr/>
            </p:nvGrpSpPr>
            <p:grpSpPr>
              <a:xfrm rot="10800000" flipH="1">
                <a:off x="8448406" y="4422299"/>
                <a:ext cx="205838" cy="289853"/>
                <a:chOff x="3555900" y="1631296"/>
                <a:chExt cx="390956" cy="550529"/>
              </a:xfrm>
            </p:grpSpPr>
            <p:cxnSp>
              <p:nvCxnSpPr>
                <p:cNvPr id="14745" name="Google Shape;14745;p9"/>
                <p:cNvCxnSpPr/>
                <p:nvPr/>
              </p:nvCxnSpPr>
              <p:spPr>
                <a:xfrm>
                  <a:off x="3751375" y="1641225"/>
                  <a:ext cx="0" cy="54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746" name="Google Shape;14746;p9"/>
                <p:cNvGrpSpPr/>
                <p:nvPr/>
              </p:nvGrpSpPr>
              <p:grpSpPr>
                <a:xfrm rot="-8100000">
                  <a:off x="3614579" y="1687125"/>
                  <a:ext cx="273597" cy="279297"/>
                  <a:chOff x="4572000" y="2331513"/>
                  <a:chExt cx="273600" cy="279300"/>
                </a:xfrm>
              </p:grpSpPr>
              <p:cxnSp>
                <p:nvCxnSpPr>
                  <p:cNvPr id="14747" name="Google Shape;14747;p9"/>
                  <p:cNvCxnSpPr/>
                  <p:nvPr/>
                </p:nvCxnSpPr>
                <p:spPr>
                  <a:xfrm rot="10800000">
                    <a:off x="4572000" y="2604300"/>
                    <a:ext cx="273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48" name="Google Shape;14748;p9"/>
                  <p:cNvCxnSpPr/>
                  <p:nvPr/>
                </p:nvCxnSpPr>
                <p:spPr>
                  <a:xfrm rot="10800000">
                    <a:off x="4839087" y="2331513"/>
                    <a:ext cx="0" cy="27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sp>
          <p:nvSpPr>
            <p:cNvPr id="14749" name="Google Shape;14749;p9"/>
            <p:cNvSpPr/>
            <p:nvPr/>
          </p:nvSpPr>
          <p:spPr>
            <a:xfrm>
              <a:off x="39077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0" name="Google Shape;14750;p9"/>
            <p:cNvSpPr/>
            <p:nvPr/>
          </p:nvSpPr>
          <p:spPr>
            <a:xfrm>
              <a:off x="599050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1" name="Google Shape;14751;p9"/>
            <p:cNvSpPr/>
            <p:nvPr/>
          </p:nvSpPr>
          <p:spPr>
            <a:xfrm>
              <a:off x="807325" y="388600"/>
              <a:ext cx="183000" cy="183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2" name="Google Shape;14752;p9"/>
          <p:cNvSpPr txBox="1">
            <a:spLocks noGrp="1"/>
          </p:cNvSpPr>
          <p:nvPr>
            <p:ph type="title"/>
          </p:nvPr>
        </p:nvSpPr>
        <p:spPr>
          <a:xfrm>
            <a:off x="2977350" y="1593375"/>
            <a:ext cx="3189300" cy="1011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53" name="Google Shape;14753;p9"/>
          <p:cNvSpPr txBox="1">
            <a:spLocks noGrp="1"/>
          </p:cNvSpPr>
          <p:nvPr>
            <p:ph type="subTitle" idx="1"/>
          </p:nvPr>
        </p:nvSpPr>
        <p:spPr>
          <a:xfrm>
            <a:off x="1965450" y="2704675"/>
            <a:ext cx="5213100" cy="7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0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4" name="Google Shape;40614;p26"/>
          <p:cNvSpPr/>
          <p:nvPr/>
        </p:nvSpPr>
        <p:spPr>
          <a:xfrm>
            <a:off x="223221" y="255838"/>
            <a:ext cx="8706833" cy="462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15" name="Google Shape;40615;p26"/>
          <p:cNvGrpSpPr/>
          <p:nvPr/>
        </p:nvGrpSpPr>
        <p:grpSpPr>
          <a:xfrm>
            <a:off x="223213" y="767598"/>
            <a:ext cx="464198" cy="514536"/>
            <a:chOff x="4176425" y="2759324"/>
            <a:chExt cx="568800" cy="568800"/>
          </a:xfrm>
        </p:grpSpPr>
        <p:sp>
          <p:nvSpPr>
            <p:cNvPr id="40616" name="Google Shape;40616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7" name="Google Shape;40617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18" name="Google Shape;40618;p26"/>
          <p:cNvGrpSpPr/>
          <p:nvPr/>
        </p:nvGrpSpPr>
        <p:grpSpPr>
          <a:xfrm>
            <a:off x="223213" y="253137"/>
            <a:ext cx="464198" cy="514536"/>
            <a:chOff x="4176449" y="3328148"/>
            <a:chExt cx="568800" cy="568800"/>
          </a:xfrm>
        </p:grpSpPr>
        <p:sp>
          <p:nvSpPr>
            <p:cNvPr id="40619" name="Google Shape;40619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0" name="Google Shape;40620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21" name="Google Shape;40621;p26"/>
          <p:cNvGrpSpPr/>
          <p:nvPr/>
        </p:nvGrpSpPr>
        <p:grpSpPr>
          <a:xfrm>
            <a:off x="223213" y="1282135"/>
            <a:ext cx="464198" cy="514536"/>
            <a:chOff x="4176449" y="3328148"/>
            <a:chExt cx="568800" cy="568800"/>
          </a:xfrm>
        </p:grpSpPr>
        <p:sp>
          <p:nvSpPr>
            <p:cNvPr id="40622" name="Google Shape;40622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3" name="Google Shape;40623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24" name="Google Shape;40624;p26"/>
          <p:cNvGrpSpPr/>
          <p:nvPr/>
        </p:nvGrpSpPr>
        <p:grpSpPr>
          <a:xfrm>
            <a:off x="223213" y="1796595"/>
            <a:ext cx="464198" cy="514536"/>
            <a:chOff x="4176425" y="2759324"/>
            <a:chExt cx="568800" cy="568800"/>
          </a:xfrm>
        </p:grpSpPr>
        <p:sp>
          <p:nvSpPr>
            <p:cNvPr id="40625" name="Google Shape;40625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6" name="Google Shape;40626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27" name="Google Shape;40627;p26"/>
          <p:cNvGrpSpPr/>
          <p:nvPr/>
        </p:nvGrpSpPr>
        <p:grpSpPr>
          <a:xfrm>
            <a:off x="223213" y="2311132"/>
            <a:ext cx="464198" cy="514536"/>
            <a:chOff x="4176449" y="3328148"/>
            <a:chExt cx="568800" cy="568800"/>
          </a:xfrm>
        </p:grpSpPr>
        <p:sp>
          <p:nvSpPr>
            <p:cNvPr id="40628" name="Google Shape;40628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9" name="Google Shape;40629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0" name="Google Shape;40630;p26"/>
          <p:cNvGrpSpPr/>
          <p:nvPr/>
        </p:nvGrpSpPr>
        <p:grpSpPr>
          <a:xfrm>
            <a:off x="223213" y="2825593"/>
            <a:ext cx="464198" cy="514536"/>
            <a:chOff x="4176425" y="2759324"/>
            <a:chExt cx="568800" cy="568800"/>
          </a:xfrm>
        </p:grpSpPr>
        <p:sp>
          <p:nvSpPr>
            <p:cNvPr id="40631" name="Google Shape;40631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2" name="Google Shape;40632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3" name="Google Shape;40633;p26"/>
          <p:cNvGrpSpPr/>
          <p:nvPr/>
        </p:nvGrpSpPr>
        <p:grpSpPr>
          <a:xfrm>
            <a:off x="223213" y="3340129"/>
            <a:ext cx="464198" cy="514536"/>
            <a:chOff x="4176449" y="3328148"/>
            <a:chExt cx="568800" cy="568800"/>
          </a:xfrm>
        </p:grpSpPr>
        <p:sp>
          <p:nvSpPr>
            <p:cNvPr id="40634" name="Google Shape;40634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5" name="Google Shape;40635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6" name="Google Shape;40636;p26"/>
          <p:cNvGrpSpPr/>
          <p:nvPr/>
        </p:nvGrpSpPr>
        <p:grpSpPr>
          <a:xfrm>
            <a:off x="223213" y="3854590"/>
            <a:ext cx="464198" cy="514536"/>
            <a:chOff x="4176425" y="2759324"/>
            <a:chExt cx="568800" cy="568800"/>
          </a:xfrm>
        </p:grpSpPr>
        <p:sp>
          <p:nvSpPr>
            <p:cNvPr id="40637" name="Google Shape;40637;p26"/>
            <p:cNvSpPr/>
            <p:nvPr/>
          </p:nvSpPr>
          <p:spPr>
            <a:xfrm>
              <a:off x="4176425" y="2759324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8" name="Google Shape;40638;p26"/>
            <p:cNvSpPr/>
            <p:nvPr/>
          </p:nvSpPr>
          <p:spPr>
            <a:xfrm>
              <a:off x="4302438" y="2895375"/>
              <a:ext cx="296700" cy="2967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39" name="Google Shape;40639;p26"/>
          <p:cNvGrpSpPr/>
          <p:nvPr/>
        </p:nvGrpSpPr>
        <p:grpSpPr>
          <a:xfrm>
            <a:off x="223213" y="4369126"/>
            <a:ext cx="464198" cy="514536"/>
            <a:chOff x="4176449" y="3328148"/>
            <a:chExt cx="568800" cy="568800"/>
          </a:xfrm>
        </p:grpSpPr>
        <p:sp>
          <p:nvSpPr>
            <p:cNvPr id="40640" name="Google Shape;40640;p26"/>
            <p:cNvSpPr/>
            <p:nvPr/>
          </p:nvSpPr>
          <p:spPr>
            <a:xfrm>
              <a:off x="4176449" y="3328148"/>
              <a:ext cx="568800" cy="56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1" name="Google Shape;40641;p26"/>
            <p:cNvSpPr/>
            <p:nvPr/>
          </p:nvSpPr>
          <p:spPr>
            <a:xfrm>
              <a:off x="4322301" y="3464200"/>
              <a:ext cx="256800" cy="296700"/>
            </a:xfrm>
            <a:prstGeom prst="star6">
              <a:avLst>
                <a:gd name="adj" fmla="val 17141"/>
                <a:gd name="hf" fmla="val 11547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2" name="Google Shape;40642;p26"/>
          <p:cNvGrpSpPr/>
          <p:nvPr/>
        </p:nvGrpSpPr>
        <p:grpSpPr>
          <a:xfrm rot="5400000" flipH="1">
            <a:off x="8233743" y="4296089"/>
            <a:ext cx="214361" cy="545574"/>
            <a:chOff x="3555900" y="1631296"/>
            <a:chExt cx="390956" cy="1036229"/>
          </a:xfrm>
        </p:grpSpPr>
        <p:cxnSp>
          <p:nvCxnSpPr>
            <p:cNvPr id="40643" name="Google Shape;40643;p26"/>
            <p:cNvCxnSpPr/>
            <p:nvPr/>
          </p:nvCxnSpPr>
          <p:spPr>
            <a:xfrm rot="-5400000" flipH="1">
              <a:off x="3243925" y="2148675"/>
              <a:ext cx="1026300" cy="11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44" name="Google Shape;40644;p26"/>
            <p:cNvGrpSpPr/>
            <p:nvPr/>
          </p:nvGrpSpPr>
          <p:grpSpPr>
            <a:xfrm rot="-8100000">
              <a:off x="3614579" y="1687125"/>
              <a:ext cx="273597" cy="279297"/>
              <a:chOff x="4572000" y="2331513"/>
              <a:chExt cx="273600" cy="279300"/>
            </a:xfrm>
          </p:grpSpPr>
          <p:cxnSp>
            <p:nvCxnSpPr>
              <p:cNvPr id="40645" name="Google Shape;40645;p26"/>
              <p:cNvCxnSpPr/>
              <p:nvPr/>
            </p:nvCxnSpPr>
            <p:spPr>
              <a:xfrm rot="10800000">
                <a:off x="4572000" y="2604300"/>
                <a:ext cx="273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46" name="Google Shape;40646;p26"/>
              <p:cNvCxnSpPr/>
              <p:nvPr/>
            </p:nvCxnSpPr>
            <p:spPr>
              <a:xfrm rot="10800000">
                <a:off x="4839087" y="2331513"/>
                <a:ext cx="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40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8" name="Google Shape;40648;p27"/>
          <p:cNvSpPr/>
          <p:nvPr/>
        </p:nvSpPr>
        <p:spPr>
          <a:xfrm flipH="1">
            <a:off x="7264225" y="3231432"/>
            <a:ext cx="3793500" cy="3791700"/>
          </a:xfrm>
          <a:prstGeom prst="pie">
            <a:avLst>
              <a:gd name="adj1" fmla="val 16198478"/>
              <a:gd name="adj2" fmla="val 1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9" name="Google Shape;40649;p27"/>
          <p:cNvSpPr/>
          <p:nvPr/>
        </p:nvSpPr>
        <p:spPr>
          <a:xfrm flipH="1">
            <a:off x="-1890340" y="3231432"/>
            <a:ext cx="3793500" cy="3791700"/>
          </a:xfrm>
          <a:prstGeom prst="pie">
            <a:avLst>
              <a:gd name="adj1" fmla="val 10799735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0" name="Google Shape;40650;p27"/>
          <p:cNvSpPr/>
          <p:nvPr/>
        </p:nvSpPr>
        <p:spPr>
          <a:xfrm rot="10800000">
            <a:off x="7239100" y="-1888524"/>
            <a:ext cx="3793500" cy="3791700"/>
          </a:xfrm>
          <a:prstGeom prst="pie">
            <a:avLst>
              <a:gd name="adj1" fmla="val 16198478"/>
              <a:gd name="adj2" fmla="val 1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1" name="Google Shape;40651;p27"/>
          <p:cNvSpPr/>
          <p:nvPr/>
        </p:nvSpPr>
        <p:spPr>
          <a:xfrm rot="10800000">
            <a:off x="-1897600" y="-1888524"/>
            <a:ext cx="3793500" cy="3791700"/>
          </a:xfrm>
          <a:prstGeom prst="pie">
            <a:avLst>
              <a:gd name="adj1" fmla="val 10799735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2" name="Google Shape;40652;p27"/>
          <p:cNvSpPr/>
          <p:nvPr/>
        </p:nvSpPr>
        <p:spPr>
          <a:xfrm>
            <a:off x="321000" y="319025"/>
            <a:ext cx="8531400" cy="45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02838" y="707525"/>
            <a:ext cx="75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2800" y="1280225"/>
            <a:ext cx="75384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3" name="Google Shape;40663;p31"/>
          <p:cNvSpPr txBox="1">
            <a:spLocks noGrp="1"/>
          </p:cNvSpPr>
          <p:nvPr>
            <p:ph type="ctrTitle"/>
          </p:nvPr>
        </p:nvSpPr>
        <p:spPr>
          <a:xfrm>
            <a:off x="917510" y="-720"/>
            <a:ext cx="7308979" cy="2397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>
                <a:latin typeface="Abhaya Libre Medium"/>
                <a:ea typeface="Abhaya Libre Medium"/>
                <a:cs typeface="Abhaya Libre Medium"/>
                <a:sym typeface="Abhaya Libre Medium"/>
              </a:rPr>
              <a:t>COMPUTER STORE MANAGEMENT SYSTEM</a:t>
            </a:r>
            <a:endParaRPr sz="4800" dirty="0"/>
          </a:p>
        </p:txBody>
      </p:sp>
      <p:sp>
        <p:nvSpPr>
          <p:cNvPr id="40671" name="Google Shape;40671;p31"/>
          <p:cNvSpPr/>
          <p:nvPr/>
        </p:nvSpPr>
        <p:spPr>
          <a:xfrm>
            <a:off x="1699111" y="1026512"/>
            <a:ext cx="296700" cy="342600"/>
          </a:xfrm>
          <a:prstGeom prst="star6">
            <a:avLst>
              <a:gd name="adj" fmla="val 17141"/>
              <a:gd name="hf" fmla="val 11547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72" name="Google Shape;40672;p31"/>
          <p:cNvSpPr/>
          <p:nvPr/>
        </p:nvSpPr>
        <p:spPr>
          <a:xfrm>
            <a:off x="7209869" y="1026512"/>
            <a:ext cx="296700" cy="342600"/>
          </a:xfrm>
          <a:prstGeom prst="star6">
            <a:avLst>
              <a:gd name="adj" fmla="val 17141"/>
              <a:gd name="hf" fmla="val 11547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oogle Shape;40668;p31">
            <a:extLst>
              <a:ext uri="{FF2B5EF4-FFF2-40B4-BE49-F238E27FC236}">
                <a16:creationId xmlns:a16="http://schemas.microsoft.com/office/drawing/2014/main" id="{930BBBB8-FF6A-422C-92E4-349587357FBE}"/>
              </a:ext>
            </a:extLst>
          </p:cNvPr>
          <p:cNvGrpSpPr/>
          <p:nvPr/>
        </p:nvGrpSpPr>
        <p:grpSpPr>
          <a:xfrm>
            <a:off x="5199132" y="2512857"/>
            <a:ext cx="468600" cy="468600"/>
            <a:chOff x="2516325" y="3485375"/>
            <a:chExt cx="468600" cy="468600"/>
          </a:xfrm>
        </p:grpSpPr>
        <p:sp>
          <p:nvSpPr>
            <p:cNvPr id="17" name="Google Shape;40669;p31">
              <a:extLst>
                <a:ext uri="{FF2B5EF4-FFF2-40B4-BE49-F238E27FC236}">
                  <a16:creationId xmlns:a16="http://schemas.microsoft.com/office/drawing/2014/main" id="{E1954F34-6D4C-4E4E-BC80-55071A80E47F}"/>
                </a:ext>
              </a:extLst>
            </p:cNvPr>
            <p:cNvSpPr/>
            <p:nvPr/>
          </p:nvSpPr>
          <p:spPr>
            <a:xfrm>
              <a:off x="2516325" y="3485375"/>
              <a:ext cx="468600" cy="46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670;p31">
              <a:extLst>
                <a:ext uri="{FF2B5EF4-FFF2-40B4-BE49-F238E27FC236}">
                  <a16:creationId xmlns:a16="http://schemas.microsoft.com/office/drawing/2014/main" id="{C23AA537-A2FB-4E93-A3DA-AB58708DCB25}"/>
                </a:ext>
              </a:extLst>
            </p:cNvPr>
            <p:cNvSpPr/>
            <p:nvPr/>
          </p:nvSpPr>
          <p:spPr>
            <a:xfrm>
              <a:off x="2579325" y="3548375"/>
              <a:ext cx="342600" cy="3426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888626C-84CB-4D64-88C4-DA9631B51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949" y="3209610"/>
            <a:ext cx="3230100" cy="468600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Hoàng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- 20200193 </a:t>
            </a:r>
          </a:p>
        </p:txBody>
      </p:sp>
      <p:sp>
        <p:nvSpPr>
          <p:cNvPr id="21" name="Google Shape;40664;p31">
            <a:extLst>
              <a:ext uri="{FF2B5EF4-FFF2-40B4-BE49-F238E27FC236}">
                <a16:creationId xmlns:a16="http://schemas.microsoft.com/office/drawing/2014/main" id="{56B29FF2-D822-4C25-BB6B-BB0FF6C16E6E}"/>
              </a:ext>
            </a:extLst>
          </p:cNvPr>
          <p:cNvSpPr txBox="1">
            <a:spLocks/>
          </p:cNvSpPr>
          <p:nvPr/>
        </p:nvSpPr>
        <p:spPr>
          <a:xfrm>
            <a:off x="3944866" y="2512857"/>
            <a:ext cx="1254266" cy="46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GROUP 4</a:t>
            </a:r>
          </a:p>
        </p:txBody>
      </p:sp>
      <p:grpSp>
        <p:nvGrpSpPr>
          <p:cNvPr id="22" name="Google Shape;40665;p31">
            <a:extLst>
              <a:ext uri="{FF2B5EF4-FFF2-40B4-BE49-F238E27FC236}">
                <a16:creationId xmlns:a16="http://schemas.microsoft.com/office/drawing/2014/main" id="{7F8D4056-31B0-41DB-9ED6-870024A0CD10}"/>
              </a:ext>
            </a:extLst>
          </p:cNvPr>
          <p:cNvGrpSpPr/>
          <p:nvPr/>
        </p:nvGrpSpPr>
        <p:grpSpPr>
          <a:xfrm>
            <a:off x="3482741" y="2512857"/>
            <a:ext cx="468600" cy="468600"/>
            <a:chOff x="2516325" y="3485375"/>
            <a:chExt cx="468600" cy="468600"/>
          </a:xfrm>
        </p:grpSpPr>
        <p:sp>
          <p:nvSpPr>
            <p:cNvPr id="23" name="Google Shape;40666;p31">
              <a:extLst>
                <a:ext uri="{FF2B5EF4-FFF2-40B4-BE49-F238E27FC236}">
                  <a16:creationId xmlns:a16="http://schemas.microsoft.com/office/drawing/2014/main" id="{AE5FE06F-6E07-4624-A295-A8D91F938C9D}"/>
                </a:ext>
              </a:extLst>
            </p:cNvPr>
            <p:cNvSpPr/>
            <p:nvPr/>
          </p:nvSpPr>
          <p:spPr>
            <a:xfrm>
              <a:off x="2516325" y="3485375"/>
              <a:ext cx="468600" cy="46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667;p31">
              <a:extLst>
                <a:ext uri="{FF2B5EF4-FFF2-40B4-BE49-F238E27FC236}">
                  <a16:creationId xmlns:a16="http://schemas.microsoft.com/office/drawing/2014/main" id="{B237BC65-2C5E-41E8-9BB7-CED3D9010AD7}"/>
                </a:ext>
              </a:extLst>
            </p:cNvPr>
            <p:cNvSpPr/>
            <p:nvPr/>
          </p:nvSpPr>
          <p:spPr>
            <a:xfrm>
              <a:off x="2579325" y="3548375"/>
              <a:ext cx="342600" cy="342600"/>
            </a:xfrm>
            <a:prstGeom prst="star4">
              <a:avLst>
                <a:gd name="adj" fmla="val 12183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B8AF7D98-A4C0-4EBF-B678-A6F1BB35BC3B}"/>
              </a:ext>
            </a:extLst>
          </p:cNvPr>
          <p:cNvSpPr txBox="1">
            <a:spLocks/>
          </p:cNvSpPr>
          <p:nvPr/>
        </p:nvSpPr>
        <p:spPr>
          <a:xfrm>
            <a:off x="2956949" y="3678210"/>
            <a:ext cx="3230100" cy="46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- 20205151 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F7F699A1-4E70-496C-9849-4A8A8F6EE025}"/>
              </a:ext>
            </a:extLst>
          </p:cNvPr>
          <p:cNvSpPr txBox="1">
            <a:spLocks/>
          </p:cNvSpPr>
          <p:nvPr/>
        </p:nvSpPr>
        <p:spPr>
          <a:xfrm>
            <a:off x="2956898" y="4146810"/>
            <a:ext cx="3230100" cy="46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Minh Huy - 20205158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4" name="Google Shape;40764;p36"/>
          <p:cNvSpPr txBox="1">
            <a:spLocks noGrp="1"/>
          </p:cNvSpPr>
          <p:nvPr>
            <p:ph type="title"/>
          </p:nvPr>
        </p:nvSpPr>
        <p:spPr>
          <a:xfrm>
            <a:off x="3393050" y="886304"/>
            <a:ext cx="3530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0765" name="Google Shape;40765;p36"/>
          <p:cNvSpPr txBox="1">
            <a:spLocks noGrp="1"/>
          </p:cNvSpPr>
          <p:nvPr>
            <p:ph type="title" idx="2"/>
          </p:nvPr>
        </p:nvSpPr>
        <p:spPr>
          <a:xfrm>
            <a:off x="2220850" y="886304"/>
            <a:ext cx="117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766" name="Google Shape;40766;p36"/>
          <p:cNvSpPr txBox="1">
            <a:spLocks noGrp="1"/>
          </p:cNvSpPr>
          <p:nvPr>
            <p:ph type="title" idx="3"/>
          </p:nvPr>
        </p:nvSpPr>
        <p:spPr>
          <a:xfrm>
            <a:off x="639147" y="3199727"/>
            <a:ext cx="7865706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In today's technological era, computer stores play a vital role in providing customers with the latest technology products and services and offering expert advice and support. We decided to design a database system that assists in managing information related to common business </a:t>
            </a:r>
            <a:r>
              <a:rPr lang="en-US" dirty="0" err="1"/>
              <a:t>activites</a:t>
            </a:r>
            <a:r>
              <a:rPr lang="en-US" dirty="0"/>
              <a:t> in a computer store.</a:t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09019-A796-42DC-B16C-AAC14924A697}"/>
              </a:ext>
            </a:extLst>
          </p:cNvPr>
          <p:cNvSpPr txBox="1"/>
          <p:nvPr/>
        </p:nvSpPr>
        <p:spPr>
          <a:xfrm>
            <a:off x="639147" y="3199727"/>
            <a:ext cx="7764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US" sz="18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computer store that we are working on sells computers and various accessories. Customers can purchase online or in-store. The store has many branch stores in different places, in each branch store there are many employees with different roles and responsibilities.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1" name="Google Shape;40781;p37"/>
          <p:cNvSpPr txBox="1">
            <a:spLocks noGrp="1"/>
          </p:cNvSpPr>
          <p:nvPr>
            <p:ph type="subTitle" idx="1"/>
          </p:nvPr>
        </p:nvSpPr>
        <p:spPr>
          <a:xfrm>
            <a:off x="4099048" y="3956179"/>
            <a:ext cx="5213100" cy="1615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dirty="0"/>
              <a:t>Update accounts for employees.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623E8-7895-4EBC-89CD-DE324AD2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8" y="803383"/>
            <a:ext cx="8045015" cy="409597"/>
          </a:xfrm>
        </p:spPr>
        <p:txBody>
          <a:bodyPr/>
          <a:lstStyle/>
          <a:p>
            <a:br>
              <a:rPr lang="en-US" sz="2400" dirty="0"/>
            </a:br>
            <a:r>
              <a:rPr lang="en-US" sz="2400" dirty="0"/>
              <a:t>Here are the roles that involves in this system: 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C269303B-46CE-4303-902E-97C3C15A528F}"/>
              </a:ext>
            </a:extLst>
          </p:cNvPr>
          <p:cNvSpPr txBox="1">
            <a:spLocks/>
          </p:cNvSpPr>
          <p:nvPr/>
        </p:nvSpPr>
        <p:spPr>
          <a:xfrm>
            <a:off x="395879" y="1211904"/>
            <a:ext cx="3703170" cy="19056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38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View all product information.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Search for a specific product.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Add items to cart.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Make online orders.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Issue warranty. 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View his/her order history and details of the order. 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04029997-75A3-43AD-A96A-902BB1CDE3AA}"/>
              </a:ext>
            </a:extLst>
          </p:cNvPr>
          <p:cNvSpPr txBox="1">
            <a:spLocks/>
          </p:cNvSpPr>
          <p:nvPr/>
        </p:nvSpPr>
        <p:spPr>
          <a:xfrm>
            <a:off x="395878" y="3117507"/>
            <a:ext cx="3703170" cy="16159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38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Shop Assistant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Insert new product information / update existing product information.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Make offline orders.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Update orders and warranty issues status. 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9D6B243-7F53-4850-97BA-7CFE826C8FD8}"/>
              </a:ext>
            </a:extLst>
          </p:cNvPr>
          <p:cNvSpPr txBox="1">
            <a:spLocks/>
          </p:cNvSpPr>
          <p:nvPr/>
        </p:nvSpPr>
        <p:spPr>
          <a:xfrm>
            <a:off x="4099049" y="1211903"/>
            <a:ext cx="4341844" cy="19056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38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 Clerk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imports and exports of a branch.</a:t>
            </a:r>
          </a:p>
          <a:p>
            <a:pPr marL="457200" lvl="0" indent="-317500" fontAlgn="base">
              <a:buClr>
                <a:srgbClr val="141414"/>
              </a:buClr>
              <a:buSzPts val="2100"/>
            </a:pPr>
            <a:endParaRPr lang="en-US" sz="1400" b="0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 </a:t>
            </a:r>
          </a:p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Cashier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Process payments for orders.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Check sales and revenue. 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5E657CE-8DF6-4AE7-810A-839401068076}"/>
              </a:ext>
            </a:extLst>
          </p:cNvPr>
          <p:cNvSpPr txBox="1">
            <a:spLocks/>
          </p:cNvSpPr>
          <p:nvPr/>
        </p:nvSpPr>
        <p:spPr>
          <a:xfrm>
            <a:off x="4099049" y="3117507"/>
            <a:ext cx="4341844" cy="16159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38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"/>
              <a:buNone/>
              <a:defRPr sz="4200" b="1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Manages the business activities in a branch store.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Manages the employees in a branch, update salary. </a:t>
            </a:r>
          </a:p>
          <a:p>
            <a:pPr marL="457200" lvl="0" indent="-317500" fontAlgn="base">
              <a:buClr>
                <a:srgbClr val="141414"/>
              </a:buClr>
              <a:buSzPts val="2100"/>
            </a:pPr>
            <a:r>
              <a:rPr lang="en-US" sz="14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Admin </a:t>
            </a:r>
          </a:p>
          <a:p>
            <a:pPr marL="457200" lvl="0" indent="-317500" algn="l" fontAlgn="base">
              <a:buClr>
                <a:srgbClr val="141414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Have full control of database system.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4" name="Google Shape;40764;p36"/>
          <p:cNvSpPr txBox="1">
            <a:spLocks noGrp="1"/>
          </p:cNvSpPr>
          <p:nvPr>
            <p:ph type="title"/>
          </p:nvPr>
        </p:nvSpPr>
        <p:spPr>
          <a:xfrm>
            <a:off x="3393050" y="886304"/>
            <a:ext cx="3530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Diagram</a:t>
            </a:r>
            <a:endParaRPr dirty="0"/>
          </a:p>
        </p:txBody>
      </p:sp>
      <p:sp>
        <p:nvSpPr>
          <p:cNvPr id="40765" name="Google Shape;40765;p36"/>
          <p:cNvSpPr txBox="1">
            <a:spLocks noGrp="1"/>
          </p:cNvSpPr>
          <p:nvPr>
            <p:ph type="title" idx="2"/>
          </p:nvPr>
        </p:nvSpPr>
        <p:spPr>
          <a:xfrm>
            <a:off x="2220850" y="886304"/>
            <a:ext cx="117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766" name="Google Shape;40766;p36"/>
          <p:cNvSpPr txBox="1">
            <a:spLocks noGrp="1"/>
          </p:cNvSpPr>
          <p:nvPr>
            <p:ph type="title" idx="3"/>
          </p:nvPr>
        </p:nvSpPr>
        <p:spPr>
          <a:xfrm>
            <a:off x="572278" y="2689653"/>
            <a:ext cx="7865706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7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0A9C-8EA0-4640-9464-498FA522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1C136-134D-4DC0-991A-64F6ED97A70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AEA20-CC82-4DA6-A1B8-58090FEA5504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956B9-AF9D-4E14-9F51-1ECAD485B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"/>
          <a:stretch/>
        </p:blipFill>
        <p:spPr>
          <a:xfrm>
            <a:off x="192834" y="93305"/>
            <a:ext cx="8832978" cy="49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6" name="Google Shape;40766;p36"/>
          <p:cNvSpPr txBox="1">
            <a:spLocks noGrp="1"/>
          </p:cNvSpPr>
          <p:nvPr>
            <p:ph type="title" idx="3"/>
          </p:nvPr>
        </p:nvSpPr>
        <p:spPr>
          <a:xfrm>
            <a:off x="572278" y="2689653"/>
            <a:ext cx="7865706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162DF-E2F8-4721-A263-B0412E6E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776" y="917405"/>
            <a:ext cx="3772860" cy="841800"/>
          </a:xfrm>
        </p:spPr>
        <p:txBody>
          <a:bodyPr/>
          <a:lstStyle/>
          <a:p>
            <a:r>
              <a:rPr lang="en-US" dirty="0"/>
              <a:t>Relation Schema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2540FE-B58C-481A-A989-6B798CC3298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015476" y="917405"/>
            <a:ext cx="1172400" cy="8418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4557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4" name="Google Shape;40764;p36"/>
          <p:cNvSpPr txBox="1">
            <a:spLocks noGrp="1"/>
          </p:cNvSpPr>
          <p:nvPr>
            <p:ph type="title"/>
          </p:nvPr>
        </p:nvSpPr>
        <p:spPr>
          <a:xfrm>
            <a:off x="3393050" y="886304"/>
            <a:ext cx="3530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Diagram</a:t>
            </a:r>
            <a:endParaRPr dirty="0"/>
          </a:p>
        </p:txBody>
      </p:sp>
      <p:sp>
        <p:nvSpPr>
          <p:cNvPr id="40765" name="Google Shape;40765;p36"/>
          <p:cNvSpPr txBox="1">
            <a:spLocks noGrp="1"/>
          </p:cNvSpPr>
          <p:nvPr>
            <p:ph type="title" idx="2"/>
          </p:nvPr>
        </p:nvSpPr>
        <p:spPr>
          <a:xfrm>
            <a:off x="2220850" y="886304"/>
            <a:ext cx="117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766" name="Google Shape;40766;p36"/>
          <p:cNvSpPr txBox="1">
            <a:spLocks noGrp="1"/>
          </p:cNvSpPr>
          <p:nvPr>
            <p:ph type="title" idx="3"/>
          </p:nvPr>
        </p:nvSpPr>
        <p:spPr>
          <a:xfrm>
            <a:off x="572278" y="2689653"/>
            <a:ext cx="7865706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664AD-A8E2-48E8-A4BD-D3C04D45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510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Interface Grammar Thesis by Slidesgo">
  <a:themeElements>
    <a:clrScheme name="Simple Light">
      <a:dk1>
        <a:srgbClr val="141414"/>
      </a:dk1>
      <a:lt1>
        <a:srgbClr val="FCF8F2"/>
      </a:lt1>
      <a:dk2>
        <a:srgbClr val="FFF4E4"/>
      </a:dk2>
      <a:lt2>
        <a:srgbClr val="E7DBC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Red Hat Display</vt:lpstr>
      <vt:lpstr>Abhaya Libre</vt:lpstr>
      <vt:lpstr>Cambria</vt:lpstr>
      <vt:lpstr>Abhaya Libre Medium</vt:lpstr>
      <vt:lpstr>Arial</vt:lpstr>
      <vt:lpstr>Elegant Interface Grammar Thesis by Slidesgo</vt:lpstr>
      <vt:lpstr>COMPUTER STORE MANAGEMENT SYSTEM</vt:lpstr>
      <vt:lpstr>Overview</vt:lpstr>
      <vt:lpstr> Here are the roles that involves in this system:  </vt:lpstr>
      <vt:lpstr>ERD Diagram</vt:lpstr>
      <vt:lpstr>PowerPoint Presentation</vt:lpstr>
      <vt:lpstr>PowerPoint Presentation</vt:lpstr>
      <vt:lpstr>ERD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STORE MANAGEMENT SYSTEM</dc:title>
  <cp:lastModifiedBy>Nguyen Minh Huy 20205158</cp:lastModifiedBy>
  <cp:revision>1</cp:revision>
  <dcterms:modified xsi:type="dcterms:W3CDTF">2023-02-23T04:37:04Z</dcterms:modified>
</cp:coreProperties>
</file>