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Economica"/>
      <p:regular r:id="rId16"/>
      <p:bold r:id="rId17"/>
      <p:italic r:id="rId18"/>
      <p:boldItalic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Economica-bold.fntdata"/><Relationship Id="rId16" Type="http://schemas.openxmlformats.org/officeDocument/2006/relationships/font" Target="fonts/Economic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Economica-boldItalic.fntdata"/><Relationship Id="rId6" Type="http://schemas.openxmlformats.org/officeDocument/2006/relationships/slide" Target="slides/slide1.xml"/><Relationship Id="rId18" Type="http://schemas.openxmlformats.org/officeDocument/2006/relationships/font" Target="fonts/Economic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9ebc95e10_0_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9ebc95e10_0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специалист машинного обучения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9ebc95e10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9ebc95e10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шлакоблокунь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9ebc95e10_0_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09ebc95e10_0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Нейросетевой сон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9ebc95e10_0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9ebc95e10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Владимир Владимирович Навальный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9ebc95e10_0_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9ebc95e10_0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сортировка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9ebc95e10_0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9ebc95e10_0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Ель в лесу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9ebc95e10_0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9ebc95e10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нейросетевой дед мороз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9ebc95e10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9ebc95e10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3D ML VR HD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9ebc95e10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9ebc95e10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котопёс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Relationship Id="rId4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jpg"/><Relationship Id="rId4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g"/><Relationship Id="rId4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1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Relationship Id="rId4" Type="http://schemas.openxmlformats.org/officeDocument/2006/relationships/image" Target="../media/image1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1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jpg"/><Relationship Id="rId4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203110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ruDALL-E XL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Guess the image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/>
        </p:nvSpPr>
        <p:spPr>
          <a:xfrm>
            <a:off x="4254525" y="2176100"/>
            <a:ext cx="63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=</a:t>
            </a:r>
            <a:endParaRPr sz="2400"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875" y="519375"/>
            <a:ext cx="3713651" cy="3713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9325" y="519375"/>
            <a:ext cx="3713651" cy="371365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 txBox="1"/>
          <p:nvPr/>
        </p:nvSpPr>
        <p:spPr>
          <a:xfrm>
            <a:off x="3072000" y="45068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Специалист машинного обучения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9325" y="519375"/>
            <a:ext cx="3713651" cy="3713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875" y="519375"/>
            <a:ext cx="3713651" cy="371365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4254525" y="2176100"/>
            <a:ext cx="63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=</a:t>
            </a:r>
            <a:endParaRPr sz="2400"/>
          </a:p>
        </p:txBody>
      </p:sp>
      <p:sp>
        <p:nvSpPr>
          <p:cNvPr id="70" name="Google Shape;70;p14"/>
          <p:cNvSpPr txBox="1"/>
          <p:nvPr/>
        </p:nvSpPr>
        <p:spPr>
          <a:xfrm>
            <a:off x="3072000" y="45068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Ш</a:t>
            </a:r>
            <a:r>
              <a:rPr lang="ru" sz="1800">
                <a:solidFill>
                  <a:schemeClr val="dk1"/>
                </a:solidFill>
              </a:rPr>
              <a:t>лакоблокунь</a:t>
            </a:r>
            <a:endParaRPr sz="2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/>
        </p:nvSpPr>
        <p:spPr>
          <a:xfrm>
            <a:off x="4254525" y="2176100"/>
            <a:ext cx="63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=</a:t>
            </a:r>
            <a:endParaRPr sz="2400"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750" y="519375"/>
            <a:ext cx="3713651" cy="3713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9450" y="519375"/>
            <a:ext cx="3713651" cy="371365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3072000" y="45068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Нейросетевой сон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/>
        </p:nvSpPr>
        <p:spPr>
          <a:xfrm>
            <a:off x="4254525" y="2176100"/>
            <a:ext cx="63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=</a:t>
            </a:r>
            <a:endParaRPr sz="2400"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750" y="519375"/>
            <a:ext cx="3713651" cy="3713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9450" y="519375"/>
            <a:ext cx="3713651" cy="371365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3072000" y="45068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Владимир Владимирович Навальный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/>
        </p:nvSpPr>
        <p:spPr>
          <a:xfrm>
            <a:off x="4254525" y="2176100"/>
            <a:ext cx="63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=</a:t>
            </a:r>
            <a:endParaRPr sz="2400"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750" y="519375"/>
            <a:ext cx="3713651" cy="3713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9450" y="519375"/>
            <a:ext cx="3713651" cy="371365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3072000" y="45068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Сортировка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/>
        </p:nvSpPr>
        <p:spPr>
          <a:xfrm>
            <a:off x="4254525" y="2176100"/>
            <a:ext cx="63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=</a:t>
            </a:r>
            <a:endParaRPr sz="2400"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750" y="519375"/>
            <a:ext cx="3713651" cy="3713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9450" y="519375"/>
            <a:ext cx="3713651" cy="371365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3072000" y="45068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Ель в лесу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/>
        </p:nvSpPr>
        <p:spPr>
          <a:xfrm>
            <a:off x="4254525" y="2176100"/>
            <a:ext cx="63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=</a:t>
            </a:r>
            <a:endParaRPr sz="2400"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750" y="519375"/>
            <a:ext cx="3713651" cy="3713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9450" y="531649"/>
            <a:ext cx="3713651" cy="371365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/>
        </p:nvSpPr>
        <p:spPr>
          <a:xfrm>
            <a:off x="3072000" y="45068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Нейросетевой Дед Мороз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/>
        </p:nvSpPr>
        <p:spPr>
          <a:xfrm>
            <a:off x="4254525" y="2176100"/>
            <a:ext cx="63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=</a:t>
            </a:r>
            <a:endParaRPr sz="2400"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750" y="519375"/>
            <a:ext cx="3713651" cy="3713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9450" y="519375"/>
            <a:ext cx="3713651" cy="371365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 txBox="1"/>
          <p:nvPr/>
        </p:nvSpPr>
        <p:spPr>
          <a:xfrm>
            <a:off x="3072000" y="45068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3D ML VR HD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/>
        </p:nvSpPr>
        <p:spPr>
          <a:xfrm>
            <a:off x="4254525" y="2176100"/>
            <a:ext cx="63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=</a:t>
            </a:r>
            <a:endParaRPr sz="2400"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875" y="519375"/>
            <a:ext cx="3713651" cy="3713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9325" y="519375"/>
            <a:ext cx="3713651" cy="371365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1"/>
          <p:cNvSpPr txBox="1"/>
          <p:nvPr/>
        </p:nvSpPr>
        <p:spPr>
          <a:xfrm>
            <a:off x="3072000" y="45068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Котопёс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