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84206"/>
            <a:ext cx="4857752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857356" y="1000108"/>
            <a:ext cx="5214974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메인화면</a:t>
            </a:r>
            <a:endParaRPr lang="ko-KR" altLang="en-US" sz="3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71670" y="121442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주문하기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670" y="300037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거래장부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71670" y="478632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설정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주문하기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테이블선택</a:t>
            </a:r>
            <a:endParaRPr lang="ko-KR" altLang="en-US" sz="3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29190" y="585789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4678" y="592933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14546" y="592933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4678" y="514351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14546" y="514351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428625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14546" y="428625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14546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57488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00430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3372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86314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9256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72198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57488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500430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43372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86314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29256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29190" y="5214950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9190" y="4572008"/>
            <a:ext cx="500066" cy="5715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29190" y="3929066"/>
            <a:ext cx="500066" cy="5715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72198" y="585789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72198" y="5214950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72198" y="4572008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72198" y="3929066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선택완료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15338" y="1000108"/>
            <a:ext cx="3143272" cy="3139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테이블은 다중선택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원하는 테이블 선택 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선택완료 버튼을 클릭하면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메뉴선택화면으로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뒤로가기 버튼을 클릭하면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메인으로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주문하기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메뉴선택</a:t>
            </a:r>
            <a:endParaRPr lang="ko-KR" altLang="en-US" sz="3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00232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15338" y="1000108"/>
            <a:ext cx="3143272" cy="42473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메뉴 선택시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수량선택 팝업이 뜨고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수량 선택 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선택 완료버튼을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메뉴를 선택완료함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기타는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메뉴에 없는 메뉴 주문시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수동으로 입력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43306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286380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000232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43306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86380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00232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오리고기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000232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43306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286380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643306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볶음밥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000232" y="4643446"/>
            <a:ext cx="1571636" cy="428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해물뚝배기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43306" y="4643446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낙지볶음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000232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43306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육계장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86380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된장찌</a:t>
            </a:r>
            <a:r>
              <a:rPr lang="ko-KR" altLang="en-US" dirty="0">
                <a:solidFill>
                  <a:schemeClr val="tx1"/>
                </a:solidFill>
              </a:rPr>
              <a:t>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선택완료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00232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음료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43306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86380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맥주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00232" y="614364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-1357354" y="1000108"/>
            <a:ext cx="2928958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수량선택</a:t>
            </a:r>
            <a:endParaRPr lang="ko-KR" altLang="en-US" sz="320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-1285916" y="1928802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2844" y="1928802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-1285916" y="2428868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2844" y="2428868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42844" y="3571876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수동입력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-1285916" y="4071942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-1285916" y="3571876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85916" y="292893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2844" y="292893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-1357354" y="4857760"/>
            <a:ext cx="2928958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-1357354" y="4857760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기타메</a:t>
            </a:r>
            <a:r>
              <a:rPr lang="ko-KR" altLang="en-US" sz="3200" dirty="0"/>
              <a:t>뉴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1285916" y="5786454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-214346" y="5786454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-1285916" y="628652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-214346" y="6286520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-1285916" y="7358090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-1285916" y="678658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량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-214346" y="6786586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42844" y="7358090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142</Words>
  <Application>Microsoft Office PowerPoint</Application>
  <PresentationFormat>화면 슬라이드 쇼(4:3)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tes</dc:creator>
  <cp:lastModifiedBy>tes</cp:lastModifiedBy>
  <cp:revision>7</cp:revision>
  <dcterms:created xsi:type="dcterms:W3CDTF">2016-08-21T12:49:43Z</dcterms:created>
  <dcterms:modified xsi:type="dcterms:W3CDTF">2016-08-21T13:53:25Z</dcterms:modified>
</cp:coreProperties>
</file>