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3"/>
  </p:notesMasterIdLst>
  <p:sldIdLst>
    <p:sldId id="256" r:id="rId2"/>
    <p:sldId id="258" r:id="rId3"/>
    <p:sldId id="270" r:id="rId4"/>
    <p:sldId id="265" r:id="rId5"/>
    <p:sldId id="355" r:id="rId6"/>
    <p:sldId id="356" r:id="rId7"/>
    <p:sldId id="354" r:id="rId8"/>
    <p:sldId id="357" r:id="rId9"/>
    <p:sldId id="358" r:id="rId10"/>
    <p:sldId id="359" r:id="rId11"/>
    <p:sldId id="289" r:id="rId12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23C77-C377-12C6-1291-ED423B243034}" v="264" dt="2021-08-11T05:05:11.318"/>
  </p1510:revLst>
</p1510:revInfo>
</file>

<file path=ppt/tableStyles.xml><?xml version="1.0" encoding="utf-8"?>
<a:tblStyleLst xmlns:a="http://schemas.openxmlformats.org/drawingml/2006/main" def="{A4FF07A8-9C1C-4C83-8A08-EF7EC441D024}">
  <a:tblStyle styleId="{A4FF07A8-9C1C-4C83-8A08-EF7EC441D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EA5B00-02DF-46C1-953F-12553206C3D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068" y="114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Thi Kieu Trang" userId="S::trang.trinh-kieu@banvien.com.vn::96592e34-8317-43c0-8cdd-06d00d06a5a8" providerId="AD" clId="Web-{F4223C77-C377-12C6-1291-ED423B243034}"/>
    <pc:docChg chg="delSld modSld">
      <pc:chgData name="Trinh Thi Kieu Trang" userId="S::trang.trinh-kieu@banvien.com.vn::96592e34-8317-43c0-8cdd-06d00d06a5a8" providerId="AD" clId="Web-{F4223C77-C377-12C6-1291-ED423B243034}" dt="2021-08-11T05:05:11.318" v="257"/>
      <pc:docMkLst>
        <pc:docMk/>
      </pc:docMkLst>
      <pc:sldChg chg="addSp delSp modSp del">
        <pc:chgData name="Trinh Thi Kieu Trang" userId="S::trang.trinh-kieu@banvien.com.vn::96592e34-8317-43c0-8cdd-06d00d06a5a8" providerId="AD" clId="Web-{F4223C77-C377-12C6-1291-ED423B243034}" dt="2021-08-11T05:05:11.318" v="257"/>
        <pc:sldMkLst>
          <pc:docMk/>
          <pc:sldMk cId="0" sldId="264"/>
        </pc:sldMkLst>
        <pc:spChg chg="mod">
          <ac:chgData name="Trinh Thi Kieu Trang" userId="S::trang.trinh-kieu@banvien.com.vn::96592e34-8317-43c0-8cdd-06d00d06a5a8" providerId="AD" clId="Web-{F4223C77-C377-12C6-1291-ED423B243034}" dt="2021-08-11T04:41:22.292" v="255" actId="20577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Trinh Thi Kieu Trang" userId="S::trang.trinh-kieu@banvien.com.vn::96592e34-8317-43c0-8cdd-06d00d06a5a8" providerId="AD" clId="Web-{F4223C77-C377-12C6-1291-ED423B243034}" dt="2021-08-11T05:05:06.880" v="256" actId="20577"/>
          <ac:spMkLst>
            <pc:docMk/>
            <pc:sldMk cId="0" sldId="264"/>
            <ac:spMk id="228" creationId="{00000000-0000-0000-0000-000000000000}"/>
          </ac:spMkLst>
        </pc:spChg>
        <pc:picChg chg="add del mod">
          <ac:chgData name="Trinh Thi Kieu Trang" userId="S::trang.trinh-kieu@banvien.com.vn::96592e34-8317-43c0-8cdd-06d00d06a5a8" providerId="AD" clId="Web-{F4223C77-C377-12C6-1291-ED423B243034}" dt="2021-08-11T04:38:25.351" v="109"/>
          <ac:picMkLst>
            <pc:docMk/>
            <pc:sldMk cId="0" sldId="264"/>
            <ac:picMk id="2" creationId="{193C04C5-85C8-4931-8ADF-0F33436709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92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02c87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02c87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08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1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8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74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529050" y="2536925"/>
            <a:ext cx="40266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8450" algn="ctr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984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Roboto Condensed"/>
              <a:buChar char="○"/>
              <a:defRPr sz="11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921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19750" y="3351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VisionIP Viewer Know How</a:t>
            </a:r>
            <a:endParaRPr dirty="0"/>
          </a:p>
        </p:txBody>
      </p:sp>
      <p:sp>
        <p:nvSpPr>
          <p:cNvPr id="177" name="Google Shape;177;p56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Created </a:t>
            </a:r>
            <a:r>
              <a:rPr lang="en"/>
              <a:t>By VisionIP (17 Mar 23)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95929-9330-D1FE-7FAC-D89D33EB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51" y="1266441"/>
            <a:ext cx="4978295" cy="3178267"/>
          </a:xfrm>
          <a:prstGeom prst="rect">
            <a:avLst/>
          </a:prstGeom>
        </p:spPr>
      </p:pic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 User Cases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(3\3)</a:t>
            </a:r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1"/>
          </p:nvPr>
        </p:nvSpPr>
        <p:spPr>
          <a:xfrm>
            <a:off x="228774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Importing sparse flow:</a:t>
            </a:r>
          </a:p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</a:p>
          <a:p>
            <a:pPr marL="6159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C54C5-3420-B30B-9EEF-64D8B1BDA470}"/>
              </a:ext>
            </a:extLst>
          </p:cNvPr>
          <p:cNvSpPr/>
          <p:nvPr/>
        </p:nvSpPr>
        <p:spPr>
          <a:xfrm>
            <a:off x="545975" y="1333143"/>
            <a:ext cx="1690653" cy="1053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Cd 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yourpath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vip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-viewer\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sw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\include\flows\&lt;sample 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flow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FE135F-91C8-A7F0-CA1E-BF79227A92B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387091" y="3623770"/>
            <a:ext cx="527148" cy="481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BC6EB-FF38-342C-F77F-B5F41E772F18}"/>
              </a:ext>
            </a:extLst>
          </p:cNvPr>
          <p:cNvSpPr/>
          <p:nvPr/>
        </p:nvSpPr>
        <p:spPr>
          <a:xfrm>
            <a:off x="432426" y="3241284"/>
            <a:ext cx="1954665" cy="76497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Pushing the “Import Sparse Flow” to import flow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B7A3-69A6-A2EC-E4E6-4AC538B3A5E0}"/>
              </a:ext>
            </a:extLst>
          </p:cNvPr>
          <p:cNvSpPr/>
          <p:nvPr/>
        </p:nvSpPr>
        <p:spPr>
          <a:xfrm>
            <a:off x="7636569" y="2184873"/>
            <a:ext cx="1011205" cy="77375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/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scenery image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0C6FEF-1763-1FA1-C17D-7C3F0084FC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091534" y="2571750"/>
            <a:ext cx="545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9A6EC-2888-CD8A-CA8F-4C0BC445EC44}"/>
              </a:ext>
            </a:extLst>
          </p:cNvPr>
          <p:cNvSpPr/>
          <p:nvPr/>
        </p:nvSpPr>
        <p:spPr>
          <a:xfrm>
            <a:off x="4175515" y="1513038"/>
            <a:ext cx="2328636" cy="2006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ECB11F-A216-F7CB-97BE-2129268DE3E1}"/>
              </a:ext>
            </a:extLst>
          </p:cNvPr>
          <p:cNvSpPr/>
          <p:nvPr/>
        </p:nvSpPr>
        <p:spPr>
          <a:xfrm>
            <a:off x="4368069" y="838566"/>
            <a:ext cx="2241492" cy="34104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/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Sparse flow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E6BA18-4D19-076E-77F7-1A911F32F571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5339833" y="1179614"/>
            <a:ext cx="148982" cy="333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9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9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2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Overview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How to use</a:t>
            </a:r>
            <a:endParaRPr lang="en-US" b="0" i="0" dirty="0">
              <a:solidFill>
                <a:srgbClr val="000000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indent="-228600">
              <a:buFont typeface="Roboto Condensed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User cases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Overview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 basic utility to view flow output generated by the R-Car ADAS System. </a:t>
            </a:r>
          </a:p>
          <a:p>
            <a:pPr algn="l"/>
            <a:r>
              <a:rPr lang="en-US" dirty="0">
                <a:solidFill>
                  <a:srgbClr val="172B4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pecifically dense flow and sparse flow.</a:t>
            </a:r>
            <a:endParaRPr lang="en-US" dirty="0">
              <a:solidFill>
                <a:srgbClr val="172B4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endParaRPr lang="en-US" dirty="0">
              <a:solidFill>
                <a:srgbClr val="172B4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endParaRPr lang="en-US" dirty="0">
              <a:solidFill>
                <a:srgbClr val="172B4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Google Shape;234;p65">
            <a:extLst>
              <a:ext uri="{FF2B5EF4-FFF2-40B4-BE49-F238E27FC236}">
                <a16:creationId xmlns:a16="http://schemas.microsoft.com/office/drawing/2014/main" id="{F22BF6BC-9673-07BE-2340-3C20DE0241CE}"/>
              </a:ext>
            </a:extLst>
          </p:cNvPr>
          <p:cNvSpPr txBox="1">
            <a:spLocks/>
          </p:cNvSpPr>
          <p:nvPr/>
        </p:nvSpPr>
        <p:spPr>
          <a:xfrm>
            <a:off x="1086591" y="3391912"/>
            <a:ext cx="1913061" cy="23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/>
            <a:r>
              <a:rPr lang="en-US" i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scenery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86A9C-0A5F-49E6-C39D-D2D6F01D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61" y="2103800"/>
            <a:ext cx="2218722" cy="125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0D99DE-6568-135B-DECA-516DCC64F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680" y="2103800"/>
            <a:ext cx="2230478" cy="1254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28FE1-6D5D-FDAF-F2C8-69B8F1C97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355" y="2103799"/>
            <a:ext cx="2233598" cy="1254059"/>
          </a:xfrm>
          <a:prstGeom prst="rect">
            <a:avLst/>
          </a:prstGeom>
        </p:spPr>
      </p:pic>
      <p:sp>
        <p:nvSpPr>
          <p:cNvPr id="11" name="Google Shape;234;p65">
            <a:extLst>
              <a:ext uri="{FF2B5EF4-FFF2-40B4-BE49-F238E27FC236}">
                <a16:creationId xmlns:a16="http://schemas.microsoft.com/office/drawing/2014/main" id="{DFDA5B68-8688-5F43-3810-9DB4F721DB3E}"/>
              </a:ext>
            </a:extLst>
          </p:cNvPr>
          <p:cNvSpPr txBox="1">
            <a:spLocks/>
          </p:cNvSpPr>
          <p:nvPr/>
        </p:nvSpPr>
        <p:spPr>
          <a:xfrm>
            <a:off x="3581386" y="3391912"/>
            <a:ext cx="1587599" cy="23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/>
            <a:r>
              <a:rPr lang="en-US" i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dense flow field</a:t>
            </a:r>
          </a:p>
        </p:txBody>
      </p:sp>
      <p:sp>
        <p:nvSpPr>
          <p:cNvPr id="12" name="Google Shape;234;p65">
            <a:extLst>
              <a:ext uri="{FF2B5EF4-FFF2-40B4-BE49-F238E27FC236}">
                <a16:creationId xmlns:a16="http://schemas.microsoft.com/office/drawing/2014/main" id="{4C50A989-47BE-88CD-9055-795CCE376585}"/>
              </a:ext>
            </a:extLst>
          </p:cNvPr>
          <p:cNvSpPr txBox="1">
            <a:spLocks/>
          </p:cNvSpPr>
          <p:nvPr/>
        </p:nvSpPr>
        <p:spPr>
          <a:xfrm>
            <a:off x="5876354" y="3357858"/>
            <a:ext cx="1587599" cy="23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/>
            <a:r>
              <a:rPr lang="en-US" i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sparse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flow field</a:t>
            </a:r>
            <a:endParaRPr lang="en-US" i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How to use - 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Prerequisite (1\4)</a:t>
            </a:r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This guideline assumes that you have installed all related tools and set PATH correctly: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457200" lvl="0" indent="-304800" algn="just" rtl="0">
              <a:spcBef>
                <a:spcPts val="70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Install PyQt5 5.15.9 or latest version</a:t>
            </a:r>
          </a:p>
          <a:p>
            <a:pPr marL="457200" lvl="0" indent="-304800" algn="just" rtl="0">
              <a:spcBef>
                <a:spcPts val="700"/>
              </a:spcBef>
              <a:spcAft>
                <a:spcPts val="0"/>
              </a:spcAft>
              <a:buSzPts val="1200"/>
              <a:buAutoNum type="arabicPeriod"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457200" lvl="0" indent="-304800" algn="just" rtl="0">
              <a:spcBef>
                <a:spcPts val="700"/>
              </a:spcBef>
              <a:spcAft>
                <a:spcPts val="0"/>
              </a:spcAft>
              <a:buSzPts val="1200"/>
              <a:buAutoNum type="arabicPeriod"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indent="-304800">
              <a:spcBef>
                <a:spcPts val="700"/>
              </a:spcBef>
              <a:buFont typeface="Roboto Condensed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Install PyQt5Designer 5.14.1 or latest version</a:t>
            </a:r>
          </a:p>
          <a:p>
            <a:pPr marL="6159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</a:p>
          <a:p>
            <a:pPr marL="6159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AB74F-49FA-7AAA-4F0E-D02B3AFE81EF}"/>
              </a:ext>
            </a:extLst>
          </p:cNvPr>
          <p:cNvSpPr/>
          <p:nvPr/>
        </p:nvSpPr>
        <p:spPr>
          <a:xfrm>
            <a:off x="855194" y="1519614"/>
            <a:ext cx="4262814" cy="388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pip install pyqt5</a:t>
            </a: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78365-56B1-D4B0-DC01-38504097E01B}"/>
              </a:ext>
            </a:extLst>
          </p:cNvPr>
          <p:cNvSpPr/>
          <p:nvPr/>
        </p:nvSpPr>
        <p:spPr>
          <a:xfrm>
            <a:off x="855194" y="2467449"/>
            <a:ext cx="4262814" cy="388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pip install PyQt5Designer</a:t>
            </a: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How to use – 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Generate UI design (2\4)</a:t>
            </a:r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b="0" i="0" dirty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 following screencast shows how we can use Qt Designer to open custom dialogs: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</a:p>
          <a:p>
            <a:pPr marL="6159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234A9-6F0D-D439-DA57-6D2FECD8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03" y="1357273"/>
            <a:ext cx="3652132" cy="3497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4FA9C8-3FEC-D0B6-D940-ED29CC1D62A8}"/>
              </a:ext>
            </a:extLst>
          </p:cNvPr>
          <p:cNvSpPr/>
          <p:nvPr/>
        </p:nvSpPr>
        <p:spPr>
          <a:xfrm>
            <a:off x="2648369" y="4019413"/>
            <a:ext cx="384281" cy="20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9FD8B-2040-A39F-05B5-9D6290A572D6}"/>
              </a:ext>
            </a:extLst>
          </p:cNvPr>
          <p:cNvCxnSpPr>
            <a:stCxn id="6" idx="3"/>
          </p:cNvCxnSpPr>
          <p:nvPr/>
        </p:nvCxnSpPr>
        <p:spPr>
          <a:xfrm flipV="1">
            <a:off x="3032650" y="3341836"/>
            <a:ext cx="1684075" cy="779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3BC201-9504-D2E1-C5A6-7600E250F912}"/>
              </a:ext>
            </a:extLst>
          </p:cNvPr>
          <p:cNvSpPr/>
          <p:nvPr/>
        </p:nvSpPr>
        <p:spPr>
          <a:xfrm>
            <a:off x="4716725" y="3147773"/>
            <a:ext cx="3354993" cy="388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yourpath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&gt;\</a:t>
            </a:r>
            <a:r>
              <a:rPr lang="en-US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vip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viewer\sw\MainWindow.ui</a:t>
            </a: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How to use – 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Generate UI design (3\4)</a:t>
            </a:r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52400" indent="0"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 the command of above to generate expected design build files</a:t>
            </a:r>
            <a:r>
              <a:rPr lang="en-US" b="0" i="0" dirty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</a:p>
          <a:p>
            <a:pPr marL="6159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6DF6F4-F147-38B6-D480-5A9AB2E95EFC}"/>
              </a:ext>
            </a:extLst>
          </p:cNvPr>
          <p:cNvSpPr/>
          <p:nvPr/>
        </p:nvSpPr>
        <p:spPr>
          <a:xfrm>
            <a:off x="709102" y="1289483"/>
            <a:ext cx="4262814" cy="657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Cd 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yourpath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&gt;\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vip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viewer\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sw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\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pyuic5 -x .\</a:t>
            </a:r>
            <a:r>
              <a:rPr lang="en-US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MainWindow.ui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-o .\UI_MainWindow.py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FFF2C-E03A-5F4A-2572-57764713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2" y="2184194"/>
            <a:ext cx="3098818" cy="273298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9FD8B-2040-A39F-05B5-9D6290A572D6}"/>
              </a:ext>
            </a:extLst>
          </p:cNvPr>
          <p:cNvCxnSpPr>
            <a:cxnSpLocks/>
          </p:cNvCxnSpPr>
          <p:nvPr/>
        </p:nvCxnSpPr>
        <p:spPr>
          <a:xfrm flipH="1">
            <a:off x="1980104" y="1835378"/>
            <a:ext cx="1585398" cy="42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1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How to use - 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Build (4\4)</a:t>
            </a:r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Before running Build commands you must execute 1. Generate UI design first</a:t>
            </a:r>
          </a:p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Then, use the command of above to generate expected build files:</a:t>
            </a:r>
          </a:p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</a:p>
          <a:p>
            <a:pPr marL="6159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269B9-3EC3-5331-6B9D-13CBFFF916BF}"/>
              </a:ext>
            </a:extLst>
          </p:cNvPr>
          <p:cNvSpPr/>
          <p:nvPr/>
        </p:nvSpPr>
        <p:spPr>
          <a:xfrm>
            <a:off x="626541" y="1604939"/>
            <a:ext cx="3762855" cy="460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Cd 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yourpath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vip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-viewer\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python launch.py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36AA0-31F8-370F-1D34-AE6A483F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86" y="1604939"/>
            <a:ext cx="3762855" cy="30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0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 User Cases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(1\3)</a:t>
            </a:r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Importing current image and previous image:</a:t>
            </a:r>
          </a:p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</a:p>
          <a:p>
            <a:pPr marL="6159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50A08-5BE9-1BAD-7BB3-AC28802CD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48" y="1123484"/>
            <a:ext cx="1914792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D601B-1229-BB78-BD7D-B4FFDF34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0" y="2114984"/>
            <a:ext cx="6303578" cy="26206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0C6FEF-1763-1FA1-C17D-7C3F0084FCEA}"/>
              </a:ext>
            </a:extLst>
          </p:cNvPr>
          <p:cNvCxnSpPr>
            <a:cxnSpLocks/>
          </p:cNvCxnSpPr>
          <p:nvPr/>
        </p:nvCxnSpPr>
        <p:spPr>
          <a:xfrm flipH="1">
            <a:off x="3900855" y="1761748"/>
            <a:ext cx="1040904" cy="777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437DC0-1D79-A1C1-7E02-910DE1770D5E}"/>
              </a:ext>
            </a:extLst>
          </p:cNvPr>
          <p:cNvCxnSpPr>
            <a:cxnSpLocks/>
          </p:cNvCxnSpPr>
          <p:nvPr/>
        </p:nvCxnSpPr>
        <p:spPr>
          <a:xfrm>
            <a:off x="6250880" y="1976046"/>
            <a:ext cx="592042" cy="619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C54C5-3420-B30B-9EEF-64D8B1BDA470}"/>
              </a:ext>
            </a:extLst>
          </p:cNvPr>
          <p:cNvSpPr/>
          <p:nvPr/>
        </p:nvSpPr>
        <p:spPr>
          <a:xfrm>
            <a:off x="708719" y="1315783"/>
            <a:ext cx="3862898" cy="657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Cd 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yourpath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vip-viewer_new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sw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\include\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imges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\&lt;sample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imges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838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 User Cases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(2\3)</a:t>
            </a:r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1"/>
          </p:nvPr>
        </p:nvSpPr>
        <p:spPr>
          <a:xfrm>
            <a:off x="228774" y="855925"/>
            <a:ext cx="8482800" cy="399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Importing dense flow:</a:t>
            </a:r>
          </a:p>
          <a:p>
            <a:pPr marL="152400" lvl="0" indent="0" algn="just" rtl="0">
              <a:spcBef>
                <a:spcPts val="700"/>
              </a:spcBef>
              <a:spcAft>
                <a:spcPts val="0"/>
              </a:spcAft>
              <a:buSzPts val="1200"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</a:p>
          <a:p>
            <a:pPr marL="6159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C54C5-3420-B30B-9EEF-64D8B1BDA470}"/>
              </a:ext>
            </a:extLst>
          </p:cNvPr>
          <p:cNvSpPr/>
          <p:nvPr/>
        </p:nvSpPr>
        <p:spPr>
          <a:xfrm>
            <a:off x="545975" y="1333143"/>
            <a:ext cx="1690653" cy="1053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Cd 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yourpath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vip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-viewer\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sw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\include\flows\&lt;sample 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flow</a:t>
            </a:r>
            <a:r>
              <a:rPr lang="en-US" b="0" i="0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724BE-02D2-B773-D9A3-FAEB25C0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33" y="1360339"/>
            <a:ext cx="5525871" cy="289397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FE135F-91C8-A7F0-CA1E-BF79227A92B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183439" y="4060297"/>
            <a:ext cx="3295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BC6EB-FF38-342C-F77F-B5F41E772F18}"/>
              </a:ext>
            </a:extLst>
          </p:cNvPr>
          <p:cNvSpPr/>
          <p:nvPr/>
        </p:nvSpPr>
        <p:spPr>
          <a:xfrm>
            <a:off x="492786" y="3760979"/>
            <a:ext cx="1690653" cy="59863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Select radio buttons the view flow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FB7A3-69A6-A2EC-E4E6-4AC538B3A5E0}"/>
              </a:ext>
            </a:extLst>
          </p:cNvPr>
          <p:cNvSpPr/>
          <p:nvPr/>
        </p:nvSpPr>
        <p:spPr>
          <a:xfrm>
            <a:off x="6898296" y="3897268"/>
            <a:ext cx="1668187" cy="78061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Pushing the “Import Dense Flow” to import flow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0C6FEF-1763-1FA1-C17D-7C3F0084FC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966624" y="4006256"/>
            <a:ext cx="931672" cy="281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6A8F2D1-E220-65F5-7A9D-EF798142297C}"/>
              </a:ext>
            </a:extLst>
          </p:cNvPr>
          <p:cNvSpPr/>
          <p:nvPr/>
        </p:nvSpPr>
        <p:spPr>
          <a:xfrm>
            <a:off x="4469587" y="1050877"/>
            <a:ext cx="2241492" cy="34104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/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Dense flow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F14589-71D0-5A03-3F57-17B03BC9EFB2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5590333" y="1391925"/>
            <a:ext cx="0" cy="504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3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363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 Condensed</vt:lpstr>
      <vt:lpstr>Arial</vt:lpstr>
      <vt:lpstr>Office Theme</vt:lpstr>
      <vt:lpstr>VisionIP Viewer Know How</vt:lpstr>
      <vt:lpstr>AGENDA</vt:lpstr>
      <vt:lpstr>1. Overview</vt:lpstr>
      <vt:lpstr>2. How to use - Prerequisite (1\4)</vt:lpstr>
      <vt:lpstr>2. How to use – Generate UI design (2\4)</vt:lpstr>
      <vt:lpstr>2. How to use – Generate UI design (3\4)</vt:lpstr>
      <vt:lpstr>2. How to use - Build (4\4)</vt:lpstr>
      <vt:lpstr>3. User Cases (1\3)</vt:lpstr>
      <vt:lpstr>3. User Cases (2\3)</vt:lpstr>
      <vt:lpstr>3. User Cases (3\3)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MASTER - 1 ROW TITLE</dc:title>
  <cp:lastModifiedBy>Nguyen Huu Anh</cp:lastModifiedBy>
  <cp:revision>101</cp:revision>
  <dcterms:modified xsi:type="dcterms:W3CDTF">2023-04-17T13:33:29Z</dcterms:modified>
</cp:coreProperties>
</file>