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9:50:30.5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6126 130,'-12'-1,"1"-1,-1 0,1-1,0 0,0-1,0 0,0-1,1 0,-6-4,-40-16,7 9,0 3,-1 2,0 2,0 2,-34 0,-85 3,-9 8,11 0,-918-4,1051 3,1 1,-1 2,1 1,0 2,0 1,-19 10,2-2,-1-3,-8 0,9-7,0-3,-10-1,6-1,-46 10,34-4,-1-3,0-3,-2-3,-103 6,139-2,1 2,0 1,0 2,-5 3,4-1,-1-1,0-2,-21 1,-231 35,85-12,105-23,-1-5,-79-7,25 0,8 6,20-1,-55-8,107-3,1-3,-7-5,-8-1,-6 2,-25 7,0 5,-59 7,8 0,88-3,44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9:50:36.1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2386 1372,'-1654'0,"1621"-3,1 0,0-2,-1-2,2 0,-1-2,2-2,-19-9,-35-10,20 11,45 15,1-1,0-1,0-1,0 0,1-2,0 0,-6-4,11 4,-1 0,1 0,0-1,1-1,1 0,-1 0,2-1,0-1,0 1,1-1,1-1,0 0,0 0,2 0,0 0,0-1,2 0,0 0,0 0,1-1,1 1,1-15,0 6,9-236,-5 235,0 0,2 0,1 0,1 1,1 0,8-14,10-15,2 0,11-10,-33 53,0 0,1 1,1 0,0 0,0 1,0 0,1 0,0 1,1 1,0 0,0 0,0 1,1 0,-1 1,1 0,0 1,0 1,3-1,33-3,-1 3,1 1,0 2,9 3,27 0,2130 0,-1155-5,-964-2,77-13,-69 5,30 3,783 7,-440 5,1166-3,-1576-3,0-3,15-5,-4 1,21 1,-16 6,1-5,24-6,-78 8,1 1,0 2,0 1,0 1,8 2,-28 0,-1 0,0 0,0 1,0 1,0-1,0 1,-1 1,1-1,-1 2,0-1,0 1,0 0,-1 1,0 0,0 0,0 0,-1 1,0 0,0 1,342 473,-319-440,-2 1,-3 1,-1 1,12 34,-24-47,0 1,-3 1,-1-1,-1 1,-1 1,-3-1,0 16,-5 314,4-356,-1 0,-1 1,0-1,0 0,0 0,0 0,-1 0,-1 0,1 0,-1 0,1-4,0 0,0 0,-1 0,1 0,-1 0,1 0,-1-1,0 0,0 1,0-1,0 0,-1-1,1 1,0 0,-1-1,1 0,-1 0,1 0,-1 0,-3 0,-34 3,1-2,-2-1,1-2,-40-7,53 4,0-1,1-1,-1-1,1-2,-14-7,-26-13,-36-24,45 27,46 21,1 1,-1-2,1 1,0-2,0 1,1-2,0 1,0-1,0-1,-10-14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9:50:41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251 1292,'-1'-11,"-1"-1,0 1,0 0,-1 0,-1 0,0 0,0 1,-1-1,0 1,-5-6,-2-4,-2 1,0 0,0 1,-15-12,11 12,0-1,1 0,-13-20,25 30,-1 0,1 0,1-1,0 0,0 0,1 0,0 0,1-1,0 1,0-11,1 11,0-1,0 0,2 0,-1 0,1 0,0 1,1-1,1 0,0 1,0-1,1 1,0 0,0 0,2 1,-1-1,1 1,0 0,1 1,0-1,0 1,1 1,2-2,37-34,38-35,3 4,65-40,-138 104,0 0,1 1,0 1,0 1,1 0,0 1,0 0,11-1,39-6,0 2,0 2,52 2,1252 9,-1316-4,-1-3,35-8,-22 2,27 2,4 0,92-22,-92 13,86-3,146-7,-166 14,1 8,64 9,-22 0,3140-3,-3309-2,1-2,-1-1,10-5,-6 2,-1 2,27 0,542 5,-290 3,-308-1,0 0,-1 0,1 1,0 1,-1 0,1 1,-1 0,0 1,0 0,0 0,-1 1,0 1,0 0,-1 0,0 1,0 0,0 0,-1 1,-1 0,6 8,-1 2,0 0,0 0,-2 1,-1 1,0-1,-2 1,0 1,-1 0,-1 0,1 16,0 32,-4 0,-2 0,-6 44,3-101,1-1,-2 0,0 0,0 0,-1 0,0-1,-1 1,0-1,-1-1,0 1,-1-1,0 0,-1-1,0 0,-8 6,-19 15,-2-1,-1-2,-24 13,-1-1,13-6,-1-2,-2-2,-1-3,-1-2,-18 4,-39 12,72-24,-1-2,-37 8,-18-6,1-4,-72-1,-203-11,221-1,-3226-4,2065 6,1208-6,0-4,-75-19,72 11,-1 3,-53 3,-842 15,951-7,0-2,-39-9,38 5,-1 3,-32 0,-33 6,83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9:50:19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9:50:48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208 1172,'0'-4,"-1"0,0 0,0 0,0 1,0-1,0 1,-1-1,0 1,0-1,0 1,0 0,-2-2,-34-41,17 23,4 2,-4-3,2-2,-16-27,29 42,1 0,0 0,1 0,0 0,0-1,2 0,-1 1,1-1,0-11,4-177,2 78,-4 113,1-1,0 1,0 0,1-1,0 1,1 0,0 0,1 0,-1 1,2-1,-1 1,1 0,1 0,-1 0,1 1,4-4,8-5,-1 0,2 1,0 1,1 0,1 2,1-1,41-25,-46 26,0 1,1 0,0 2,0 0,1 1,0 1,4 0,144-41,-116 31,0 1,0 4,2 1,-1 3,44-1,1009 8,-485 4,4862-3,-5422 0,0 3,-1 2,16 5,-56-7,0 1,0 1,0 1,-1 1,0 0,0 1,0 1,-2 1,1 0,-1 1,0 1,1 2,34 37,2-2,2-3,3-3,54 32,-28-28,34 20,47 37,-155-97,-1 0,0 0,-1 1,0 0,0 1,-1 0,0 0,0 0,-1 1,0 0,-1 1,4 8,-3-1,-1-1,-1 1,-1 0,0 0,-2 0,0 0,-1 14,2 12,2 0,8 40,-4-34,-2 0,-2 4,-2-6,1-22,-2-1,-1 0,-1 1,-1-1,-2 0,-3 15,3-31,0 0,0 0,-1 0,0-1,0 1,-1-2,0 1,-6 6,-63 56,19-19,21-17,-2-2,-1-2,-1-1,-1-1,-1-3,-2-1,-21 7,4-10,-2-2,0-2,-1-3,-48 3,28-4,-539 85,172-39,-359-2,-457-43,-2337-14,3580 0,1 0,-1-2,0 0,1-1,0-2,0 0,0-2,1 0,0-1,0-1,1-1,0-1,-14-11,-209-157,202 149,-41-22,58 38,0 0,1-1,1-1,0-1,2-1,0-1,0-1,-12-18,17 15,1-1,2 0,0-1,2-1,1 1,1-1,1-1,1 0,1 0,2 0,0 0,2 0,1-3,0 14,0 1,-1-1,-1 0,-1 1,0-1,-3-6,4 16,0 0,-1 1,0-1,0 0,0 1,-1 0,1 0,-2 0,1 0,0 0,-1 1,0 0,0 0,0 0,0 1,-1-1,-1 0,-19-7,-1 1,-1 0,-14-1,-34-12,-138-58,147 68,36 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9:51:01.7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165 1135,'-4'-1,"1"-1,-1 1,1-1,0 0,-1 0,1 0,0-1,1 1,-1-1,0 0,1 1,-1-1,1 0,0 0,-2-3,-2-3,-5-7,0 0,1-1,1 0,1-1,0 0,1 0,1-1,1 0,0-8,-6-30,3-1,1-30,6 84,-1-25,1 0,1 1,1-1,4-16,-4 38,1-1,0 1,0-1,0 1,1 0,0 0,1 0,0 0,0 0,0 1,0 0,1 0,0 0,1 0,-1 1,1 0,0 0,1 0,0 0,36-17,1 1,0 3,2 1,25-5,82-31,-104 34,0 3,1 1,1 3,0 2,0 3,1 1,0 3,27 3,-57 0,18 1,1-1,-1-3,0-1,19-5,0-2,1 3,0 2,16 2,184 5,-89 2,2529-3,-2640-2,-1-4,18-4,69-7,498 10,-358 10,-177-2,9 0,0-4,57-12,235-35,-280 37,-1 6,126 9,-66 1,495-3,-661 1,0 1,-1 1,1 1,-1 0,0 2,14 6,29 13,30 18,-34-15,-12-6,-8-5,-1 1,0 3,7 6,-38-21,0 0,-1 0,0 1,0 0,0 0,-1 1,0-1,0 2,-1-1,0 1,-1 0,0 0,0 1,-1-1,3 9,6 33,-2 0,-2 1,-2 0,-2 0,-3 8,-1-16,0-17,-1-1,-2 1,-1 8,2-27,-1-1,0 1,0 0,-1-1,0 1,0-1,0 0,-1 0,0 0,-1-1,1 1,-1-1,-1 1,-17 14,0-1,-1-1,-1-1,-1-1,-1-2,0 0,-6 1,-49 19,-71 20,-25-2,-48 16,68-7,96-34,-1-3,-2-3,0-3,-1-3,-26 1,-215 13,-106-11,-319-19,378-3,-1985 3,2121-9,-121-24,131 10,-152 5,-253 20,576-4,0-1,0-3,-14-4,10 2,1 2,-31-1,-293 6,164 3,183-3,0 0,0-2,0 0,0-1,0 0,1-2,0 0,0 0,0-2,1 0,0-1,0 0,-11-11,-21-18,3-3,1-2,-12-16,15 14,14 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A29D-0B7A-48FE-A8B0-DE69C06F2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8635A-1927-4677-82C7-A30D4F86B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E6006-695F-4EED-940E-2A1C541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3E8E-EC24-4F29-99B9-1C482537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C726-6C71-4C2C-98DD-38B32135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82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A6EC-5D9E-415C-816F-915183FF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C2351-5279-411B-BE08-DD7238CC1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270F-F226-4996-AE1A-0386EDD1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0C6B-F1DD-4006-9AFB-C69BF66E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D75AB-6C5B-4958-96EF-834E4FA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95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9AE51-8568-43AE-A914-15130993B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70B31-04BC-428F-8A62-1541246F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EDB9-18E9-4C3F-8306-FAD4B29E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17E64-2685-4A6B-83D7-6E118062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F7D2-6896-4CB4-B851-778FCDE4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778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D9C0-D406-498F-A982-3C5E7A2E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6A30-791D-48BA-920F-90297FEC5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50C5-F8D2-4244-822F-D7EDC4E8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0720-10CC-44F2-8EDC-86995DA9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57A3-6CE8-4A1A-844A-BC2CE2D1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30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33A7-2606-4FF0-B1F9-1AD0680D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3DB1-E21F-4F4F-B3AD-B05DD2A1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9F1B4-048D-48B6-98BE-94D42D5F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D978E-4726-4C7D-9F07-7D40F7F4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27F-CCAF-4DA9-88CE-22093101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368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1540-571F-47CE-9FE7-1D8DF9AF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5803-EB3C-4669-B551-10D0EF0AF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EB465-3F14-4AB8-B77C-9393E9D6B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311AB-963E-4102-A8AD-F9B7B155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5AFB9-6CBD-4BAD-941E-5FF63F0E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32718-469B-4913-9BBC-57A50C15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84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90B4-DE52-46A3-AC2A-21549A1A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8474A-7750-4EE0-91E5-D40A236CF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1369-86E8-4F13-85D8-D05E5BC15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3BF8D-FF7B-4834-889B-6192F74EE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64622-3FCB-4935-9E42-62923E98B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2188C-AF2F-4229-8950-83E91024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13DDD-8161-4DC5-8B8D-0B4EEBBE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F0C43-A790-457A-97D9-B9CE2A4E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244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6A6A-02C0-43C7-B156-68D4FAE7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AA82-C96A-4938-9FA8-6D897630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F002E-9A99-4D0B-9CEB-C12337BA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86703-5F13-4786-A61E-96214C2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DC432-3684-4E9A-8E96-0D7C703A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6E13B-32A2-4E65-87F2-0F0F4754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220A4-3C2A-4BB6-8C98-A89FD490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043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7FA2-5D3D-4003-B5AA-47EDD1E2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8AC3-2C62-4C38-84FE-CC5B349D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CC9A1-C3E5-43EF-BB27-5E8DFB8E4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24D6C-92C0-424A-B71E-3DBD834E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19D6F-F5A9-4F0A-B7F6-2F442280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0CD95-6AE9-4583-B6D3-17BCFF37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968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98D6-3FDC-44E7-AA97-F1275040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CAEEE-67BA-4026-BC58-FB15AE237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59BB-05D2-4207-B1CD-CD7398F73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33020-4EB2-4F55-8D2D-7DA80327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9D12-5757-476B-83DC-97C4ABB4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2C13-D947-426C-866F-D7B303DC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076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A3EF1-A839-473A-8C4E-7B58D47B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D3AC-4F16-48C5-BFEE-F35395293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2D24-E95B-441B-8B33-B9E440325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AC9A-A726-4445-85C3-9FF573FB2255}" type="datetimeFigureOut">
              <a:rPr lang="en-MY" smtClean="0"/>
              <a:t>16/11/2020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4FED-177C-4D8B-8AAD-843BF4EDB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E440-6A1E-4F4E-90D9-CF14F467D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1803-4897-42FD-95C0-B74362375E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736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6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ABC435-74A3-40E3-ABF7-853C829022A4}"/>
              </a:ext>
            </a:extLst>
          </p:cNvPr>
          <p:cNvSpPr txBox="1"/>
          <p:nvPr/>
        </p:nvSpPr>
        <p:spPr>
          <a:xfrm>
            <a:off x="2245415" y="2336393"/>
            <a:ext cx="770117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Ms. Pac Man vs Ghost Team</a:t>
            </a:r>
            <a:endParaRPr lang="en-MY" sz="4000" dirty="0"/>
          </a:p>
          <a:p>
            <a:pPr algn="ctr"/>
            <a:endParaRPr lang="en-MY" sz="2400" dirty="0"/>
          </a:p>
          <a:p>
            <a:pPr algn="ctr"/>
            <a:r>
              <a:rPr lang="en-MY" sz="2400" dirty="0"/>
              <a:t>Lecturer: </a:t>
            </a:r>
            <a:r>
              <a:rPr lang="en-MY" sz="2400" dirty="0" err="1"/>
              <a:t>Dr.</a:t>
            </a:r>
            <a:r>
              <a:rPr lang="en-MY" sz="2400" dirty="0"/>
              <a:t> Loo Chu </a:t>
            </a:r>
            <a:r>
              <a:rPr lang="en-MY" sz="2400" dirty="0" err="1"/>
              <a:t>Kiong</a:t>
            </a:r>
            <a:endParaRPr lang="en-MY" sz="2400" dirty="0"/>
          </a:p>
          <a:p>
            <a:pPr algn="ctr"/>
            <a:endParaRPr lang="en-MY" sz="2400" dirty="0"/>
          </a:p>
          <a:p>
            <a:pPr algn="ctr"/>
            <a:r>
              <a:rPr lang="en-MY" sz="2400" dirty="0"/>
              <a:t>Student : Leow Jun Shou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36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C1DFEA-3EAA-485D-8A7C-3F0FF1213691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1.Tree Search Strategy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2.Monte Carlo Strategy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3.Rule Based Strategy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439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25F2-7EB8-4089-A3D5-70449D0A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2.Monte Carlo Strategy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E7FC-1B96-45E7-9334-41C00F04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-The First priority is to keep Ms. Pac-man alive.</a:t>
            </a:r>
          </a:p>
          <a:p>
            <a:pPr marL="0" indent="0">
              <a:buNone/>
            </a:pPr>
            <a:r>
              <a:rPr lang="en-US" dirty="0"/>
              <a:t>-If there is any Ghost near by then must EVADE from Ghost, don't bother anything else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-If power pill is eaten, next check if any edible Ghost is present in the path.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-Eat pill with best direction even in junction or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320506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25F2-7EB8-4089-A3D5-70449D0A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3.Rule Based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E7FC-1B96-45E7-9334-41C00F04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-Go to pill is the first priority</a:t>
            </a:r>
          </a:p>
          <a:p>
            <a:pPr marL="0" indent="0">
              <a:buNone/>
            </a:pPr>
            <a:r>
              <a:rPr lang="en-US" dirty="0"/>
              <a:t>-when the ghost is in observe 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-depend on the count of the ghost, activate different mode</a:t>
            </a:r>
          </a:p>
          <a:p>
            <a:pPr marL="0" indent="0">
              <a:buNone/>
            </a:pPr>
            <a:r>
              <a:rPr lang="en-US" dirty="0"/>
              <a:t>-1 ghost nearby is greedy mode, go to eat pill even very close</a:t>
            </a:r>
          </a:p>
          <a:p>
            <a:pPr marL="0" indent="0">
              <a:buNone/>
            </a:pPr>
            <a:r>
              <a:rPr lang="en-US" dirty="0"/>
              <a:t>-2 ghost nearby is standby mode, go to eat pill </a:t>
            </a:r>
          </a:p>
          <a:p>
            <a:pPr marL="0" indent="0">
              <a:buNone/>
            </a:pPr>
            <a:r>
              <a:rPr lang="en-US" dirty="0"/>
              <a:t>-3 ghost nearby is defense mode, run</a:t>
            </a:r>
          </a:p>
          <a:p>
            <a:pPr marL="0" indent="0">
              <a:buNone/>
            </a:pPr>
            <a:r>
              <a:rPr lang="en-US" dirty="0"/>
              <a:t>-4 ghost nearby is revenge mode, run for power pill</a:t>
            </a:r>
          </a:p>
        </p:txBody>
      </p:sp>
    </p:spTree>
    <p:extLst>
      <p:ext uri="{BB962C8B-B14F-4D97-AF65-F5344CB8AC3E}">
        <p14:creationId xmlns:p14="http://schemas.microsoft.com/office/powerpoint/2010/main" val="196826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E9FB66-9691-4C40-B76C-5DCD75C0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309"/>
            <a:ext cx="2991267" cy="341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43607-CFFE-4714-A3E1-ACC5195B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92" y="2674758"/>
            <a:ext cx="3153215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44629-F1BF-44A7-A3C8-BE7F748B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228" y="2279414"/>
            <a:ext cx="3181794" cy="1886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39C6A-A300-42FA-A850-EDB73534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943" y="2279415"/>
            <a:ext cx="2915057" cy="18862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C7AB5D-86E8-4D80-A4AD-65BE18CCCC9D}"/>
                  </a:ext>
                </a:extLst>
              </p14:cNvPr>
              <p14:cNvContentPartPr/>
              <p14:nvPr/>
            </p14:nvContentPartPr>
            <p14:xfrm>
              <a:off x="6532326" y="4205686"/>
              <a:ext cx="2205360" cy="12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C7AB5D-86E8-4D80-A4AD-65BE18CCCC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4686" y="4187686"/>
                <a:ext cx="22410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D2542A-BF81-487E-8741-16FCA70819E9}"/>
                  </a:ext>
                </a:extLst>
              </p14:cNvPr>
              <p14:cNvContentPartPr/>
              <p14:nvPr/>
            </p14:nvContentPartPr>
            <p14:xfrm>
              <a:off x="5686423" y="3802126"/>
              <a:ext cx="3255480" cy="57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D2542A-BF81-487E-8741-16FCA70819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68423" y="3784126"/>
                <a:ext cx="3291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6FFE187-AE0A-4618-A363-10AF50E4898F}"/>
                  </a:ext>
                </a:extLst>
              </p14:cNvPr>
              <p14:cNvContentPartPr/>
              <p14:nvPr/>
            </p14:nvContentPartPr>
            <p14:xfrm>
              <a:off x="2362349" y="3453286"/>
              <a:ext cx="3329280" cy="48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6FFE187-AE0A-4618-A363-10AF50E489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4349" y="3435646"/>
                <a:ext cx="3364920" cy="517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7F6C0C-96CD-490B-9794-1BC123CC4A15}"/>
              </a:ext>
            </a:extLst>
          </p:cNvPr>
          <p:cNvSpPr txBox="1"/>
          <p:nvPr/>
        </p:nvSpPr>
        <p:spPr>
          <a:xfrm>
            <a:off x="4561031" y="266700"/>
            <a:ext cx="471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Tree Search Strategy’s Result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64198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32EE82-729F-4FA5-8CFC-27135B4F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779"/>
            <a:ext cx="3362794" cy="3477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42495-0B1F-479E-B88D-517545D8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156" y="2574408"/>
            <a:ext cx="3353268" cy="1152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F6A79-928A-4898-BD57-43C07339E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50" y="2351464"/>
            <a:ext cx="3105583" cy="185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56B0F-23F0-4774-86A2-F73E648C6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208" y="2351464"/>
            <a:ext cx="2896004" cy="18957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463216-DE21-4CAA-9631-31B788B4F357}"/>
                  </a:ext>
                </a:extLst>
              </p14:cNvPr>
              <p14:cNvContentPartPr/>
              <p14:nvPr/>
            </p14:nvContentPartPr>
            <p14:xfrm>
              <a:off x="10435086" y="306196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463216-DE21-4CAA-9631-31B788B4F3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17446" y="304432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25E38E-3EC0-439D-87B1-BF5C5D69ECA3}"/>
                  </a:ext>
                </a:extLst>
              </p14:cNvPr>
              <p14:cNvContentPartPr/>
              <p14:nvPr/>
            </p14:nvContentPartPr>
            <p14:xfrm>
              <a:off x="-45914" y="4701406"/>
              <a:ext cx="3415320" cy="79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25E38E-3EC0-439D-87B1-BF5C5D69EC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3914" y="4683406"/>
                <a:ext cx="345096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CD0ECD-E57B-458D-9A64-1999EB261A88}"/>
                  </a:ext>
                </a:extLst>
              </p14:cNvPr>
              <p14:cNvContentPartPr/>
              <p14:nvPr/>
            </p14:nvContentPartPr>
            <p14:xfrm>
              <a:off x="8735886" y="3945406"/>
              <a:ext cx="3224880" cy="555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CD0ECD-E57B-458D-9A64-1999EB261A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8246" y="3927766"/>
                <a:ext cx="3260520" cy="5907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5F9EBF-1735-4E12-839E-9F8999F80F91}"/>
              </a:ext>
            </a:extLst>
          </p:cNvPr>
          <p:cNvSpPr txBox="1"/>
          <p:nvPr/>
        </p:nvSpPr>
        <p:spPr>
          <a:xfrm>
            <a:off x="5074049" y="190500"/>
            <a:ext cx="475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Monte Carlo Strategy‘s Result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46088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A39FA-0D4F-470E-AB2B-3BDB1D76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587"/>
            <a:ext cx="3572374" cy="3467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7C924A-33ED-4237-9D25-B9D30FD51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60" y="2690707"/>
            <a:ext cx="3400900" cy="106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BD2E0-E8D8-420B-9B96-191CB5634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846" y="2307273"/>
            <a:ext cx="3000794" cy="188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9AAA5-2E66-4C09-9789-B43B7F3AE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834" y="2281076"/>
            <a:ext cx="3019846" cy="1886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AB25E-FE3E-4E57-AF26-351C29533907}"/>
              </a:ext>
            </a:extLst>
          </p:cNvPr>
          <p:cNvSpPr txBox="1"/>
          <p:nvPr/>
        </p:nvSpPr>
        <p:spPr>
          <a:xfrm>
            <a:off x="4976168" y="152400"/>
            <a:ext cx="42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Rule Based’s Result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37007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2.Monte Carlo Strategy</vt:lpstr>
      <vt:lpstr>3.Rule Based Strategy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Leow Jun Shou</dc:creator>
  <cp:lastModifiedBy>Leow Jun Shou</cp:lastModifiedBy>
  <cp:revision>5</cp:revision>
  <dcterms:created xsi:type="dcterms:W3CDTF">2020-11-16T07:06:11Z</dcterms:created>
  <dcterms:modified xsi:type="dcterms:W3CDTF">2020-11-16T07:46:23Z</dcterms:modified>
</cp:coreProperties>
</file>