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png&amp;ehk=SqqyCEyGTY0SnehvESDZ2g&amp;r=0&amp;pid=OfficeInsert" ContentType="image/p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7" r:id="rId5"/>
    <p:sldId id="258" r:id="rId6"/>
    <p:sldId id="259" r:id="rId7"/>
    <p:sldId id="262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4" autoAdjust="0"/>
  </p:normalViewPr>
  <p:slideViewPr>
    <p:cSldViewPr snapToGrid="0">
      <p:cViewPr varScale="1">
        <p:scale>
          <a:sx n="80" d="100"/>
          <a:sy n="80" d="100"/>
        </p:scale>
        <p:origin x="120" y="7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234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C2751-278C-4682-9C3F-0FF7B4FCFAE7}" type="datetimeFigureOut">
              <a:rPr lang="en-US" smtClean="0"/>
              <a:t>12/8/2017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86890-466E-41CD-A28A-B1EBDF22CA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294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F0845-D09E-4AF9-9623-EA7EA0297EF3}" type="datetimeFigureOut">
              <a:rPr lang="en-US" smtClean="0"/>
              <a:t>12/8/2017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CD11A-EED3-40CE-98A3-28FEE84867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76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CD11A-EED3-40CE-98A3-28FEE8486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160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693A-2307-4FDC-9539-08DC9083DDED}" type="datetime1">
              <a:rPr lang="en-US" smtClean="0"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40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1EA7-B10E-4739-92FE-8993461CC0B7}" type="datetime1">
              <a:rPr lang="en-US" smtClean="0"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54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91661"/>
            <a:ext cx="2628900" cy="49090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91661"/>
            <a:ext cx="7734300" cy="490903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C13F-2D2A-49BA-966D-6530A12E7C15}" type="datetime1">
              <a:rPr lang="en-US" smtClean="0"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5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E1C1-C26F-4479-A8BD-144B4C139DA5}" type="datetime1">
              <a:rPr lang="en-US" smtClean="0"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94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9738"/>
            <a:ext cx="10515600" cy="2862262"/>
          </a:xfrm>
        </p:spPr>
        <p:txBody>
          <a:bodyPr anchor="b"/>
          <a:lstStyle>
            <a:lvl1pPr>
              <a:lnSpc>
                <a:spcPct val="100000"/>
              </a:lnSpc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515600" cy="1500187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9E61-C2D6-49AB-83F2-8FC9FEFBDAFD}" type="datetime1">
              <a:rPr lang="en-US" smtClean="0"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27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825625"/>
            <a:ext cx="489204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baseline="0" noProof="0" dirty="0" smtClean="0">
                <a:solidFill>
                  <a:schemeClr val="bg1"/>
                </a:solidFill>
              </a:defRPr>
            </a:lvl1pPr>
            <a:lvl2pPr>
              <a:defRPr lang="en-US" baseline="0" noProof="0" dirty="0" smtClean="0">
                <a:solidFill>
                  <a:schemeClr val="bg1"/>
                </a:solidFill>
              </a:defRPr>
            </a:lvl2pPr>
            <a:lvl3pPr>
              <a:defRPr lang="en-US" baseline="0" noProof="0" dirty="0" smtClean="0">
                <a:solidFill>
                  <a:schemeClr val="bg1"/>
                </a:solidFill>
              </a:defRPr>
            </a:lvl3pPr>
            <a:lvl4pPr>
              <a:defRPr lang="en-US" baseline="0" noProof="0" dirty="0" smtClean="0">
                <a:solidFill>
                  <a:schemeClr val="bg1"/>
                </a:solidFill>
              </a:defRPr>
            </a:lvl4pPr>
            <a:lvl5pPr>
              <a:defRPr lang="en-US" baseline="0" noProof="0" dirty="0" smtClean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650524" y="1825625"/>
            <a:ext cx="489204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BE74F-367A-4D3C-8AA7-FA60CCA05EAE}" type="datetime1">
              <a:rPr lang="en-US" smtClean="0"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93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9150"/>
            <a:ext cx="10094976" cy="1152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489204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498723"/>
            <a:ext cx="4892040" cy="310197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753" y="1828800"/>
            <a:ext cx="489204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656753" y="2498723"/>
            <a:ext cx="4892040" cy="310197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E3F9C-6465-4987-8E4E-615CFD4753AA}" type="datetime1">
              <a:rPr lang="en-US" smtClean="0"/>
              <a:t>12/8/2017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6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EFD6-3C20-43C6-9E75-1A9D48D9576F}" type="datetime1">
              <a:rPr lang="en-US" smtClean="0"/>
              <a:t>12/8/2017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85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3D5A-A484-46EE-9DC8-9A16BFF8327E}" type="datetime1">
              <a:rPr lang="en-US" smtClean="0"/>
              <a:t>12/8/2017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605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0600" y="987425"/>
            <a:ext cx="5753100" cy="4613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54249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87BC8-78D1-4FEB-9D4F-E22E45CC04F7}" type="datetime1">
              <a:rPr lang="en-US" smtClean="0"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72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00600" y="987425"/>
            <a:ext cx="5753100" cy="46132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54249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68210-870C-4A62-9D1B-4B25162550AB}" type="datetime1">
              <a:rPr lang="en-US" smtClean="0"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7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39793"/>
            <a:ext cx="10096500" cy="1150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096500" cy="3778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0CABDA2-EB00-4A4D-86B7-63E286A484E5}" type="datetime1">
              <a:rPr lang="en-US" smtClean="0"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5B29C50-D6F1-4DB6-9B68-F4CD3996E9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48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b="1" kern="1200" cap="none" spc="0">
          <a:ln w="12700" cmpd="sng">
            <a:noFill/>
            <a:prstDash val="solid"/>
          </a:ln>
          <a:solidFill>
            <a:schemeClr val="accent4">
              <a:lumMod val="50000"/>
            </a:schemeClr>
          </a:solidFill>
          <a:effectLst>
            <a:outerShdw blurRad="38100" dist="38100" dir="2700000" algn="tl">
              <a:srgbClr val="000000">
                <a:alpha val="43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288" userDrawn="1">
          <p15:clr>
            <a:srgbClr val="F26B43"/>
          </p15:clr>
        </p15:guide>
        <p15:guide id="3" pos="6648" userDrawn="1">
          <p15:clr>
            <a:srgbClr val="F26B43"/>
          </p15:clr>
        </p15:guide>
        <p15:guide id="4" orient="horz" pos="3528" userDrawn="1">
          <p15:clr>
            <a:srgbClr val="F26B43"/>
          </p15:clr>
        </p15:guide>
        <p15:guide id="5" orient="horz" pos="1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Caesar_cipher_left_shift_of_3.svg" TargetMode="External"/><Relationship Id="rId2" Type="http://schemas.openxmlformats.org/officeDocument/2006/relationships/image" Target="../media/image3.png&amp;ehk=SqqyCEyGTY0SnehvESDZ2g&amp;r=0&amp;pid=OfficeInsert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Caesar Ciphers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Nam Nguyen</a:t>
            </a:r>
          </a:p>
        </p:txBody>
      </p:sp>
    </p:spTree>
    <p:extLst>
      <p:ext uri="{BB962C8B-B14F-4D97-AF65-F5344CB8AC3E}">
        <p14:creationId xmlns:p14="http://schemas.microsoft.com/office/powerpoint/2010/main" val="1990881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Caesar Ciphers?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What is Encryption?</a:t>
            </a:r>
          </a:p>
          <a:p>
            <a:pPr marL="0" indent="0">
              <a:buNone/>
            </a:pPr>
            <a:r>
              <a:rPr lang="en-US" sz="2800" dirty="0"/>
              <a:t>-Encoding a message or information in such a way that only authorized parties can access it. </a:t>
            </a:r>
          </a:p>
          <a:p>
            <a:r>
              <a:rPr lang="en-US" sz="2800" dirty="0"/>
              <a:t>But Why?</a:t>
            </a:r>
          </a:p>
          <a:p>
            <a:pPr marL="0" indent="0">
              <a:buNone/>
            </a:pPr>
            <a:r>
              <a:rPr lang="en-US" sz="2800" dirty="0"/>
              <a:t>+Prevent Interference</a:t>
            </a:r>
          </a:p>
          <a:p>
            <a:pPr marL="0" indent="0">
              <a:buNone/>
            </a:pPr>
            <a:r>
              <a:rPr lang="en-US" sz="2800" dirty="0"/>
              <a:t>+Secure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8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750" y="725085"/>
            <a:ext cx="10096500" cy="115090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Concept of Caesar Cipher</a:t>
            </a:r>
          </a:p>
        </p:txBody>
      </p:sp>
      <p:pic>
        <p:nvPicPr>
          <p:cNvPr id="4" name="Picture 3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4E919313-044B-4BA2-8E72-F0E243758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019300" y="1875992"/>
            <a:ext cx="81534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372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3693B-9D34-458C-9F77-AB568F339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8A1E4-D8F2-4EAE-955B-5CABFB30F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B47FD2-D343-4F4A-8FED-3C6031C3F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39681"/>
            <a:ext cx="10580534" cy="351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903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Caesar Ciphers?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Pros:</a:t>
            </a:r>
          </a:p>
          <a:p>
            <a:r>
              <a:rPr lang="en-US" dirty="0"/>
              <a:t>- No complicated techniques required</a:t>
            </a:r>
          </a:p>
          <a:p>
            <a:r>
              <a:rPr lang="en-US" dirty="0"/>
              <a:t>-Few Resources used</a:t>
            </a:r>
          </a:p>
          <a:p>
            <a:r>
              <a:rPr lang="en-US" dirty="0"/>
              <a:t>-Short key</a:t>
            </a:r>
          </a:p>
          <a:p>
            <a:r>
              <a:rPr lang="en-US" dirty="0"/>
              <a:t>Cons</a:t>
            </a:r>
          </a:p>
          <a:p>
            <a:r>
              <a:rPr lang="en-US" dirty="0"/>
              <a:t>-Simple</a:t>
            </a:r>
          </a:p>
          <a:p>
            <a:r>
              <a:rPr lang="en-US" dirty="0"/>
              <a:t>-Minimum Security</a:t>
            </a:r>
          </a:p>
          <a:p>
            <a:r>
              <a:rPr lang="en-US" dirty="0"/>
              <a:t>-Frequency in the Letters make it very easy to crack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039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Improvement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825625"/>
            <a:ext cx="10096500" cy="4180320"/>
          </a:xfrm>
        </p:spPr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dirty="0" err="1"/>
              <a:t>Psedo</a:t>
            </a:r>
            <a:r>
              <a:rPr lang="en-US" dirty="0"/>
              <a:t>-random Shift Algorithms</a:t>
            </a:r>
          </a:p>
          <a:p>
            <a:pPr marL="0" indent="0">
              <a:buNone/>
            </a:pPr>
            <a:r>
              <a:rPr lang="en-US" dirty="0"/>
              <a:t>+Receivers are given a passcode to decrypt</a:t>
            </a:r>
          </a:p>
          <a:p>
            <a:r>
              <a:rPr lang="en-US" dirty="0"/>
              <a:t>Dummy word implemented</a:t>
            </a:r>
          </a:p>
          <a:p>
            <a:pPr marL="0" indent="0">
              <a:buNone/>
            </a:pPr>
            <a:r>
              <a:rPr lang="en-US" dirty="0"/>
              <a:t>+The </a:t>
            </a:r>
            <a:r>
              <a:rPr lang="en-US" dirty="0" err="1"/>
              <a:t>chosens</a:t>
            </a:r>
            <a:r>
              <a:rPr lang="en-US" dirty="0"/>
              <a:t> Letters won’t be shifted</a:t>
            </a:r>
          </a:p>
          <a:p>
            <a:pPr marL="0" indent="0">
              <a:buNone/>
            </a:pPr>
            <a:r>
              <a:rPr lang="en-US" dirty="0"/>
              <a:t>+Independent from random Shift</a:t>
            </a:r>
          </a:p>
          <a:p>
            <a:r>
              <a:rPr lang="en-US" dirty="0"/>
              <a:t>-&gt; 2 step Encryptions</a:t>
            </a:r>
          </a:p>
          <a:p>
            <a:r>
              <a:rPr lang="en-US" dirty="0"/>
              <a:t>-&gt; Theoretically </a:t>
            </a:r>
            <a:r>
              <a:rPr lang="en-US" dirty="0" err="1"/>
              <a:t>imposible</a:t>
            </a:r>
            <a:r>
              <a:rPr lang="en-US" dirty="0"/>
              <a:t> to Decrypt unless without all passcode, or you are the receiver.</a:t>
            </a:r>
          </a:p>
          <a:p>
            <a:pPr marL="0" indent="0">
              <a:buNone/>
            </a:pPr>
            <a:r>
              <a:rPr lang="en-US" dirty="0"/>
              <a:t>+Distraction in the passcode to throw people off, if by any chances they are able to obtain from the user. </a:t>
            </a:r>
          </a:p>
        </p:txBody>
      </p:sp>
    </p:spTree>
    <p:extLst>
      <p:ext uri="{BB962C8B-B14F-4D97-AF65-F5344CB8AC3E}">
        <p14:creationId xmlns:p14="http://schemas.microsoft.com/office/powerpoint/2010/main" val="3433374214"/>
      </p:ext>
    </p:extLst>
  </p:cSld>
  <p:clrMapOvr>
    <a:masterClrMapping/>
  </p:clrMapOvr>
</p:sld>
</file>

<file path=ppt/theme/theme1.xml><?xml version="1.0" encoding="utf-8"?>
<a:theme xmlns:a="http://schemas.openxmlformats.org/drawingml/2006/main" name="Vertical Lexicon design templat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tx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ertical lexicon design slides.potx" id="{49C7086D-B6BF-42C9-B2E9-7A6F5A963EAA}" vid="{839E83B1-FF0C-49E8-8563-59D864F05AE3}"/>
    </a:ext>
  </a:extLst>
</a:theme>
</file>

<file path=ppt/theme/theme2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A1BD8E5-A18E-435C-B431-90A6B59F4B6F}">
  <ds:schemaRefs>
    <ds:schemaRef ds:uri="40262f94-9f35-4ac3-9a90-690165a166b7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a4f35948-e619-41b3-aa29-22878b09cfd2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BEBB951-DE64-4CB8-9E1C-184A357AD7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5EEE0F9-7BC9-4998-8617-7CC115AD97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Vertical lexicon design slides</Template>
  <TotalTime>177</TotalTime>
  <Words>154</Words>
  <Application>Microsoft Office PowerPoint</Application>
  <PresentationFormat>Widescreen</PresentationFormat>
  <Paragraphs>29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Vertical Lexicon design template</vt:lpstr>
      <vt:lpstr>Caesar Ciphers  </vt:lpstr>
      <vt:lpstr>What is Caesar Ciphers?</vt:lpstr>
      <vt:lpstr>Concept of Caesar Cipher</vt:lpstr>
      <vt:lpstr>Example:</vt:lpstr>
      <vt:lpstr>What is Caesar Ciphers?</vt:lpstr>
      <vt:lpstr>Improvement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Caesar Ciphers</dc:title>
  <dc:creator>nam nguyễn thanh phuong</dc:creator>
  <cp:lastModifiedBy>nam nguyễn thanh phuong</cp:lastModifiedBy>
  <cp:revision>8</cp:revision>
  <dcterms:created xsi:type="dcterms:W3CDTF">2017-12-08T17:48:04Z</dcterms:created>
  <dcterms:modified xsi:type="dcterms:W3CDTF">2017-12-08T20:45:48Z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