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0" r:id="rId5"/>
    <p:sldId id="262" r:id="rId6"/>
    <p:sldId id="264" r:id="rId7"/>
    <p:sldId id="263" r:id="rId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5E4F"/>
    <a:srgbClr val="675F52"/>
    <a:srgbClr val="685E4E"/>
    <a:srgbClr val="665E4F"/>
    <a:srgbClr val="FC7F22"/>
    <a:srgbClr val="FF6D0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67245" autoAdjust="0"/>
  </p:normalViewPr>
  <p:slideViewPr>
    <p:cSldViewPr>
      <p:cViewPr varScale="1">
        <p:scale>
          <a:sx n="78" d="100"/>
          <a:sy n="78" d="100"/>
        </p:scale>
        <p:origin x="254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00EBE96-DE68-49AC-886C-92B00B64ACE2}" type="datetimeFigureOut">
              <a:rPr lang="en-US" smtClean="0"/>
              <a:t>2018-01-29</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B586A5A-1813-4227-8297-86B88F2D45FF}" type="slidenum">
              <a:rPr lang="en-US" smtClean="0"/>
              <a:t>‹#›</a:t>
            </a:fld>
            <a:endParaRPr lang="en-US"/>
          </a:p>
        </p:txBody>
      </p:sp>
    </p:spTree>
    <p:extLst>
      <p:ext uri="{BB962C8B-B14F-4D97-AF65-F5344CB8AC3E}">
        <p14:creationId xmlns:p14="http://schemas.microsoft.com/office/powerpoint/2010/main" val="3272087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Xin chào mọi người</a:t>
            </a:r>
          </a:p>
          <a:p>
            <a:r>
              <a:rPr lang="en-US" dirty="0" smtClean="0"/>
              <a:t>Minh</a:t>
            </a:r>
            <a:r>
              <a:rPr lang="en-US" baseline="0" dirty="0" smtClean="0"/>
              <a:t> </a:t>
            </a:r>
            <a:r>
              <a:rPr lang="vi-VN" dirty="0" smtClean="0"/>
              <a:t>rất </a:t>
            </a:r>
            <a:r>
              <a:rPr lang="vi-VN" dirty="0" smtClean="0"/>
              <a:t>vui được gặp mọi người ở đây</a:t>
            </a:r>
          </a:p>
          <a:p>
            <a:r>
              <a:rPr lang="vi-VN" dirty="0" smtClean="0"/>
              <a:t>Hnay nhóm </a:t>
            </a:r>
            <a:r>
              <a:rPr lang="en-US" dirty="0" err="1" smtClean="0"/>
              <a:t>mình</a:t>
            </a:r>
            <a:r>
              <a:rPr lang="vi-VN" dirty="0" smtClean="0"/>
              <a:t> </a:t>
            </a:r>
            <a:r>
              <a:rPr lang="vi-VN" dirty="0" smtClean="0"/>
              <a:t>xin giới thiệu về những mẹo nhỏ để chúng ta có bài</a:t>
            </a:r>
            <a:r>
              <a:rPr lang="en-US" dirty="0" smtClean="0"/>
              <a:t> </a:t>
            </a:r>
            <a:r>
              <a:rPr lang="en-US" dirty="0" err="1" smtClean="0"/>
              <a:t>thuyết</a:t>
            </a:r>
            <a:r>
              <a:rPr lang="en-US" baseline="0" dirty="0" smtClean="0"/>
              <a:t> </a:t>
            </a:r>
            <a:r>
              <a:rPr lang="en-US" baseline="0" dirty="0" err="1" smtClean="0"/>
              <a:t>trình</a:t>
            </a:r>
            <a:r>
              <a:rPr lang="vi-VN" dirty="0" smtClean="0"/>
              <a:t> thành công và ấn tượng.</a:t>
            </a:r>
          </a:p>
          <a:p>
            <a:r>
              <a:rPr lang="vi-VN" dirty="0" smtClean="0"/>
              <a:t>Vâng</a:t>
            </a:r>
            <a:r>
              <a:rPr lang="en-US" dirty="0" smtClean="0"/>
              <a:t>,</a:t>
            </a:r>
            <a:r>
              <a:rPr lang="vi-VN" dirty="0" smtClean="0"/>
              <a:t> </a:t>
            </a:r>
            <a:r>
              <a:rPr lang="vi-VN" dirty="0" smtClean="0"/>
              <a:t>chủ đề ngày hôm nay đó là Sức mạnh ngôn ngữ cơ thể</a:t>
            </a:r>
          </a:p>
          <a:p>
            <a:r>
              <a:rPr lang="en-US" dirty="0" err="1" smtClean="0"/>
              <a:t>Thành</a:t>
            </a:r>
            <a:r>
              <a:rPr lang="en-US" baseline="0" dirty="0" smtClean="0"/>
              <a:t> </a:t>
            </a:r>
            <a:r>
              <a:rPr lang="en-US" baseline="0" dirty="0" err="1" smtClean="0"/>
              <a:t>viên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vi-VN" dirty="0" smtClean="0"/>
              <a:t>:Nghệ </a:t>
            </a:r>
            <a:r>
              <a:rPr lang="vi-VN" dirty="0" smtClean="0"/>
              <a:t>Pham</a:t>
            </a:r>
            <a:r>
              <a:rPr lang="en-US" dirty="0" smtClean="0"/>
              <a:t>,</a:t>
            </a:r>
            <a:r>
              <a:rPr lang="en-US" baseline="0" dirty="0" smtClean="0"/>
              <a:t> </a:t>
            </a:r>
            <a:r>
              <a:rPr lang="vi-VN" dirty="0" smtClean="0"/>
              <a:t>Tín Phạm</a:t>
            </a:r>
            <a:r>
              <a:rPr lang="en-US" dirty="0" smtClean="0"/>
              <a:t>,</a:t>
            </a:r>
            <a:r>
              <a:rPr lang="en-US" baseline="0" dirty="0" smtClean="0"/>
              <a:t> </a:t>
            </a:r>
            <a:r>
              <a:rPr lang="vi-VN" dirty="0" smtClean="0"/>
              <a:t>Nghĩa Lê</a:t>
            </a:r>
            <a:endParaRPr lang="en-US" dirty="0" smtClean="0"/>
          </a:p>
          <a:p>
            <a:r>
              <a:rPr lang="vi-VN" dirty="0" smtClean="0"/>
              <a:t>Trước khi bắt đầu bài thuyết trình, </a:t>
            </a:r>
            <a:r>
              <a:rPr lang="en-US" dirty="0" err="1" smtClean="0"/>
              <a:t>mình</a:t>
            </a:r>
            <a:r>
              <a:rPr lang="vi-VN" dirty="0" smtClean="0"/>
              <a:t> có </a:t>
            </a:r>
            <a:r>
              <a:rPr lang="vi-VN" dirty="0" smtClean="0"/>
              <a:t>đề nghị </a:t>
            </a:r>
            <a:r>
              <a:rPr lang="vi-VN" dirty="0" smtClean="0"/>
              <a:t>nhỏ</a:t>
            </a:r>
            <a:r>
              <a:rPr lang="en-US" dirty="0" smtClean="0"/>
              <a:t>,</a:t>
            </a:r>
            <a:r>
              <a:rPr lang="vi-VN" dirty="0" smtClean="0"/>
              <a:t> các </a:t>
            </a:r>
            <a:r>
              <a:rPr lang="vi-VN" dirty="0" smtClean="0"/>
              <a:t>bạn cần làm là thay đổi tư thế trong vòng </a:t>
            </a:r>
            <a:r>
              <a:rPr lang="en-US" dirty="0" smtClean="0"/>
              <a:t>1 </a:t>
            </a:r>
            <a:r>
              <a:rPr lang="vi-VN" dirty="0" smtClean="0"/>
              <a:t>phút, và các bạn nhìn vào cơ thể mình và xem mình đang làm gì với nó, Có bao nhiêu bạn đang thu hẹp bản thân mình lại, có thể bạn đang gù lưng, vắt chân, hoặc chúng ta khoan tay lại phía trước.</a:t>
            </a:r>
            <a:endParaRPr lang="en-US" dirty="0" smtClean="0"/>
          </a:p>
          <a:p>
            <a:r>
              <a:rPr lang="en-US" dirty="0" smtClean="0"/>
              <a:t>Hi </a:t>
            </a:r>
            <a:r>
              <a:rPr lang="en-US" dirty="0" err="1" smtClean="0"/>
              <a:t>vọng</a:t>
            </a:r>
            <a:r>
              <a:rPr lang="en-US" dirty="0" smtClean="0"/>
              <a:t> </a:t>
            </a:r>
            <a:r>
              <a:rPr lang="en-US" dirty="0" err="1" smtClean="0"/>
              <a:t>sau</a:t>
            </a:r>
            <a:r>
              <a:rPr lang="en-US" dirty="0" smtClean="0"/>
              <a:t> </a:t>
            </a:r>
            <a:r>
              <a:rPr lang="en-US" dirty="0" smtClean="0"/>
              <a:t>1 </a:t>
            </a:r>
            <a:r>
              <a:rPr lang="en-US" dirty="0" err="1" smtClean="0"/>
              <a:t>phút</a:t>
            </a:r>
            <a:r>
              <a:rPr lang="en-US" dirty="0" smtClean="0"/>
              <a:t> </a:t>
            </a:r>
            <a:r>
              <a:rPr lang="en-US" dirty="0" err="1" smtClean="0"/>
              <a:t>bạn</a:t>
            </a:r>
            <a:r>
              <a:rPr lang="en-US" dirty="0" smtClean="0"/>
              <a:t> </a:t>
            </a:r>
            <a:r>
              <a:rPr lang="en-US" dirty="0" err="1" smtClean="0"/>
              <a:t>nhận</a:t>
            </a:r>
            <a:r>
              <a:rPr lang="en-US" dirty="0" smtClean="0"/>
              <a:t> </a:t>
            </a:r>
            <a:r>
              <a:rPr lang="en-US" dirty="0" err="1" smtClean="0"/>
              <a:t>thấy</a:t>
            </a:r>
            <a:r>
              <a:rPr lang="en-US" dirty="0" smtClean="0"/>
              <a:t> </a:t>
            </a:r>
            <a:r>
              <a:rPr lang="en-US" dirty="0" err="1" smtClean="0"/>
              <a:t>cơ</a:t>
            </a:r>
            <a:r>
              <a:rPr lang="en-US" baseline="0" dirty="0" smtClean="0"/>
              <a:t> </a:t>
            </a:r>
            <a:r>
              <a:rPr lang="en-US" baseline="0" dirty="0" err="1" smtClean="0"/>
              <a:t>thể</a:t>
            </a:r>
            <a:r>
              <a:rPr lang="en-US" baseline="0" dirty="0" smtClean="0"/>
              <a:t> </a:t>
            </a:r>
            <a:r>
              <a:rPr lang="en-US" dirty="0" err="1" smtClean="0"/>
              <a:t>có</a:t>
            </a:r>
            <a:r>
              <a:rPr lang="en-US" dirty="0" smtClean="0"/>
              <a:t> </a:t>
            </a:r>
            <a:r>
              <a:rPr lang="en-US" dirty="0" err="1" smtClean="0"/>
              <a:t>thay</a:t>
            </a:r>
            <a:r>
              <a:rPr lang="en-US" dirty="0" smtClean="0"/>
              <a:t> </a:t>
            </a:r>
            <a:r>
              <a:rPr lang="en-US" dirty="0" err="1" smtClean="0"/>
              <a:t>đổi</a:t>
            </a:r>
            <a:r>
              <a:rPr lang="en-US" dirty="0" smtClean="0"/>
              <a:t>.</a:t>
            </a:r>
            <a:r>
              <a:rPr lang="en-US" baseline="0" dirty="0" smtClean="0"/>
              <a:t> </a:t>
            </a:r>
            <a:r>
              <a:rPr lang="en-US" baseline="0" dirty="0" err="1" smtClean="0"/>
              <a:t>Dừng</a:t>
            </a:r>
            <a:r>
              <a:rPr lang="en-US" baseline="0" dirty="0" smtClean="0"/>
              <a:t> 5-10s </a:t>
            </a:r>
            <a:r>
              <a:rPr lang="en-US" baseline="0" dirty="0" err="1" smtClean="0"/>
              <a:t>cho</a:t>
            </a:r>
            <a:r>
              <a:rPr lang="en-US" baseline="0" dirty="0" smtClean="0"/>
              <a:t> </a:t>
            </a:r>
            <a:r>
              <a:rPr lang="en-US" baseline="0" dirty="0" err="1" smtClean="0"/>
              <a:t>cái</a:t>
            </a:r>
            <a:r>
              <a:rPr lang="en-US" baseline="0" dirty="0" smtClean="0"/>
              <a:t> </a:t>
            </a:r>
            <a:r>
              <a:rPr lang="en-US" baseline="0" dirty="0" err="1" smtClean="0"/>
              <a:t>này</a:t>
            </a:r>
            <a:endParaRPr lang="en-US" dirty="0" smtClean="0"/>
          </a:p>
          <a:p>
            <a:endParaRPr lang="en-US" dirty="0" smtClean="0"/>
          </a:p>
          <a:p>
            <a:r>
              <a:rPr lang="en-US" dirty="0" err="1" smtClean="0"/>
              <a:t>Đối</a:t>
            </a:r>
            <a:r>
              <a:rPr lang="en-US" baseline="0" dirty="0" smtClean="0"/>
              <a:t> </a:t>
            </a:r>
            <a:r>
              <a:rPr lang="en-US" baseline="0" dirty="0" err="1" smtClean="0"/>
              <a:t>với</a:t>
            </a:r>
            <a:r>
              <a:rPr lang="en-US" baseline="0" dirty="0" smtClean="0"/>
              <a:t> </a:t>
            </a:r>
            <a:r>
              <a:rPr lang="vi-VN" dirty="0" smtClean="0"/>
              <a:t>một </a:t>
            </a:r>
            <a:r>
              <a:rPr lang="vi-VN" dirty="0" smtClean="0"/>
              <a:t>bài thuyết </a:t>
            </a:r>
            <a:r>
              <a:rPr lang="vi-VN" dirty="0" smtClean="0"/>
              <a:t>trình</a:t>
            </a:r>
            <a:r>
              <a:rPr lang="en-US" dirty="0" smtClean="0"/>
              <a:t> </a:t>
            </a:r>
            <a:r>
              <a:rPr lang="en-US" dirty="0" err="1" smtClean="0"/>
              <a:t>thành</a:t>
            </a:r>
            <a:r>
              <a:rPr lang="en-US" baseline="0" dirty="0" smtClean="0"/>
              <a:t> </a:t>
            </a:r>
            <a:r>
              <a:rPr lang="en-US" baseline="0" dirty="0" err="1" smtClean="0"/>
              <a:t>công</a:t>
            </a:r>
            <a:r>
              <a:rPr lang="en-US" baseline="0" dirty="0" smtClean="0"/>
              <a:t> </a:t>
            </a:r>
            <a:r>
              <a:rPr lang="en-US" baseline="0" dirty="0" err="1" smtClean="0"/>
              <a:t>thì</a:t>
            </a:r>
            <a:r>
              <a:rPr lang="vi-VN" dirty="0" smtClean="0"/>
              <a:t> </a:t>
            </a:r>
            <a:r>
              <a:rPr lang="vi-VN" dirty="0" smtClean="0"/>
              <a:t>ngoài nội dung, </a:t>
            </a:r>
            <a:r>
              <a:rPr lang="en-US" dirty="0" smtClean="0"/>
              <a:t> </a:t>
            </a:r>
            <a:r>
              <a:rPr lang="en-US" dirty="0" err="1" smtClean="0"/>
              <a:t>cách</a:t>
            </a:r>
            <a:r>
              <a:rPr lang="en-US" baseline="0" dirty="0" smtClean="0"/>
              <a:t> </a:t>
            </a:r>
            <a:r>
              <a:rPr lang="vi-VN" dirty="0" smtClean="0"/>
              <a:t>trình </a:t>
            </a:r>
            <a:r>
              <a:rPr lang="vi-VN" dirty="0" smtClean="0"/>
              <a:t>bày, giọng nói và ngữ điệu, thì ngôn ngữ cơ thể cũng đóng vai trò vô cùng quan trọng</a:t>
            </a:r>
          </a:p>
          <a:p>
            <a:endParaRPr lang="en-US" dirty="0"/>
          </a:p>
        </p:txBody>
      </p:sp>
      <p:sp>
        <p:nvSpPr>
          <p:cNvPr id="4" name="Slide Number Placeholder 3"/>
          <p:cNvSpPr>
            <a:spLocks noGrp="1"/>
          </p:cNvSpPr>
          <p:nvPr>
            <p:ph type="sldNum" sz="quarter" idx="10"/>
          </p:nvPr>
        </p:nvSpPr>
        <p:spPr/>
        <p:txBody>
          <a:bodyPr/>
          <a:lstStyle/>
          <a:p>
            <a:fld id="{8B586A5A-1813-4227-8297-86B88F2D45FF}" type="slidenum">
              <a:rPr lang="en-US" smtClean="0"/>
              <a:t>1</a:t>
            </a:fld>
            <a:endParaRPr lang="en-US"/>
          </a:p>
        </p:txBody>
      </p:sp>
    </p:spTree>
    <p:extLst>
      <p:ext uri="{BB962C8B-B14F-4D97-AF65-F5344CB8AC3E}">
        <p14:creationId xmlns:p14="http://schemas.microsoft.com/office/powerpoint/2010/main" val="2132520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a:t>
            </a:r>
            <a:r>
              <a:rPr lang="en-US" dirty="0" err="1" smtClean="0"/>
              <a:t>thời</a:t>
            </a:r>
            <a:r>
              <a:rPr lang="en-US" baseline="0" dirty="0" smtClean="0"/>
              <a:t> </a:t>
            </a:r>
            <a:r>
              <a:rPr lang="en-US" baseline="0" dirty="0" err="1" smtClean="0"/>
              <a:t>gian</a:t>
            </a:r>
            <a:r>
              <a:rPr lang="en-US" baseline="0" dirty="0" smtClean="0"/>
              <a:t> </a:t>
            </a:r>
            <a:r>
              <a:rPr lang="en-US" baseline="0" dirty="0" err="1" smtClean="0"/>
              <a:t>có</a:t>
            </a:r>
            <a:r>
              <a:rPr lang="en-US" baseline="0" dirty="0" smtClean="0"/>
              <a:t> </a:t>
            </a:r>
            <a:r>
              <a:rPr lang="en-US" baseline="0" dirty="0" err="1" smtClean="0"/>
              <a:t>hạn</a:t>
            </a:r>
            <a:r>
              <a:rPr lang="en-US" baseline="0" dirty="0" smtClean="0"/>
              <a:t> </a:t>
            </a:r>
            <a:r>
              <a:rPr lang="en-US" baseline="0" dirty="0" err="1" smtClean="0"/>
              <a:t>nên</a:t>
            </a:r>
            <a:r>
              <a:rPr lang="en-US" baseline="0" dirty="0" smtClean="0"/>
              <a:t> </a:t>
            </a:r>
            <a:r>
              <a:rPr lang="en-US" baseline="0" dirty="0" err="1" smtClean="0"/>
              <a:t>n</a:t>
            </a:r>
            <a:r>
              <a:rPr lang="en-US" dirty="0" err="1" smtClean="0"/>
              <a:t>hóm</a:t>
            </a:r>
            <a:r>
              <a:rPr lang="en-US" baseline="0" dirty="0" smtClean="0"/>
              <a:t> </a:t>
            </a:r>
            <a:r>
              <a:rPr lang="en-US" baseline="0" dirty="0" err="1" smtClean="0"/>
              <a:t>của</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3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sức</a:t>
            </a:r>
            <a:r>
              <a:rPr lang="en-US" baseline="0" dirty="0" smtClean="0"/>
              <a:t> </a:t>
            </a:r>
            <a:r>
              <a:rPr lang="en-US" baseline="0" dirty="0" err="1" smtClean="0"/>
              <a:t>mạnh</a:t>
            </a:r>
            <a:r>
              <a:rPr lang="en-US" baseline="0" dirty="0" smtClean="0"/>
              <a:t> </a:t>
            </a:r>
            <a:r>
              <a:rPr lang="en-US" baseline="0" dirty="0" err="1" smtClean="0"/>
              <a:t>từ</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cơ</a:t>
            </a:r>
            <a:r>
              <a:rPr lang="en-US" baseline="0" dirty="0" smtClean="0"/>
              <a:t> </a:t>
            </a:r>
            <a:r>
              <a:rPr lang="en-US" baseline="0" dirty="0" err="1" smtClean="0"/>
              <a:t>thể</a:t>
            </a:r>
            <a:endParaRPr lang="en-US" dirty="0"/>
          </a:p>
        </p:txBody>
      </p:sp>
      <p:sp>
        <p:nvSpPr>
          <p:cNvPr id="4" name="Slide Number Placeholder 3"/>
          <p:cNvSpPr>
            <a:spLocks noGrp="1"/>
          </p:cNvSpPr>
          <p:nvPr>
            <p:ph type="sldNum" sz="quarter" idx="10"/>
          </p:nvPr>
        </p:nvSpPr>
        <p:spPr/>
        <p:txBody>
          <a:bodyPr/>
          <a:lstStyle/>
          <a:p>
            <a:fld id="{8B586A5A-1813-4227-8297-86B88F2D45FF}" type="slidenum">
              <a:rPr lang="en-US" smtClean="0"/>
              <a:t>2</a:t>
            </a:fld>
            <a:endParaRPr lang="en-US"/>
          </a:p>
        </p:txBody>
      </p:sp>
    </p:spTree>
    <p:extLst>
      <p:ext uri="{BB962C8B-B14F-4D97-AF65-F5344CB8AC3E}">
        <p14:creationId xmlns:p14="http://schemas.microsoft.com/office/powerpoint/2010/main" val="995039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Tăng</a:t>
            </a:r>
            <a:r>
              <a:rPr lang="en-US" baseline="0" dirty="0" smtClean="0"/>
              <a:t> </a:t>
            </a:r>
            <a:r>
              <a:rPr lang="en-US" baseline="0" dirty="0" err="1" smtClean="0"/>
              <a:t>sự</a:t>
            </a:r>
            <a:r>
              <a:rPr lang="en-US" baseline="0" dirty="0" smtClean="0"/>
              <a:t> </a:t>
            </a:r>
            <a:r>
              <a:rPr lang="en-US" baseline="0" dirty="0" err="1" smtClean="0"/>
              <a:t>tự</a:t>
            </a:r>
            <a:r>
              <a:rPr lang="en-US" baseline="0" dirty="0" smtClean="0"/>
              <a:t> tin </a:t>
            </a:r>
            <a:r>
              <a:rPr lang="en-US" baseline="0" dirty="0" err="1" smtClean="0"/>
              <a:t>khi</a:t>
            </a:r>
            <a:r>
              <a:rPr lang="en-US" baseline="0" dirty="0" smtClean="0"/>
              <a:t> </a:t>
            </a:r>
            <a:r>
              <a:rPr lang="en-US" baseline="0" dirty="0" err="1" smtClean="0"/>
              <a:t>thuyết</a:t>
            </a:r>
            <a:r>
              <a:rPr lang="en-US" baseline="0" dirty="0" smtClean="0"/>
              <a:t> </a:t>
            </a:r>
            <a:r>
              <a:rPr lang="en-US" baseline="0" dirty="0" err="1" smtClean="0"/>
              <a:t>trình</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tôi</a:t>
            </a:r>
            <a:r>
              <a:rPr lang="en-US" baseline="0" dirty="0" smtClean="0"/>
              <a:t> </a:t>
            </a:r>
            <a:r>
              <a:rPr lang="en-US" baseline="0" dirty="0" err="1" smtClean="0"/>
              <a:t>muốn</a:t>
            </a:r>
            <a:r>
              <a:rPr lang="en-US" baseline="0" dirty="0" smtClean="0"/>
              <a:t> </a:t>
            </a:r>
            <a:r>
              <a:rPr lang="en-US" baseline="0" dirty="0" err="1" smtClean="0"/>
              <a:t>đề</a:t>
            </a:r>
            <a:r>
              <a:rPr lang="en-US" baseline="0" dirty="0" smtClean="0"/>
              <a:t> </a:t>
            </a:r>
            <a:r>
              <a:rPr lang="en-US" baseline="0" dirty="0" err="1" smtClean="0"/>
              <a:t>cập</a:t>
            </a:r>
            <a:r>
              <a:rPr lang="en-US" baseline="0" dirty="0" smtClean="0"/>
              <a:t> </a:t>
            </a:r>
            <a:r>
              <a:rPr lang="en-US" baseline="0" dirty="0" err="1" smtClean="0"/>
              <a:t>khi</a:t>
            </a:r>
            <a:r>
              <a:rPr lang="en-US" baseline="0" dirty="0" smtClean="0"/>
              <a:t> </a:t>
            </a:r>
            <a:r>
              <a:rPr lang="en-US" baseline="0" dirty="0" err="1" smtClean="0"/>
              <a:t>bạn</a:t>
            </a:r>
            <a:r>
              <a:rPr lang="en-US" baseline="0" dirty="0" smtClean="0"/>
              <a:t> </a:t>
            </a:r>
            <a:r>
              <a:rPr lang="en-US" baseline="0" dirty="0" err="1" smtClean="0"/>
              <a:t>đứng</a:t>
            </a:r>
            <a:r>
              <a:rPr lang="en-US" baseline="0" dirty="0" smtClean="0"/>
              <a:t> </a:t>
            </a:r>
            <a:r>
              <a:rPr lang="en-US" baseline="0" dirty="0" err="1" smtClean="0"/>
              <a:t>trước</a:t>
            </a:r>
            <a:r>
              <a:rPr lang="en-US" baseline="0" dirty="0" smtClean="0"/>
              <a:t> </a:t>
            </a:r>
            <a:r>
              <a:rPr lang="en-US" baseline="0" dirty="0" err="1" smtClean="0"/>
              <a:t>đám</a:t>
            </a:r>
            <a:r>
              <a:rPr lang="en-US" baseline="0" dirty="0" smtClean="0"/>
              <a:t> </a:t>
            </a:r>
            <a:r>
              <a:rPr lang="en-US" baseline="0" dirty="0" err="1" smtClean="0"/>
              <a:t>đông</a:t>
            </a:r>
            <a:r>
              <a:rPr lang="en-US" baseline="0" dirty="0" smtClean="0"/>
              <a:t>, </a:t>
            </a:r>
            <a:r>
              <a:rPr lang="en-US" baseline="0" dirty="0" err="1" smtClean="0"/>
              <a:t>chúng</a:t>
            </a:r>
            <a:r>
              <a:rPr lang="en-US" baseline="0" dirty="0" smtClean="0"/>
              <a:t> ta </a:t>
            </a:r>
            <a:r>
              <a:rPr lang="en-US" baseline="0" dirty="0" err="1" smtClean="0"/>
              <a:t>thu</a:t>
            </a:r>
            <a:r>
              <a:rPr lang="en-US" baseline="0" dirty="0" smtClean="0"/>
              <a:t> </a:t>
            </a:r>
            <a:r>
              <a:rPr lang="en-US" baseline="0" dirty="0" err="1" smtClean="0"/>
              <a:t>hep</a:t>
            </a:r>
            <a:r>
              <a:rPr lang="en-US" baseline="0" dirty="0" smtClean="0"/>
              <a:t> </a:t>
            </a:r>
            <a:r>
              <a:rPr lang="en-US" baseline="0" dirty="0" err="1" smtClean="0"/>
              <a:t>bản</a:t>
            </a:r>
            <a:r>
              <a:rPr lang="en-US" baseline="0" dirty="0" smtClean="0"/>
              <a:t> </a:t>
            </a:r>
            <a:r>
              <a:rPr lang="en-US" baseline="0" dirty="0" err="1" smtClean="0"/>
              <a:t>thân</a:t>
            </a:r>
            <a:r>
              <a:rPr lang="en-US" baseline="0" dirty="0" smtClean="0"/>
              <a:t> </a:t>
            </a:r>
            <a:r>
              <a:rPr lang="en-US" baseline="0" dirty="0" err="1" smtClean="0"/>
              <a:t>lại</a:t>
            </a:r>
            <a:r>
              <a:rPr lang="en-US" baseline="0" dirty="0" smtClean="0"/>
              <a:t>, </a:t>
            </a:r>
            <a:r>
              <a:rPr lang="en-US" baseline="0" dirty="0" err="1" smtClean="0"/>
              <a:t>trở</a:t>
            </a:r>
            <a:r>
              <a:rPr lang="en-US" baseline="0" dirty="0" smtClean="0"/>
              <a:t> </a:t>
            </a:r>
            <a:r>
              <a:rPr lang="en-US" baseline="0" dirty="0" err="1" smtClean="0"/>
              <a:t>nên</a:t>
            </a:r>
            <a:r>
              <a:rPr lang="en-US" baseline="0" dirty="0" smtClean="0"/>
              <a:t> </a:t>
            </a:r>
            <a:r>
              <a:rPr lang="en-US" baseline="0" dirty="0" err="1" smtClean="0"/>
              <a:t>nhỏ</a:t>
            </a:r>
            <a:r>
              <a:rPr lang="en-US" baseline="0" dirty="0" smtClean="0"/>
              <a:t> </a:t>
            </a:r>
            <a:r>
              <a:rPr lang="en-US" baseline="0" dirty="0" err="1" smtClean="0"/>
              <a:t>bé</a:t>
            </a:r>
            <a:r>
              <a:rPr lang="en-US" baseline="0" dirty="0" smtClean="0"/>
              <a:t> </a:t>
            </a:r>
            <a:r>
              <a:rPr lang="en-US" baseline="0" dirty="0" err="1" smtClean="0"/>
              <a:t>và</a:t>
            </a:r>
            <a:r>
              <a:rPr lang="en-US" baseline="0" dirty="0" smtClean="0"/>
              <a:t> </a:t>
            </a:r>
            <a:r>
              <a:rPr lang="en-US" baseline="0" dirty="0" err="1" smtClean="0"/>
              <a:t>yếu</a:t>
            </a:r>
            <a:r>
              <a:rPr lang="en-US" baseline="0" dirty="0" smtClean="0"/>
              <a:t> </a:t>
            </a:r>
            <a:r>
              <a:rPr lang="en-US" baseline="0" dirty="0" err="1" smtClean="0"/>
              <a:t>ớt</a:t>
            </a:r>
            <a:r>
              <a:rPr lang="en-US" baseline="0" dirty="0" smtClean="0"/>
              <a:t> </a:t>
            </a:r>
            <a:r>
              <a:rPr lang="en-US" baseline="0" dirty="0" err="1" smtClean="0"/>
              <a:t>hơn</a:t>
            </a:r>
            <a:r>
              <a:rPr lang="en-US" baseline="0" dirty="0" smtClean="0"/>
              <a:t>, </a:t>
            </a:r>
            <a:r>
              <a:rPr lang="en-US" baseline="0" dirty="0" err="1" smtClean="0"/>
              <a:t>nó</a:t>
            </a:r>
            <a:r>
              <a:rPr lang="en-US" baseline="0" dirty="0" smtClean="0"/>
              <a:t> </a:t>
            </a:r>
            <a:r>
              <a:rPr lang="en-US" baseline="0" dirty="0" err="1" smtClean="0"/>
              <a:t>như</a:t>
            </a:r>
            <a:r>
              <a:rPr lang="en-US" baseline="0" dirty="0" smtClean="0"/>
              <a:t> </a:t>
            </a:r>
            <a:r>
              <a:rPr lang="en-US" baseline="0" dirty="0" err="1" smtClean="0"/>
              <a:t>việc</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t>
            </a:r>
            <a:r>
              <a:rPr lang="en-US" baseline="0" dirty="0" err="1" smtClean="0"/>
              <a:t>bản</a:t>
            </a:r>
            <a:r>
              <a:rPr lang="en-US" baseline="0" dirty="0" smtClean="0"/>
              <a:t> </a:t>
            </a:r>
            <a:r>
              <a:rPr lang="en-US" baseline="0" dirty="0" err="1" smtClean="0"/>
              <a:t>thân</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Nhưng</a:t>
            </a:r>
            <a:r>
              <a:rPr lang="en-US" baseline="0" dirty="0" smtClean="0"/>
              <a:t> </a:t>
            </a:r>
            <a:r>
              <a:rPr lang="en-US" baseline="0" dirty="0" err="1" smtClean="0"/>
              <a:t>khi</a:t>
            </a:r>
            <a:r>
              <a:rPr lang="en-US" baseline="0" dirty="0" smtClean="0"/>
              <a:t> </a:t>
            </a:r>
            <a:r>
              <a:rPr lang="en-US" baseline="0" dirty="0" err="1" smtClean="0"/>
              <a:t>bạn</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vai</a:t>
            </a:r>
            <a:r>
              <a:rPr lang="en-US" baseline="0" dirty="0" smtClean="0"/>
              <a:t> </a:t>
            </a:r>
            <a:r>
              <a:rPr lang="en-US" baseline="0" dirty="0" err="1" smtClean="0"/>
              <a:t>cùng</a:t>
            </a:r>
            <a:r>
              <a:rPr lang="en-US" baseline="0" dirty="0" smtClean="0"/>
              <a:t> </a:t>
            </a:r>
            <a:r>
              <a:rPr lang="en-US" baseline="0" dirty="0" err="1" smtClean="0"/>
              <a:t>cánh</a:t>
            </a:r>
            <a:r>
              <a:rPr lang="en-US" baseline="0" dirty="0" smtClean="0"/>
              <a:t> </a:t>
            </a:r>
            <a:r>
              <a:rPr lang="en-US" baseline="0" dirty="0" err="1" smtClean="0"/>
              <a:t>tay</a:t>
            </a:r>
            <a:r>
              <a:rPr lang="en-US" baseline="0" dirty="0" smtClean="0"/>
              <a:t>, </a:t>
            </a:r>
            <a:r>
              <a:rPr lang="en-US" baseline="0" dirty="0" err="1" smtClean="0"/>
              <a:t>và</a:t>
            </a:r>
            <a:r>
              <a:rPr lang="en-US" baseline="0" dirty="0" smtClean="0"/>
              <a:t> </a:t>
            </a:r>
            <a:r>
              <a:rPr lang="en-US" baseline="0" dirty="0" err="1" smtClean="0"/>
              <a:t>thẳng</a:t>
            </a:r>
            <a:r>
              <a:rPr lang="en-US" baseline="0" dirty="0" smtClean="0"/>
              <a:t> </a:t>
            </a:r>
            <a:r>
              <a:rPr lang="en-US" baseline="0" dirty="0" err="1" smtClean="0"/>
              <a:t>lưng</a:t>
            </a:r>
            <a:r>
              <a:rPr lang="en-US" baseline="0" dirty="0" smtClean="0"/>
              <a:t> </a:t>
            </a:r>
            <a:r>
              <a:rPr lang="en-US" baseline="0" dirty="0" err="1" smtClean="0"/>
              <a:t>lên</a:t>
            </a:r>
            <a:r>
              <a:rPr lang="en-US" baseline="0" dirty="0" smtClean="0"/>
              <a:t>, </a:t>
            </a:r>
            <a:r>
              <a:rPr lang="en-US" baseline="0" dirty="0" err="1" smtClean="0"/>
              <a:t>cho</a:t>
            </a:r>
            <a:r>
              <a:rPr lang="en-US" baseline="0" dirty="0" smtClean="0"/>
              <a:t> </a:t>
            </a:r>
            <a:r>
              <a:rPr lang="en-US" baseline="0" dirty="0" err="1" smtClean="0"/>
              <a:t>cơ</a:t>
            </a:r>
            <a:r>
              <a:rPr lang="en-US" baseline="0" dirty="0" smtClean="0"/>
              <a:t> </a:t>
            </a:r>
            <a:r>
              <a:rPr lang="en-US" baseline="0" dirty="0" err="1" smtClean="0"/>
              <a:t>thể</a:t>
            </a:r>
            <a:r>
              <a:rPr lang="en-US" baseline="0" dirty="0" smtClean="0"/>
              <a:t> </a:t>
            </a:r>
            <a:r>
              <a:rPr lang="en-US" baseline="0" dirty="0" err="1" smtClean="0"/>
              <a:t>của</a:t>
            </a:r>
            <a:r>
              <a:rPr lang="en-US" baseline="0" dirty="0" smtClean="0"/>
              <a:t> </a:t>
            </a:r>
            <a:r>
              <a:rPr lang="en-US" baseline="0" dirty="0" err="1" smtClean="0"/>
              <a:t>bạn</a:t>
            </a:r>
            <a:r>
              <a:rPr lang="en-US" baseline="0" dirty="0" smtClean="0"/>
              <a:t> bung </a:t>
            </a:r>
            <a:r>
              <a:rPr lang="en-US" baseline="0" dirty="0" err="1" smtClean="0"/>
              <a:t>lụa</a:t>
            </a:r>
            <a:r>
              <a:rPr lang="en-US" baseline="0" dirty="0" smtClean="0"/>
              <a:t>….</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cảm</a:t>
            </a:r>
            <a:r>
              <a:rPr lang="en-US" baseline="0" dirty="0" smtClean="0"/>
              <a:t> </a:t>
            </a:r>
            <a:r>
              <a:rPr lang="en-US" baseline="0" dirty="0" err="1" smtClean="0"/>
              <a:t>thấy</a:t>
            </a:r>
            <a:r>
              <a:rPr lang="en-US" baseline="0" dirty="0" smtClean="0"/>
              <a:t> </a:t>
            </a:r>
            <a:r>
              <a:rPr lang="en-US" baseline="0" dirty="0" err="1" smtClean="0"/>
              <a:t>mình</a:t>
            </a:r>
            <a:r>
              <a:rPr lang="en-US" baseline="0" dirty="0" smtClean="0"/>
              <a:t> to </a:t>
            </a:r>
            <a:r>
              <a:rPr lang="en-US" baseline="0" dirty="0" err="1" smtClean="0"/>
              <a:t>lớn</a:t>
            </a:r>
            <a:r>
              <a:rPr lang="en-US" baseline="0" dirty="0" smtClean="0"/>
              <a:t>, </a:t>
            </a:r>
            <a:r>
              <a:rPr lang="en-US" baseline="0" dirty="0" err="1" smtClean="0"/>
              <a:t>vươn</a:t>
            </a:r>
            <a:r>
              <a:rPr lang="en-US" baseline="0" dirty="0" smtClean="0"/>
              <a:t> </a:t>
            </a:r>
            <a:r>
              <a:rPr lang="en-US" baseline="0" dirty="0" err="1" smtClean="0"/>
              <a:t>rộng</a:t>
            </a:r>
            <a:r>
              <a:rPr lang="en-US" baseline="0" dirty="0" smtClean="0"/>
              <a:t> </a:t>
            </a:r>
            <a:r>
              <a:rPr lang="en-US" baseline="0" dirty="0" err="1" smtClean="0"/>
              <a:t>ra</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bản</a:t>
            </a:r>
            <a:r>
              <a:rPr lang="en-US" baseline="0" dirty="0" smtClean="0"/>
              <a:t> </a:t>
            </a:r>
            <a:r>
              <a:rPr lang="en-US" baseline="0" dirty="0" err="1" smtClean="0"/>
              <a:t>thân</a:t>
            </a:r>
            <a:r>
              <a:rPr lang="en-US" baseline="0" dirty="0" smtClean="0"/>
              <a:t> </a:t>
            </a:r>
            <a:r>
              <a:rPr lang="en-US" baseline="0" dirty="0" err="1" smtClean="0"/>
              <a:t>với</a:t>
            </a:r>
            <a:r>
              <a:rPr lang="en-US" baseline="0" dirty="0" smtClean="0"/>
              <a:t> </a:t>
            </a:r>
            <a:r>
              <a:rPr lang="en-US" baseline="0" dirty="0" err="1" smtClean="0"/>
              <a:t>mội</a:t>
            </a:r>
            <a:r>
              <a:rPr lang="en-US" baseline="0" dirty="0" smtClean="0"/>
              <a:t> </a:t>
            </a:r>
            <a:r>
              <a:rPr lang="en-US" baseline="0" dirty="0" err="1" smtClean="0"/>
              <a:t>người</a:t>
            </a:r>
            <a:r>
              <a:rPr lang="en-US" baseline="0" dirty="0" smtClean="0"/>
              <a:t> </a:t>
            </a:r>
            <a:r>
              <a:rPr lang="en-US" baseline="0" dirty="0" err="1" smtClean="0"/>
              <a:t>và</a:t>
            </a:r>
            <a:r>
              <a:rPr lang="en-US" baseline="0" dirty="0" smtClean="0"/>
              <a:t> </a:t>
            </a:r>
            <a:r>
              <a:rPr lang="en-US" baseline="0" dirty="0" err="1" smtClean="0"/>
              <a:t>bạn</a:t>
            </a:r>
            <a:r>
              <a:rPr lang="en-US" baseline="0" dirty="0" smtClean="0"/>
              <a:t> </a:t>
            </a:r>
            <a:r>
              <a:rPr lang="en-US" baseline="0" dirty="0" err="1" smtClean="0"/>
              <a:t>muốn</a:t>
            </a:r>
            <a:r>
              <a:rPr lang="en-US" baseline="0" dirty="0" smtClean="0"/>
              <a:t> </a:t>
            </a:r>
            <a:r>
              <a:rPr lang="en-US" baseline="0" dirty="0" err="1" smtClean="0"/>
              <a:t>làm</a:t>
            </a:r>
            <a:r>
              <a:rPr lang="en-US" baseline="0" dirty="0" smtClean="0"/>
              <a:t> </a:t>
            </a:r>
            <a:r>
              <a:rPr lang="en-US" baseline="0" dirty="0" err="1" smtClean="0"/>
              <a:t>chủ</a:t>
            </a:r>
            <a:r>
              <a:rPr lang="en-US" baseline="0" dirty="0" smtClean="0"/>
              <a:t> </a:t>
            </a:r>
            <a:r>
              <a:rPr lang="en-US" baseline="0" dirty="0" err="1" smtClean="0"/>
              <a:t>không</a:t>
            </a:r>
            <a:r>
              <a:rPr lang="en-US" baseline="0" dirty="0" smtClean="0"/>
              <a:t> </a:t>
            </a:r>
            <a:r>
              <a:rPr lang="en-US" baseline="0" dirty="0" err="1" smtClean="0"/>
              <a:t>gian</a:t>
            </a:r>
            <a:r>
              <a:rPr lang="en-US" baseline="0" dirty="0" smtClean="0"/>
              <a:t>. VD: </a:t>
            </a:r>
            <a:r>
              <a:rPr lang="en-US" baseline="0" dirty="0" err="1" smtClean="0"/>
              <a:t>Khi</a:t>
            </a:r>
            <a:r>
              <a:rPr lang="en-US" baseline="0" dirty="0" smtClean="0"/>
              <a:t> </a:t>
            </a:r>
            <a:r>
              <a:rPr lang="en-US" baseline="0" dirty="0" err="1" smtClean="0"/>
              <a:t>chúng</a:t>
            </a:r>
            <a:r>
              <a:rPr lang="en-US" baseline="0" dirty="0" smtClean="0"/>
              <a:t> ta </a:t>
            </a:r>
            <a:r>
              <a:rPr lang="en-US" baseline="0" dirty="0" err="1" smtClean="0"/>
              <a:t>thắng</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trò</a:t>
            </a:r>
            <a:r>
              <a:rPr lang="en-US" baseline="0" dirty="0" smtClean="0"/>
              <a:t> </a:t>
            </a:r>
            <a:r>
              <a:rPr lang="en-US" baseline="0" dirty="0" err="1" smtClean="0"/>
              <a:t>chơi</a:t>
            </a:r>
            <a:r>
              <a:rPr lang="en-US" baseline="0" dirty="0" smtClean="0"/>
              <a:t> </a:t>
            </a:r>
            <a:r>
              <a:rPr lang="en-US" baseline="0" dirty="0" err="1" smtClean="0"/>
              <a:t>nào</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cơ</a:t>
            </a:r>
            <a:r>
              <a:rPr lang="en-US" baseline="0" dirty="0" smtClean="0"/>
              <a:t> </a:t>
            </a:r>
            <a:r>
              <a:rPr lang="en-US" baseline="0" dirty="0" err="1" smtClean="0"/>
              <a:t>thể</a:t>
            </a:r>
            <a:r>
              <a:rPr lang="en-US" baseline="0" dirty="0" smtClean="0"/>
              <a:t> </a:t>
            </a:r>
            <a:r>
              <a:rPr lang="en-US" baseline="0" dirty="0" err="1" smtClean="0"/>
              <a:t>hình</a:t>
            </a:r>
            <a:r>
              <a:rPr lang="en-US" baseline="0" dirty="0" smtClean="0"/>
              <a:t> </a:t>
            </a:r>
            <a:r>
              <a:rPr lang="en-US" baseline="0" dirty="0" err="1" smtClean="0"/>
              <a:t>chữ</a:t>
            </a:r>
            <a:r>
              <a:rPr lang="en-US" baseline="0" dirty="0" smtClean="0"/>
              <a:t> V (</a:t>
            </a:r>
            <a:r>
              <a:rPr lang="en-US" baseline="0" dirty="0" err="1" smtClean="0"/>
              <a:t>nó</a:t>
            </a:r>
            <a:r>
              <a:rPr lang="en-US" baseline="0" dirty="0" smtClean="0"/>
              <a:t> </a:t>
            </a:r>
            <a:r>
              <a:rPr lang="en-US" baseline="0" dirty="0" err="1" smtClean="0"/>
              <a:t>làm</a:t>
            </a:r>
            <a:r>
              <a:rPr lang="en-US" baseline="0" dirty="0" smtClean="0"/>
              <a:t> </a:t>
            </a:r>
            <a:r>
              <a:rPr lang="en-US" baseline="0" dirty="0" err="1" smtClean="0"/>
              <a:t>tôi</a:t>
            </a:r>
            <a:r>
              <a:rPr lang="en-US" baseline="0" dirty="0" smtClean="0"/>
              <a:t> </a:t>
            </a:r>
            <a:r>
              <a:rPr lang="en-US" baseline="0" dirty="0" err="1" smtClean="0"/>
              <a:t>liên</a:t>
            </a:r>
            <a:r>
              <a:rPr lang="en-US" baseline="0" dirty="0" smtClean="0"/>
              <a:t> </a:t>
            </a:r>
            <a:r>
              <a:rPr lang="en-US" baseline="0" dirty="0" err="1" smtClean="0"/>
              <a:t>tưởng</a:t>
            </a:r>
            <a:r>
              <a:rPr lang="en-US" baseline="0" dirty="0" smtClean="0"/>
              <a:t> </a:t>
            </a:r>
            <a:r>
              <a:rPr lang="en-US" baseline="0" dirty="0" err="1" smtClean="0"/>
              <a:t>tới</a:t>
            </a:r>
            <a:r>
              <a:rPr lang="en-US" baseline="0" dirty="0" smtClean="0"/>
              <a:t> </a:t>
            </a:r>
            <a:r>
              <a:rPr lang="en-US" baseline="0" dirty="0" err="1" smtClean="0"/>
              <a:t>trận</a:t>
            </a:r>
            <a:r>
              <a:rPr lang="en-US" baseline="0" dirty="0" smtClean="0"/>
              <a:t> </a:t>
            </a:r>
            <a:r>
              <a:rPr lang="en-US" baseline="0" dirty="0" err="1" smtClean="0"/>
              <a:t>bóng</a:t>
            </a:r>
            <a:r>
              <a:rPr lang="en-US" baseline="0" dirty="0" smtClean="0"/>
              <a:t> </a:t>
            </a:r>
            <a:r>
              <a:rPr lang="en-US" baseline="0" dirty="0" err="1" smtClean="0"/>
              <a:t>đá</a:t>
            </a:r>
            <a:r>
              <a:rPr lang="en-US" baseline="0" dirty="0" smtClean="0"/>
              <a:t> U23 VN </a:t>
            </a:r>
            <a:r>
              <a:rPr lang="en-US" baseline="0" dirty="0" err="1" smtClean="0"/>
              <a:t>và</a:t>
            </a:r>
            <a:r>
              <a:rPr lang="en-US" baseline="0" dirty="0" smtClean="0"/>
              <a:t> Qatar) </a:t>
            </a:r>
          </a:p>
          <a:p>
            <a:r>
              <a:rPr lang="en-US" baseline="0" dirty="0" smtClean="0"/>
              <a:t>=&gt;</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sẽ</a:t>
            </a:r>
            <a:r>
              <a:rPr lang="en-US" baseline="0" dirty="0" smtClean="0"/>
              <a:t> </a:t>
            </a:r>
            <a:r>
              <a:rPr lang="en-US" baseline="0" dirty="0" err="1" smtClean="0"/>
              <a:t>giúp</a:t>
            </a:r>
            <a:r>
              <a:rPr lang="en-US" baseline="0" dirty="0" smtClean="0"/>
              <a:t> </a:t>
            </a:r>
            <a:r>
              <a:rPr lang="en-US" baseline="0" dirty="0" err="1" smtClean="0"/>
              <a:t>bạn</a:t>
            </a:r>
            <a:r>
              <a:rPr lang="en-US" baseline="0" dirty="0" smtClean="0"/>
              <a:t> </a:t>
            </a:r>
            <a:r>
              <a:rPr lang="en-US" baseline="0" dirty="0" err="1" smtClean="0"/>
              <a:t>trở</a:t>
            </a:r>
            <a:r>
              <a:rPr lang="en-US" baseline="0" dirty="0" smtClean="0"/>
              <a:t> </a:t>
            </a:r>
            <a:r>
              <a:rPr lang="en-US" baseline="0" dirty="0" err="1" smtClean="0"/>
              <a:t>nên</a:t>
            </a:r>
            <a:r>
              <a:rPr lang="en-US" baseline="0" dirty="0" smtClean="0"/>
              <a:t> </a:t>
            </a:r>
            <a:r>
              <a:rPr lang="en-US" baseline="0" dirty="0" err="1" smtClean="0"/>
              <a:t>chắc</a:t>
            </a:r>
            <a:r>
              <a:rPr lang="en-US" baseline="0" dirty="0" smtClean="0"/>
              <a:t> </a:t>
            </a:r>
            <a:r>
              <a:rPr lang="en-US" baseline="0" dirty="0" err="1" smtClean="0"/>
              <a:t>chắn</a:t>
            </a:r>
            <a:r>
              <a:rPr lang="en-US" baseline="0" dirty="0" smtClean="0"/>
              <a:t>, </a:t>
            </a:r>
            <a:r>
              <a:rPr lang="en-US" baseline="0" dirty="0" err="1" smtClean="0"/>
              <a:t>tự</a:t>
            </a:r>
            <a:r>
              <a:rPr lang="en-US" baseline="0" dirty="0" smtClean="0"/>
              <a:t> tin, </a:t>
            </a:r>
            <a:r>
              <a:rPr lang="en-US" baseline="0" dirty="0" err="1" smtClean="0"/>
              <a:t>thư</a:t>
            </a:r>
            <a:r>
              <a:rPr lang="en-US" baseline="0" dirty="0" smtClean="0"/>
              <a:t> </a:t>
            </a:r>
            <a:r>
              <a:rPr lang="en-US" baseline="0" dirty="0" err="1" smtClean="0"/>
              <a:t>giản</a:t>
            </a:r>
            <a:r>
              <a:rPr lang="en-US" baseline="0" dirty="0" smtClean="0"/>
              <a:t> </a:t>
            </a:r>
            <a:r>
              <a:rPr lang="en-US" baseline="0" dirty="0" err="1" smtClean="0"/>
              <a:t>và</a:t>
            </a:r>
            <a:r>
              <a:rPr lang="en-US" baseline="0" dirty="0" smtClean="0"/>
              <a:t> </a:t>
            </a:r>
            <a:r>
              <a:rPr lang="en-US" baseline="0" dirty="0" err="1" smtClean="0"/>
              <a:t>nhịp</a:t>
            </a:r>
            <a:r>
              <a:rPr lang="en-US" baseline="0" dirty="0" smtClean="0"/>
              <a:t> </a:t>
            </a:r>
            <a:r>
              <a:rPr lang="en-US" baseline="0" dirty="0" err="1" smtClean="0"/>
              <a:t>thở</a:t>
            </a:r>
            <a:r>
              <a:rPr lang="en-US" baseline="0" dirty="0" smtClean="0"/>
              <a:t> </a:t>
            </a:r>
            <a:r>
              <a:rPr lang="en-US" baseline="0" dirty="0" err="1" smtClean="0"/>
              <a:t>của</a:t>
            </a:r>
            <a:r>
              <a:rPr lang="en-US" baseline="0" dirty="0" smtClean="0"/>
              <a:t> </a:t>
            </a:r>
            <a:r>
              <a:rPr lang="en-US" baseline="0" dirty="0" err="1" smtClean="0"/>
              <a:t>bạn</a:t>
            </a:r>
            <a:r>
              <a:rPr lang="en-US" baseline="0" dirty="0" smtClean="0"/>
              <a:t> </a:t>
            </a:r>
            <a:r>
              <a:rPr lang="en-US" baseline="0" dirty="0" err="1" smtClean="0"/>
              <a:t>tốt</a:t>
            </a:r>
            <a:r>
              <a:rPr lang="en-US" baseline="0" dirty="0" smtClean="0"/>
              <a:t> </a:t>
            </a:r>
            <a:r>
              <a:rPr lang="en-US" baseline="0" dirty="0" err="1" smtClean="0"/>
              <a:t>hơn</a:t>
            </a:r>
            <a:r>
              <a:rPr lang="en-US" baseline="0" dirty="0" smtClean="0"/>
              <a:t>. </a:t>
            </a:r>
            <a:r>
              <a:rPr lang="en-US" baseline="0" dirty="0" err="1" smtClean="0"/>
              <a:t>Và</a:t>
            </a:r>
            <a:r>
              <a:rPr lang="en-US" baseline="0" dirty="0" smtClean="0"/>
              <a:t> </a:t>
            </a:r>
            <a:r>
              <a:rPr lang="en-US" baseline="0" dirty="0" err="1" smtClean="0"/>
              <a:t>Việc</a:t>
            </a:r>
            <a:r>
              <a:rPr lang="en-US" baseline="0" dirty="0" smtClean="0"/>
              <a:t> </a:t>
            </a:r>
            <a:r>
              <a:rPr lang="en-US" baseline="0" dirty="0" err="1" smtClean="0"/>
              <a:t>này</a:t>
            </a:r>
            <a:r>
              <a:rPr lang="en-US" baseline="0" dirty="0" smtClean="0"/>
              <a:t> </a:t>
            </a:r>
            <a:r>
              <a:rPr lang="en-US" baseline="0" dirty="0" err="1" smtClean="0"/>
              <a:t>giúp</a:t>
            </a:r>
            <a:r>
              <a:rPr lang="en-US" baseline="0" dirty="0" smtClean="0"/>
              <a:t> </a:t>
            </a:r>
            <a:r>
              <a:rPr lang="en-US" baseline="0" dirty="0" err="1" smtClean="0"/>
              <a:t>bạn</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tốt</a:t>
            </a:r>
            <a:r>
              <a:rPr lang="en-US" baseline="0" dirty="0" smtClean="0"/>
              <a:t> </a:t>
            </a:r>
            <a:r>
              <a:rPr lang="en-US" baseline="0" dirty="0" err="1" smtClean="0"/>
              <a:t>hơn</a:t>
            </a:r>
            <a:r>
              <a:rPr lang="en-US" baseline="0" dirty="0" smtClean="0"/>
              <a:t>, </a:t>
            </a:r>
            <a:r>
              <a:rPr lang="en-US" baseline="0" dirty="0" err="1" smtClean="0"/>
              <a:t>truyền</a:t>
            </a:r>
            <a:r>
              <a:rPr lang="en-US" baseline="0" dirty="0" smtClean="0"/>
              <a:t> </a:t>
            </a:r>
            <a:r>
              <a:rPr lang="en-US" baseline="0" dirty="0" err="1" smtClean="0"/>
              <a:t>đạt</a:t>
            </a:r>
            <a:r>
              <a:rPr lang="en-US" baseline="0" dirty="0" smtClean="0"/>
              <a:t> </a:t>
            </a:r>
            <a:r>
              <a:rPr lang="en-US" baseline="0" dirty="0" err="1" smtClean="0"/>
              <a:t>thông</a:t>
            </a:r>
            <a:r>
              <a:rPr lang="en-US" baseline="0" dirty="0" smtClean="0"/>
              <a:t> tin </a:t>
            </a:r>
            <a:r>
              <a:rPr lang="en-US" baseline="0" dirty="0" err="1" smtClean="0"/>
              <a:t>đến</a:t>
            </a:r>
            <a:r>
              <a:rPr lang="en-US" baseline="0" dirty="0" smtClean="0"/>
              <a:t> </a:t>
            </a:r>
            <a:r>
              <a:rPr lang="en-US" baseline="0" dirty="0" err="1" smtClean="0"/>
              <a:t>người</a:t>
            </a:r>
            <a:r>
              <a:rPr lang="en-US" baseline="0" dirty="0" smtClean="0"/>
              <a:t> </a:t>
            </a:r>
            <a:r>
              <a:rPr lang="en-US" baseline="0" dirty="0" err="1" smtClean="0"/>
              <a:t>nghe</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r>
            <a:br>
              <a:rPr lang="en-US" baseline="0" dirty="0" smtClean="0"/>
            </a:br>
            <a:r>
              <a:rPr lang="en-US" baseline="0" dirty="0" smtClean="0"/>
              <a:t/>
            </a:r>
            <a:br>
              <a:rPr lang="en-US" baseline="0" dirty="0" smtClean="0"/>
            </a:br>
            <a:r>
              <a:rPr lang="en-US" baseline="0" dirty="0" err="1" smtClean="0"/>
              <a:t>Dừng</a:t>
            </a:r>
            <a:r>
              <a:rPr lang="en-US" baseline="0" dirty="0" smtClean="0"/>
              <a:t> 5-10s</a:t>
            </a:r>
            <a:br>
              <a:rPr lang="en-US" baseline="0" dirty="0" smtClean="0"/>
            </a:b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thấy</a:t>
            </a:r>
            <a:r>
              <a:rPr lang="en-US" baseline="0" dirty="0" smtClean="0"/>
              <a:t> </a:t>
            </a:r>
            <a:r>
              <a:rPr lang="en-US" baseline="0" dirty="0" err="1" smtClean="0"/>
              <a:t>chú</a:t>
            </a:r>
            <a:r>
              <a:rPr lang="en-US" baseline="0" dirty="0" smtClean="0"/>
              <a:t> </a:t>
            </a:r>
            <a:r>
              <a:rPr lang="en-US" baseline="0" dirty="0" err="1" smtClean="0"/>
              <a:t>gấu</a:t>
            </a:r>
            <a:r>
              <a:rPr lang="en-US" baseline="0" dirty="0" smtClean="0"/>
              <a:t> </a:t>
            </a:r>
            <a:r>
              <a:rPr lang="en-US" baseline="0" dirty="0" err="1" smtClean="0"/>
              <a:t>đang</a:t>
            </a:r>
            <a:r>
              <a:rPr lang="en-US" baseline="0" dirty="0" smtClean="0"/>
              <a:t> </a:t>
            </a:r>
            <a:r>
              <a:rPr lang="en-US" baseline="0" dirty="0" err="1" smtClean="0"/>
              <a:t>cười</a:t>
            </a:r>
            <a:r>
              <a:rPr lang="en-US" baseline="0" dirty="0" smtClean="0"/>
              <a:t> </a:t>
            </a:r>
            <a:r>
              <a:rPr lang="en-US" baseline="0" dirty="0" err="1" smtClean="0"/>
              <a:t>không</a:t>
            </a:r>
            <a:r>
              <a:rPr lang="en-US" baseline="0" dirty="0" smtClean="0"/>
              <a:t> ạ? </a:t>
            </a:r>
            <a:r>
              <a:rPr lang="en-US" baseline="0" dirty="0" err="1" smtClean="0"/>
              <a:t>Vâng</a:t>
            </a:r>
            <a:r>
              <a:rPr lang="en-US" baseline="0" dirty="0" smtClean="0"/>
              <a:t> </a:t>
            </a:r>
            <a:r>
              <a:rPr lang="en-US" baseline="0" dirty="0" err="1" smtClean="0"/>
              <a:t>sức</a:t>
            </a:r>
            <a:r>
              <a:rPr lang="en-US" baseline="0" dirty="0" smtClean="0"/>
              <a:t> </a:t>
            </a:r>
            <a:r>
              <a:rPr lang="en-US" baseline="0" dirty="0" err="1" smtClean="0"/>
              <a:t>mạnh</a:t>
            </a:r>
            <a:r>
              <a:rPr lang="en-US" baseline="0" dirty="0" smtClean="0"/>
              <a:t> </a:t>
            </a:r>
            <a:r>
              <a:rPr lang="en-US" baseline="0" dirty="0" err="1" smtClean="0"/>
              <a:t>thứ</a:t>
            </a:r>
            <a:r>
              <a:rPr lang="en-US" baseline="0" dirty="0" smtClean="0"/>
              <a:t> 2 </a:t>
            </a:r>
            <a:r>
              <a:rPr lang="en-US" baseline="0" dirty="0" err="1" smtClean="0"/>
              <a:t>là</a:t>
            </a:r>
            <a:r>
              <a:rPr lang="en-US" baseline="0" dirty="0" smtClean="0"/>
              <a:t> </a:t>
            </a:r>
            <a:r>
              <a:rPr lang="en-US" baseline="0" dirty="0" err="1" smtClean="0"/>
              <a:t>nụ</a:t>
            </a:r>
            <a:r>
              <a:rPr lang="en-US" baseline="0" dirty="0" smtClean="0"/>
              <a:t> </a:t>
            </a:r>
            <a:r>
              <a:rPr lang="en-US" baseline="0" dirty="0" err="1" smtClean="0"/>
              <a:t>cười</a:t>
            </a:r>
            <a:r>
              <a:rPr lang="en-US" baseline="0" dirty="0" smtClean="0"/>
              <a:t>, Tin Phạm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người</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cho</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a:t>
            </a:r>
            <a:r>
              <a:rPr lang="en-US" baseline="0" dirty="0"/>
              <a:t/>
            </a:r>
            <a:br>
              <a:rPr lang="en-US" baseline="0" dirty="0"/>
            </a:br>
            <a:endParaRPr lang="en-US" baseline="0" dirty="0" smtClean="0"/>
          </a:p>
        </p:txBody>
      </p:sp>
      <p:sp>
        <p:nvSpPr>
          <p:cNvPr id="4" name="Slide Number Placeholder 3"/>
          <p:cNvSpPr>
            <a:spLocks noGrp="1"/>
          </p:cNvSpPr>
          <p:nvPr>
            <p:ph type="sldNum" sz="quarter" idx="10"/>
          </p:nvPr>
        </p:nvSpPr>
        <p:spPr/>
        <p:txBody>
          <a:bodyPr/>
          <a:lstStyle/>
          <a:p>
            <a:fld id="{8B586A5A-1813-4227-8297-86B88F2D45FF}" type="slidenum">
              <a:rPr lang="en-US" smtClean="0"/>
              <a:t>3</a:t>
            </a:fld>
            <a:endParaRPr lang="en-US"/>
          </a:p>
        </p:txBody>
      </p:sp>
    </p:spTree>
    <p:extLst>
      <p:ext uri="{BB962C8B-B14F-4D97-AF65-F5344CB8AC3E}">
        <p14:creationId xmlns:p14="http://schemas.microsoft.com/office/powerpoint/2010/main" val="2754336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0" kern="1200" dirty="0" smtClean="0">
                <a:solidFill>
                  <a:schemeClr val="tx1"/>
                </a:solidFill>
                <a:effectLst/>
                <a:latin typeface="+mn-lt"/>
                <a:ea typeface="+mn-ea"/>
                <a:cs typeface="+mn-cs"/>
              </a:rPr>
              <a:t>Mỉm cười khi bắt đầu</a:t>
            </a:r>
            <a:r>
              <a:rPr lang="en-US" sz="1200" b="1" i="0" kern="1200" dirty="0" smtClean="0">
                <a:solidFill>
                  <a:schemeClr val="tx1"/>
                </a:solidFill>
                <a:effectLst/>
                <a:latin typeface="+mn-lt"/>
                <a:ea typeface="+mn-ea"/>
                <a:cs typeface="+mn-cs"/>
              </a:rPr>
              <a:t>:</a:t>
            </a:r>
            <a:r>
              <a:rPr lang="en-US" sz="1200" b="1" i="0" kern="1200" baseline="0" dirty="0" smtClean="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sz="1200" b="0" i="0" kern="1200" dirty="0" smtClean="0">
                <a:solidFill>
                  <a:schemeClr val="tx1"/>
                </a:solidFill>
                <a:effectLst/>
                <a:latin typeface="+mn-lt"/>
                <a:ea typeface="+mn-ea"/>
                <a:cs typeface="+mn-cs"/>
              </a:rPr>
              <a:t>Nụ cười sẽ là sức mạnh giúp bạn tự tin hơn.</a:t>
            </a: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err="1" smtClean="0">
                <a:solidFill>
                  <a:schemeClr val="tx1"/>
                </a:solidFill>
                <a:effectLst/>
                <a:latin typeface="+mn-lt"/>
                <a:ea typeface="+mn-ea"/>
                <a:cs typeface="+mn-cs"/>
              </a:rPr>
              <a:t>Giúp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mọi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tâm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thoải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nghe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bài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thuyết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trình</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vi-VN" sz="1200" b="0" i="0" kern="1200" dirty="0" smtClean="0">
              <a:solidFill>
                <a:schemeClr val="tx1"/>
              </a:solidFill>
              <a:effectLst/>
              <a:latin typeface="+mn-lt"/>
              <a:ea typeface="+mn-ea"/>
              <a:cs typeface="+mn-cs"/>
            </a:endParaRPr>
          </a:p>
          <a:p>
            <a:r>
              <a:rPr lang="en-US" b="1" dirty="0" err="1" smtClean="0"/>
              <a:t>Mỉm</a:t>
            </a:r>
            <a:r>
              <a:rPr lang="en-US" b="1" baseline="0" dirty="0" smtClean="0"/>
              <a:t> </a:t>
            </a:r>
            <a:r>
              <a:rPr lang="en-US" b="1" baseline="0" dirty="0" err="1" smtClean="0"/>
              <a:t>cười</a:t>
            </a:r>
            <a:r>
              <a:rPr lang="en-US" b="1" baseline="0" dirty="0" smtClean="0"/>
              <a:t> </a:t>
            </a:r>
            <a:r>
              <a:rPr lang="en-US" b="1" baseline="0" dirty="0" err="1" smtClean="0"/>
              <a:t>trong</a:t>
            </a:r>
            <a:r>
              <a:rPr lang="en-US" b="1" baseline="0" dirty="0" smtClean="0"/>
              <a:t> </a:t>
            </a:r>
            <a:r>
              <a:rPr lang="en-US" b="1" baseline="0" dirty="0" err="1" smtClean="0"/>
              <a:t>lúc</a:t>
            </a:r>
            <a:r>
              <a:rPr lang="en-US" b="1" baseline="0" dirty="0" smtClean="0"/>
              <a:t> </a:t>
            </a:r>
            <a:r>
              <a:rPr lang="en-US" b="1" baseline="0" dirty="0" err="1" smtClean="0"/>
              <a:t>thuyết</a:t>
            </a:r>
            <a:r>
              <a:rPr lang="en-US" b="1" baseline="0" dirty="0" smtClean="0"/>
              <a:t> </a:t>
            </a:r>
            <a:r>
              <a:rPr lang="en-US" b="1" baseline="0" dirty="0" err="1" smtClean="0"/>
              <a:t>trình</a:t>
            </a:r>
            <a:r>
              <a:rPr lang="en-US" b="1" baseline="0" dirty="0" smtClean="0"/>
              <a:t>:</a:t>
            </a:r>
            <a:endParaRPr lang="en-US" baseline="0" dirty="0" smtClean="0"/>
          </a:p>
          <a:p>
            <a:pPr marL="171450" indent="-171450">
              <a:buFontTx/>
              <a:buChar char="-"/>
            </a:pPr>
            <a:r>
              <a:rPr lang="vi-VN" sz="1200" b="0" i="0" kern="1200" dirty="0" smtClean="0">
                <a:solidFill>
                  <a:schemeClr val="tx1"/>
                </a:solidFill>
                <a:effectLst/>
                <a:latin typeface="+mn-lt"/>
                <a:ea typeface="+mn-ea"/>
                <a:cs typeface="+mn-cs"/>
              </a:rPr>
              <a:t>Điều này sẽ giúp bạn tương tác với người nghe tốt hơn và phần trình bày của bạn sẽ ấn tượng hơn.</a:t>
            </a: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err="1" smtClean="0">
                <a:solidFill>
                  <a:schemeClr val="tx1"/>
                </a:solidFill>
                <a:effectLst/>
                <a:latin typeface="+mn-lt"/>
                <a:ea typeface="+mn-ea"/>
                <a:cs typeface="+mn-cs"/>
              </a:rPr>
              <a:t>Giúp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mọi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tâm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thoải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nghe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bài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thuyết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trình</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err="1" smtClean="0">
                <a:solidFill>
                  <a:schemeClr val="tx1"/>
                </a:solidFill>
                <a:effectLst/>
                <a:latin typeface="+mn-lt"/>
                <a:ea typeface="+mn-ea"/>
                <a:cs typeface="+mn-cs"/>
              </a:rPr>
              <a:t>Cách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tạo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nghe</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những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mẫu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truyên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cười</a:t>
            </a:r>
            <a:r>
              <a:rPr lang="en-US" sz="1200" b="0" i="0" kern="1200" baseline="0" dirty="0" smtClean="0">
                <a:solidFill>
                  <a:schemeClr val="tx1"/>
                </a:solidFill>
                <a:effectLst/>
                <a:latin typeface="+mn-lt"/>
                <a:ea typeface="+mn-ea"/>
                <a:cs typeface="+mn-cs"/>
              </a:rPr>
              <a:t>, … </a:t>
            </a:r>
            <a:r>
              <a:rPr lang="en-US" sz="1200" b="0" i="0" kern="1200" baseline="0" dirty="0" err="1" smtClean="0">
                <a:solidFill>
                  <a:schemeClr val="tx1"/>
                </a:solidFill>
                <a:effectLst/>
                <a:latin typeface="+mn-lt"/>
                <a:ea typeface="+mn-ea"/>
                <a:cs typeface="+mn-cs"/>
              </a:rPr>
              <a:t>nhầm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tránh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nghe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mất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tập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trung</a:t>
            </a:r>
            <a:r>
              <a:rPr lang="en-US" sz="1200" b="0" i="0" kern="1200" baseline="0" dirty="0" smtClean="0">
                <a:solidFill>
                  <a:schemeClr val="tx1"/>
                </a:solidFill>
                <a:effectLst/>
                <a:latin typeface="+mn-lt"/>
                <a:ea typeface="+mn-ea"/>
                <a:cs typeface="+mn-cs"/>
              </a:rPr>
              <a:t>.</a:t>
            </a:r>
          </a:p>
          <a:p>
            <a:pPr marL="171450" indent="-171450">
              <a:buFontTx/>
              <a:buChar char="-"/>
            </a:pPr>
            <a:r>
              <a:rPr lang="en-US" sz="1200" b="0" i="0" kern="1200" baseline="0" dirty="0" err="1" smtClean="0">
                <a:solidFill>
                  <a:schemeClr val="tx1"/>
                </a:solidFill>
                <a:effectLst/>
                <a:latin typeface="+mn-lt"/>
                <a:ea typeface="+mn-ea"/>
                <a:cs typeface="+mn-cs"/>
              </a:rPr>
              <a:t>Đôi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còn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giúp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thuyết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dấu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hoặc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sữa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chữa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sót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nhỏ</a:t>
            </a:r>
            <a:r>
              <a:rPr lang="en-US" sz="1200" b="0" i="0" kern="1200" baseline="0" dirty="0" smtClean="0">
                <a:solidFill>
                  <a:schemeClr val="tx1"/>
                </a:solidFill>
                <a:effectLst/>
                <a:latin typeface="+mn-lt"/>
                <a:ea typeface="+mn-ea"/>
                <a:cs typeface="+mn-cs"/>
              </a:rPr>
              <a: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B586A5A-1813-4227-8297-86B88F2D45FF}" type="slidenum">
              <a:rPr lang="en-US" smtClean="0"/>
              <a:t>4</a:t>
            </a:fld>
            <a:endParaRPr lang="en-US"/>
          </a:p>
        </p:txBody>
      </p:sp>
    </p:spTree>
    <p:extLst>
      <p:ext uri="{BB962C8B-B14F-4D97-AF65-F5344CB8AC3E}">
        <p14:creationId xmlns:p14="http://schemas.microsoft.com/office/powerpoint/2010/main" val="762056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T</a:t>
            </a:r>
            <a:r>
              <a:rPr lang="vi-VN" sz="1200" b="0" i="0" kern="1200" dirty="0" smtClean="0">
                <a:solidFill>
                  <a:schemeClr val="tx1"/>
                </a:solidFill>
                <a:effectLst/>
                <a:latin typeface="+mn-lt"/>
                <a:ea typeface="+mn-ea"/>
                <a:cs typeface="+mn-cs"/>
              </a:rPr>
              <a:t>rong khi nghe thuyết trình, tại sao nghe nhiều khi không chú ý thậm chí còn cảm giác buồn ngủ</a:t>
            </a:r>
            <a:r>
              <a:rPr lang="en-US" sz="1200" b="0" i="0" kern="1200" dirty="0" smtClean="0">
                <a:solidFill>
                  <a:schemeClr val="tx1"/>
                </a:solidFill>
                <a:effectLst/>
                <a:latin typeface="+mn-lt"/>
                <a:ea typeface="+mn-ea"/>
                <a:cs typeface="+mn-cs"/>
              </a:rPr>
              <a:t>?</a:t>
            </a:r>
          </a:p>
          <a:p>
            <a:pPr marL="628650" lvl="1" indent="-171450">
              <a:buFontTx/>
              <a:buChar char="-"/>
            </a:pPr>
            <a:r>
              <a:rPr lang="vi-VN" sz="1200" b="0" i="0" kern="1200" dirty="0" smtClean="0">
                <a:solidFill>
                  <a:schemeClr val="tx1"/>
                </a:solidFill>
                <a:effectLst/>
                <a:latin typeface="+mn-lt"/>
                <a:ea typeface="+mn-ea"/>
                <a:cs typeface="+mn-cs"/>
              </a:rPr>
              <a:t>Có phải do ta mệt mỏi, vì nghe quá nhiều kiến thức không. xin thưa rằng không phải. Đa số trường hợp mệt mỏi là do mắt mỏi chứ không phải do cái đầu làm việc quá nhiều. </a:t>
            </a:r>
            <a:endParaRPr lang="en-US" sz="1200" b="0" i="0" kern="1200" dirty="0" smtClean="0">
              <a:solidFill>
                <a:schemeClr val="tx1"/>
              </a:solidFill>
              <a:effectLst/>
              <a:latin typeface="+mn-lt"/>
              <a:ea typeface="+mn-ea"/>
              <a:cs typeface="+mn-cs"/>
            </a:endParaRPr>
          </a:p>
          <a:p>
            <a:pPr marL="628650" lvl="1" indent="-171450">
              <a:buFontTx/>
              <a:buChar char="-"/>
            </a:pPr>
            <a:r>
              <a:rPr lang="vi-VN" sz="1200" b="0" i="0" kern="1200" dirty="0" smtClean="0">
                <a:solidFill>
                  <a:schemeClr val="tx1"/>
                </a:solidFill>
                <a:effectLst/>
                <a:latin typeface="+mn-lt"/>
                <a:ea typeface="+mn-ea"/>
                <a:cs typeface="+mn-cs"/>
              </a:rPr>
              <a:t>Hãy thử tập trung nhìn vào một điểm trong vòng 5 phút, ta sẽ thấy mỏi mắt. </a:t>
            </a:r>
            <a:endParaRPr lang="en-US" sz="1200" b="0" i="0" kern="1200" dirty="0" smtClean="0">
              <a:solidFill>
                <a:schemeClr val="tx1"/>
              </a:solidFill>
              <a:effectLst/>
              <a:latin typeface="+mn-lt"/>
              <a:ea typeface="+mn-ea"/>
              <a:cs typeface="+mn-cs"/>
            </a:endParaRPr>
          </a:p>
          <a:p>
            <a:pPr marL="628650" lvl="1" indent="-171450">
              <a:buFontTx/>
              <a:buChar char="-"/>
            </a:pPr>
            <a:r>
              <a:rPr lang="vi-VN" sz="1200" b="0" i="0" kern="1200" dirty="0" smtClean="0">
                <a:solidFill>
                  <a:schemeClr val="tx1"/>
                </a:solidFill>
                <a:effectLst/>
                <a:latin typeface="+mn-lt"/>
                <a:ea typeface="+mn-ea"/>
                <a:cs typeface="+mn-cs"/>
              </a:rPr>
              <a:t>Nhiều khi thính giả mệt mỏi thậm chí buồn ngủ không phải vì bài nói kém hấp dẫn mà một phần thính giả cả buổi chỉ nhìn có một điểm khiến mắt mỏi. Vậy thì người thuyết trình trước hội trường không nên đứng một chỗ. </a:t>
            </a:r>
            <a:endParaRPr lang="en-US" sz="1200" b="0" i="0" kern="1200" dirty="0" smtClean="0">
              <a:solidFill>
                <a:schemeClr val="tx1"/>
              </a:solidFill>
              <a:effectLst/>
              <a:latin typeface="+mn-lt"/>
              <a:ea typeface="+mn-ea"/>
              <a:cs typeface="+mn-cs"/>
            </a:endParaRPr>
          </a:p>
          <a:p>
            <a:pPr marL="628650" lvl="1" indent="-171450">
              <a:buFontTx/>
              <a:buChar char="-"/>
            </a:pPr>
            <a:r>
              <a:rPr lang="vi-VN" sz="1200" b="0" i="0" kern="1200" dirty="0" smtClean="0">
                <a:solidFill>
                  <a:schemeClr val="tx1"/>
                </a:solidFill>
                <a:effectLst/>
                <a:latin typeface="+mn-lt"/>
                <a:ea typeface="+mn-ea"/>
                <a:cs typeface="+mn-cs"/>
              </a:rPr>
              <a:t>Trong thuyết trình, kị nhất là đơn điệu, nhàm chán. Hãy liên tục di chuyển tạo những góc nhìn, góc nghe mới cho thính giả. Nếu ta đứng im một chỗ (nhất là đằng sau cái bục), cơ thể tất sẽ cứng nhắc, giọng nói đều đều.</a:t>
            </a:r>
            <a:endParaRPr lang="en-US" sz="1200" b="0" i="0" kern="1200" dirty="0" smtClean="0">
              <a:solidFill>
                <a:schemeClr val="tx1"/>
              </a:solidFill>
              <a:effectLst/>
              <a:latin typeface="+mn-lt"/>
              <a:ea typeface="+mn-ea"/>
              <a:cs typeface="+mn-cs"/>
            </a:endParaRPr>
          </a:p>
          <a:p>
            <a:pPr marL="171450" lvl="0" indent="-171450">
              <a:buFontTx/>
              <a:buChar char="-"/>
            </a:pPr>
            <a:r>
              <a:rPr lang="vi-VN" sz="1200" b="0" i="0" kern="1200" dirty="0" smtClean="0">
                <a:solidFill>
                  <a:schemeClr val="tx1"/>
                </a:solidFill>
                <a:effectLst/>
                <a:latin typeface="+mn-lt"/>
                <a:ea typeface="+mn-ea"/>
                <a:cs typeface="+mn-cs"/>
              </a:rPr>
              <a:t>Khi di chuyển, tốc độ bước của ta cũng giống như giọng nói. Nếu bước chân mạnh mẽ thì giọng nói nhanh và mạnh mẽ, ngược lại, bước chân nhẹ nhàng, giọng nói cũng nhẹ nhàng, khoan thai</a:t>
            </a:r>
            <a:r>
              <a:rPr lang="en-US" sz="1200" b="0" i="0" kern="1200" dirty="0" smtClean="0">
                <a:solidFill>
                  <a:schemeClr val="tx1"/>
                </a:solidFill>
                <a:effectLst/>
                <a:latin typeface="+mn-lt"/>
                <a:ea typeface="+mn-ea"/>
                <a:cs typeface="+mn-cs"/>
              </a:rPr>
              <a:t>.</a:t>
            </a:r>
          </a:p>
          <a:p>
            <a:pPr marL="628650" lvl="1" indent="-171450">
              <a:buFontTx/>
              <a:buChar char="-"/>
            </a:pPr>
            <a:r>
              <a:rPr lang="en-US" sz="1200" b="0" i="0" kern="1200" dirty="0" err="1" smtClean="0">
                <a:solidFill>
                  <a:schemeClr val="tx1"/>
                </a:solidFill>
                <a:effectLst/>
                <a:latin typeface="+mn-lt"/>
                <a:ea typeface="+mn-ea"/>
                <a:cs typeface="+mn-cs"/>
              </a:rPr>
              <a:t>Vậy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thuyết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trình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tốc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độ</a:t>
            </a:r>
            <a:r>
              <a:rPr lang="en-US" sz="1200" b="0" i="0" kern="1200" dirty="0" smtClean="0">
                <a:solidFill>
                  <a:schemeClr val="tx1"/>
                </a:solidFill>
                <a:effectLst/>
                <a:latin typeface="+mn-lt"/>
                <a:ea typeface="+mn-ea"/>
                <a:cs typeface="+mn-cs"/>
              </a:rPr>
              <a:t> di </a:t>
            </a:r>
            <a:r>
              <a:rPr lang="en-US" sz="1200" b="0" i="0" kern="1200" dirty="0" err="1" smtClean="0">
                <a:solidFill>
                  <a:schemeClr val="tx1"/>
                </a:solidFill>
                <a:effectLst/>
                <a:latin typeface="+mn-lt"/>
                <a:ea typeface="+mn-ea"/>
                <a:cs typeface="+mn-cs"/>
              </a:rPr>
              <a:t>chuyển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chỉ</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thuộc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nội</a:t>
            </a:r>
            <a:r>
              <a:rPr lang="en-US" sz="1200" b="0" i="0" kern="1200" dirty="0" smtClean="0">
                <a:solidFill>
                  <a:schemeClr val="tx1"/>
                </a:solidFill>
                <a:effectLst/>
                <a:latin typeface="+mn-lt"/>
                <a:ea typeface="+mn-ea"/>
                <a:cs typeface="+mn-cs"/>
              </a:rPr>
              <a:t> dung </a:t>
            </a:r>
            <a:r>
              <a:rPr lang="en-US" sz="1200" b="0" i="0" kern="1200" dirty="0" err="1" smtClean="0">
                <a:solidFill>
                  <a:schemeClr val="tx1"/>
                </a:solidFill>
                <a:effectLst/>
                <a:latin typeface="+mn-lt"/>
                <a:ea typeface="+mn-ea"/>
                <a:cs typeface="+mn-cs"/>
              </a:rPr>
              <a:t>câu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hay </a:t>
            </a:r>
            <a:r>
              <a:rPr lang="en-US" sz="1200" b="0" i="0" kern="1200" dirty="0" err="1" smtClean="0">
                <a:solidFill>
                  <a:schemeClr val="tx1"/>
                </a:solidFill>
                <a:effectLst/>
                <a:latin typeface="+mn-lt"/>
                <a:ea typeface="+mn-ea"/>
                <a:cs typeface="+mn-cs"/>
              </a:rPr>
              <a:t>tính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đoạn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nhanh</a:t>
            </a:r>
            <a:r>
              <a:rPr lang="en-US" sz="1200" b="0" i="0" kern="1200" dirty="0" smtClean="0">
                <a:solidFill>
                  <a:schemeClr val="tx1"/>
                </a:solidFill>
                <a:effectLst/>
                <a:latin typeface="+mn-lt"/>
                <a:ea typeface="+mn-ea"/>
                <a:cs typeface="+mn-cs"/>
              </a:rPr>
              <a:t> hay </a:t>
            </a:r>
            <a:r>
              <a:rPr lang="en-US" sz="1200" b="0" i="0" kern="1200" dirty="0" err="1" smtClean="0">
                <a:solidFill>
                  <a:schemeClr val="tx1"/>
                </a:solidFill>
                <a:effectLst/>
                <a:latin typeface="+mn-lt"/>
                <a:ea typeface="+mn-ea"/>
                <a:cs typeface="+mn-cs"/>
              </a:rPr>
              <a:t>chậm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thuộc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thính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giả</a:t>
            </a:r>
            <a:r>
              <a:rPr lang="en-US" sz="1200" b="0" i="0" kern="1200" dirty="0" smtClean="0">
                <a:solidFill>
                  <a:schemeClr val="tx1"/>
                </a:solidFill>
                <a:effectLst/>
                <a:latin typeface="+mn-lt"/>
                <a:ea typeface="+mn-ea"/>
                <a:cs typeface="+mn-cs"/>
              </a:rPr>
              <a:t>.</a:t>
            </a:r>
          </a:p>
          <a:p>
            <a:pPr marL="628650" lvl="1" indent="-171450">
              <a:buFontTx/>
              <a:buChar char="-"/>
            </a:pPr>
            <a:r>
              <a:rPr lang="vi-VN" sz="1200" b="0" i="0" kern="1200" dirty="0" smtClean="0">
                <a:solidFill>
                  <a:schemeClr val="tx1"/>
                </a:solidFill>
                <a:effectLst/>
                <a:latin typeface="+mn-lt"/>
                <a:ea typeface="+mn-ea"/>
                <a:cs typeface="+mn-cs"/>
              </a:rPr>
              <a:t>Nếu giao tiếp trong hội trường dành cho thanh niên, diễn giả cần di chuyển nhanh, mạnh, dứt khoát tạo sự mạnh mẽ, năng động</a:t>
            </a:r>
            <a:r>
              <a:rPr lang="en-US" sz="1200" b="0" i="0" kern="1200" dirty="0" smtClean="0">
                <a:solidFill>
                  <a:schemeClr val="tx1"/>
                </a:solidFill>
                <a:effectLst/>
                <a:latin typeface="+mn-lt"/>
                <a:ea typeface="+mn-ea"/>
                <a:cs typeface="+mn-cs"/>
              </a:rPr>
              <a:t>.</a:t>
            </a:r>
          </a:p>
          <a:p>
            <a:pPr marL="628650" lvl="1" indent="-171450">
              <a:buFontTx/>
              <a:buChar char="-"/>
            </a:pPr>
            <a:r>
              <a:rPr lang="vi-VN" sz="1200" b="0" i="0" kern="1200" dirty="0" smtClean="0">
                <a:solidFill>
                  <a:schemeClr val="tx1"/>
                </a:solidFill>
                <a:effectLst/>
                <a:latin typeface="+mn-lt"/>
                <a:ea typeface="+mn-ea"/>
                <a:cs typeface="+mn-cs"/>
              </a:rPr>
              <a:t>Nếu giao tiếp trong bài nói nhưng đối với hội trường có số thính giả cao tuổi sẽ khiến thính giả không bắt nhịp kịp với bài nói.</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 </a:t>
            </a:r>
            <a:r>
              <a:rPr lang="en-US" baseline="0" dirty="0" err="1" smtClean="0"/>
              <a:t>dụ</a:t>
            </a:r>
            <a:r>
              <a:rPr lang="en-US" baseline="0" dirty="0" smtClean="0"/>
              <a:t>: </a:t>
            </a:r>
            <a:r>
              <a:rPr lang="en-US" baseline="0" dirty="0" err="1" smtClean="0"/>
              <a:t>Bạn</a:t>
            </a:r>
            <a:r>
              <a:rPr lang="en-US" baseline="0" dirty="0" smtClean="0"/>
              <a:t> </a:t>
            </a:r>
            <a:r>
              <a:rPr lang="en-US" baseline="0" dirty="0" err="1" smtClean="0"/>
              <a:t>đang</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về</a:t>
            </a:r>
            <a:r>
              <a:rPr lang="en-US" baseline="0" dirty="0" smtClean="0"/>
              <a:t> 3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nói</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ngay</a:t>
            </a:r>
            <a:r>
              <a:rPr lang="en-US" baseline="0" dirty="0" smtClean="0"/>
              <a:t> </a:t>
            </a:r>
            <a:r>
              <a:rPr lang="en-US" baseline="0" dirty="0" err="1" smtClean="0"/>
              <a:t>tại</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của</a:t>
            </a:r>
            <a:r>
              <a:rPr lang="en-US" baseline="0" dirty="0" smtClean="0"/>
              <a:t> </a:t>
            </a:r>
            <a:r>
              <a:rPr lang="en-US" baseline="0" dirty="0" err="1" smtClean="0"/>
              <a:t>bạn</a:t>
            </a:r>
            <a:r>
              <a:rPr lang="en-US" baseline="0" dirty="0" smtClean="0"/>
              <a:t>,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bạn</a:t>
            </a:r>
            <a:r>
              <a:rPr lang="en-US" baseline="0" dirty="0" smtClean="0"/>
              <a:t> di </a:t>
            </a:r>
            <a:r>
              <a:rPr lang="en-US" baseline="0" dirty="0" err="1" smtClean="0"/>
              <a:t>chuyển</a:t>
            </a:r>
            <a:r>
              <a:rPr lang="en-US" baseline="0" dirty="0" smtClean="0"/>
              <a:t> 2-3 </a:t>
            </a:r>
            <a:r>
              <a:rPr lang="en-US" baseline="0" dirty="0" err="1" smtClean="0"/>
              <a:t>bước</a:t>
            </a:r>
            <a:r>
              <a:rPr lang="en-US" baseline="0" dirty="0" smtClean="0"/>
              <a:t> </a:t>
            </a:r>
            <a:r>
              <a:rPr lang="en-US" baseline="0" dirty="0" err="1" smtClean="0"/>
              <a:t>và</a:t>
            </a:r>
            <a:r>
              <a:rPr lang="en-US" baseline="0" dirty="0" smtClean="0"/>
              <a:t> </a:t>
            </a:r>
            <a:r>
              <a:rPr lang="en-US" baseline="0" dirty="0" err="1" smtClean="0"/>
              <a:t>nói</a:t>
            </a:r>
            <a:r>
              <a:rPr lang="en-US" baseline="0" dirty="0" smtClean="0"/>
              <a:t> </a:t>
            </a:r>
            <a:r>
              <a:rPr lang="en-US" baseline="0" dirty="0" err="1" smtClean="0"/>
              <a:t>về</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thứ</a:t>
            </a:r>
            <a:r>
              <a:rPr lang="en-US" baseline="0" dirty="0" smtClean="0"/>
              <a:t> 2. </a:t>
            </a:r>
            <a:endParaRPr lang="en-US" dirty="0" smtClean="0"/>
          </a:p>
          <a:p>
            <a:r>
              <a:rPr lang="en-US" dirty="0" err="1" smtClean="0"/>
              <a:t>Vậy</a:t>
            </a:r>
            <a:r>
              <a:rPr lang="en-US" baseline="0" dirty="0" smtClean="0"/>
              <a:t> </a:t>
            </a:r>
            <a:r>
              <a:rPr lang="en-US" baseline="0" dirty="0" err="1" smtClean="0"/>
              <a:t>Khi</a:t>
            </a:r>
            <a:r>
              <a:rPr lang="en-US" baseline="0" dirty="0" smtClean="0"/>
              <a:t> </a:t>
            </a:r>
            <a:r>
              <a:rPr lang="en-US" baseline="0" dirty="0" err="1" smtClean="0"/>
              <a:t>nói</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kết</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di </a:t>
            </a:r>
            <a:r>
              <a:rPr lang="en-US" baseline="0" dirty="0" err="1" smtClean="0"/>
              <a:t>chuyển</a:t>
            </a:r>
            <a:r>
              <a:rPr lang="en-US" baseline="0" dirty="0" smtClean="0"/>
              <a:t> </a:t>
            </a:r>
            <a:r>
              <a:rPr lang="en-US" baseline="0" dirty="0" err="1" smtClean="0"/>
              <a:t>cũng</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để</a:t>
            </a:r>
            <a:r>
              <a:rPr lang="en-US" baseline="0" dirty="0" smtClean="0"/>
              <a:t> </a:t>
            </a:r>
            <a:r>
              <a:rPr lang="en-US" baseline="0" dirty="0" err="1" smtClean="0"/>
              <a:t>cuốn</a:t>
            </a:r>
            <a:r>
              <a:rPr lang="en-US" baseline="0" dirty="0" smtClean="0"/>
              <a:t> </a:t>
            </a:r>
            <a:r>
              <a:rPr lang="en-US" baseline="0" dirty="0" err="1" smtClean="0"/>
              <a:t>hút</a:t>
            </a:r>
            <a:r>
              <a:rPr lang="en-US" baseline="0" dirty="0" smtClean="0"/>
              <a:t> </a:t>
            </a:r>
            <a:r>
              <a:rPr lang="en-US" baseline="0" dirty="0" err="1" smtClean="0"/>
              <a:t>người</a:t>
            </a:r>
            <a:r>
              <a:rPr lang="en-US" baseline="0" dirty="0" smtClean="0"/>
              <a:t> </a:t>
            </a:r>
            <a:r>
              <a:rPr lang="en-US" baseline="0" dirty="0" err="1" smtClean="0"/>
              <a:t>nghe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B586A5A-1813-4227-8297-86B88F2D45FF}" type="slidenum">
              <a:rPr lang="en-US" smtClean="0"/>
              <a:t>5</a:t>
            </a:fld>
            <a:endParaRPr lang="en-US"/>
          </a:p>
        </p:txBody>
      </p:sp>
    </p:spTree>
    <p:extLst>
      <p:ext uri="{BB962C8B-B14F-4D97-AF65-F5344CB8AC3E}">
        <p14:creationId xmlns:p14="http://schemas.microsoft.com/office/powerpoint/2010/main" val="213579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763" y="6357937"/>
            <a:ext cx="1676400" cy="371475"/>
          </a:xfrm>
          <a:custGeom>
            <a:avLst/>
            <a:gdLst/>
            <a:ahLst/>
            <a:cxnLst/>
            <a:rect l="l" t="t" r="r" b="b"/>
            <a:pathLst>
              <a:path w="1676400" h="371475">
                <a:moveTo>
                  <a:pt x="0" y="371475"/>
                </a:moveTo>
                <a:lnTo>
                  <a:pt x="1676400" y="371475"/>
                </a:lnTo>
                <a:lnTo>
                  <a:pt x="1676400" y="0"/>
                </a:lnTo>
                <a:lnTo>
                  <a:pt x="0" y="0"/>
                </a:lnTo>
                <a:lnTo>
                  <a:pt x="0" y="371475"/>
                </a:lnTo>
                <a:close/>
              </a:path>
            </a:pathLst>
          </a:custGeom>
          <a:solidFill>
            <a:srgbClr val="239DD7"/>
          </a:solidFill>
        </p:spPr>
        <p:txBody>
          <a:bodyPr wrap="square" lIns="0" tIns="0" rIns="0" bIns="0" rtlCol="0"/>
          <a:lstStyle/>
          <a:p>
            <a:endParaRPr/>
          </a:p>
        </p:txBody>
      </p:sp>
      <p:sp>
        <p:nvSpPr>
          <p:cNvPr id="17" name="bk object 17"/>
          <p:cNvSpPr/>
          <p:nvPr/>
        </p:nvSpPr>
        <p:spPr>
          <a:xfrm>
            <a:off x="4763" y="6357937"/>
            <a:ext cx="1676400" cy="371475"/>
          </a:xfrm>
          <a:custGeom>
            <a:avLst/>
            <a:gdLst/>
            <a:ahLst/>
            <a:cxnLst/>
            <a:rect l="l" t="t" r="r" b="b"/>
            <a:pathLst>
              <a:path w="1676400" h="371475">
                <a:moveTo>
                  <a:pt x="0" y="371475"/>
                </a:moveTo>
                <a:lnTo>
                  <a:pt x="1676400" y="371475"/>
                </a:lnTo>
                <a:lnTo>
                  <a:pt x="1676400" y="0"/>
                </a:lnTo>
                <a:lnTo>
                  <a:pt x="0" y="0"/>
                </a:lnTo>
                <a:lnTo>
                  <a:pt x="0" y="371475"/>
                </a:lnTo>
                <a:close/>
              </a:path>
            </a:pathLst>
          </a:custGeom>
          <a:ln w="9534">
            <a:solidFill>
              <a:srgbClr val="009FE6"/>
            </a:solidFill>
          </a:ln>
        </p:spPr>
        <p:txBody>
          <a:bodyPr wrap="square" lIns="0" tIns="0" rIns="0" bIns="0" rtlCol="0"/>
          <a:lstStyle/>
          <a:p>
            <a:endParaRPr/>
          </a:p>
        </p:txBody>
      </p:sp>
      <p:sp>
        <p:nvSpPr>
          <p:cNvPr id="18" name="bk object 18"/>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endParaRPr/>
          </a:p>
        </p:txBody>
      </p:sp>
      <p:sp>
        <p:nvSpPr>
          <p:cNvPr id="2" name="Holder 2"/>
          <p:cNvSpPr>
            <a:spLocks noGrp="1"/>
          </p:cNvSpPr>
          <p:nvPr>
            <p:ph type="ctrTitle"/>
          </p:nvPr>
        </p:nvSpPr>
        <p:spPr>
          <a:xfrm>
            <a:off x="898207" y="703262"/>
            <a:ext cx="7347584" cy="849630"/>
          </a:xfrm>
          <a:prstGeom prst="rect">
            <a:avLst/>
          </a:prstGeom>
        </p:spPr>
        <p:txBody>
          <a:bodyPr wrap="square" lIns="0" tIns="0" rIns="0" bIns="0">
            <a:spAutoFit/>
          </a:bodyPr>
          <a:lstStyle>
            <a:lvl1pPr>
              <a:defRPr sz="5400" b="1" i="0">
                <a:solidFill>
                  <a:srgbClr val="006FC0"/>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Verdana"/>
                <a:cs typeface="Verdana"/>
              </a:defRPr>
            </a:lvl1pPr>
          </a:lstStyle>
          <a:p>
            <a:pPr marL="12700">
              <a:lnSpc>
                <a:spcPct val="100000"/>
              </a:lnSpc>
              <a:spcBef>
                <a:spcPts val="105"/>
              </a:spcBef>
            </a:pPr>
            <a:r>
              <a:rPr spc="10"/>
              <a:t>TMA</a:t>
            </a:r>
            <a:r>
              <a:rPr spc="-155"/>
              <a:t> </a:t>
            </a:r>
            <a:r>
              <a:rPr spc="-90"/>
              <a:t>SOLUTIONS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2018-01-29</a:t>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Verdana"/>
                <a:cs typeface="Verdana"/>
              </a:defRPr>
            </a:lvl1pPr>
          </a:lstStyle>
          <a:p>
            <a:pPr marL="25400">
              <a:lnSpc>
                <a:spcPct val="100000"/>
              </a:lnSpc>
              <a:spcBef>
                <a:spcPts val="105"/>
              </a:spcBef>
            </a:pPr>
            <a:fld id="{81D60167-4931-47E6-BA6A-407CBD079E47}" type="slidenum">
              <a:rPr spc="-100"/>
              <a:t>‹#›</a:t>
            </a:fld>
            <a:endParaRPr spc="-1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750" b="1"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Verdana"/>
                <a:cs typeface="Verdana"/>
              </a:defRPr>
            </a:lvl1pPr>
          </a:lstStyle>
          <a:p>
            <a:pPr marL="12700">
              <a:lnSpc>
                <a:spcPct val="100000"/>
              </a:lnSpc>
              <a:spcBef>
                <a:spcPts val="105"/>
              </a:spcBef>
            </a:pPr>
            <a:r>
              <a:rPr spc="10"/>
              <a:t>TMA</a:t>
            </a:r>
            <a:r>
              <a:rPr spc="-155"/>
              <a:t> </a:t>
            </a:r>
            <a:r>
              <a:rPr spc="-90"/>
              <a:t>SOLUTIONS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2018-01-29</a:t>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Verdana"/>
                <a:cs typeface="Verdana"/>
              </a:defRPr>
            </a:lvl1pPr>
          </a:lstStyle>
          <a:p>
            <a:pPr marL="25400">
              <a:lnSpc>
                <a:spcPct val="100000"/>
              </a:lnSpc>
              <a:spcBef>
                <a:spcPts val="105"/>
              </a:spcBef>
            </a:pPr>
            <a:fld id="{81D60167-4931-47E6-BA6A-407CBD079E47}" type="slidenum">
              <a:rPr spc="-100"/>
              <a:t>‹#›</a:t>
            </a:fld>
            <a:endParaRPr spc="-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Verdana"/>
                <a:cs typeface="Verdana"/>
              </a:defRPr>
            </a:lvl1pPr>
          </a:lstStyle>
          <a:p>
            <a:pPr marL="12700">
              <a:lnSpc>
                <a:spcPct val="100000"/>
              </a:lnSpc>
              <a:spcBef>
                <a:spcPts val="105"/>
              </a:spcBef>
            </a:pPr>
            <a:r>
              <a:rPr spc="10"/>
              <a:t>TMA</a:t>
            </a:r>
            <a:r>
              <a:rPr spc="-155"/>
              <a:t> </a:t>
            </a:r>
            <a:r>
              <a:rPr spc="-90"/>
              <a:t>SOLUTIONS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2018-01-29</a:t>
            </a:fld>
            <a:endParaRPr lang="en-US"/>
          </a:p>
        </p:txBody>
      </p:sp>
      <p:sp>
        <p:nvSpPr>
          <p:cNvPr id="7" name="Holder 7"/>
          <p:cNvSpPr>
            <a:spLocks noGrp="1"/>
          </p:cNvSpPr>
          <p:nvPr>
            <p:ph type="sldNum" sz="quarter" idx="7"/>
          </p:nvPr>
        </p:nvSpPr>
        <p:spPr/>
        <p:txBody>
          <a:bodyPr lIns="0" tIns="0" rIns="0" bIns="0"/>
          <a:lstStyle>
            <a:lvl1pPr>
              <a:defRPr sz="1200" b="0" i="0">
                <a:solidFill>
                  <a:schemeClr val="bg1"/>
                </a:solidFill>
                <a:latin typeface="Verdana"/>
                <a:cs typeface="Verdana"/>
              </a:defRPr>
            </a:lvl1pPr>
          </a:lstStyle>
          <a:p>
            <a:pPr marL="25400">
              <a:lnSpc>
                <a:spcPct val="100000"/>
              </a:lnSpc>
              <a:spcBef>
                <a:spcPts val="105"/>
              </a:spcBef>
            </a:pPr>
            <a:fld id="{81D60167-4931-47E6-BA6A-407CBD079E47}" type="slidenum">
              <a:rPr spc="-100"/>
              <a:t>‹#›</a:t>
            </a:fld>
            <a:endParaRPr spc="-1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763" y="6357937"/>
            <a:ext cx="1676400" cy="371475"/>
          </a:xfrm>
          <a:custGeom>
            <a:avLst/>
            <a:gdLst/>
            <a:ahLst/>
            <a:cxnLst/>
            <a:rect l="l" t="t" r="r" b="b"/>
            <a:pathLst>
              <a:path w="1676400" h="371475">
                <a:moveTo>
                  <a:pt x="0" y="371475"/>
                </a:moveTo>
                <a:lnTo>
                  <a:pt x="1676400" y="371475"/>
                </a:lnTo>
                <a:lnTo>
                  <a:pt x="1676400" y="0"/>
                </a:lnTo>
                <a:lnTo>
                  <a:pt x="0" y="0"/>
                </a:lnTo>
                <a:lnTo>
                  <a:pt x="0" y="371475"/>
                </a:lnTo>
                <a:close/>
              </a:path>
            </a:pathLst>
          </a:custGeom>
          <a:solidFill>
            <a:srgbClr val="239DD7"/>
          </a:solidFill>
        </p:spPr>
        <p:txBody>
          <a:bodyPr wrap="square" lIns="0" tIns="0" rIns="0" bIns="0" rtlCol="0"/>
          <a:lstStyle/>
          <a:p>
            <a:endParaRPr/>
          </a:p>
        </p:txBody>
      </p:sp>
      <p:sp>
        <p:nvSpPr>
          <p:cNvPr id="17" name="bk object 17"/>
          <p:cNvSpPr/>
          <p:nvPr/>
        </p:nvSpPr>
        <p:spPr>
          <a:xfrm>
            <a:off x="4763" y="6357937"/>
            <a:ext cx="1676400" cy="371475"/>
          </a:xfrm>
          <a:custGeom>
            <a:avLst/>
            <a:gdLst/>
            <a:ahLst/>
            <a:cxnLst/>
            <a:rect l="l" t="t" r="r" b="b"/>
            <a:pathLst>
              <a:path w="1676400" h="371475">
                <a:moveTo>
                  <a:pt x="0" y="371475"/>
                </a:moveTo>
                <a:lnTo>
                  <a:pt x="1676400" y="371475"/>
                </a:lnTo>
                <a:lnTo>
                  <a:pt x="1676400" y="0"/>
                </a:lnTo>
                <a:lnTo>
                  <a:pt x="0" y="0"/>
                </a:lnTo>
                <a:lnTo>
                  <a:pt x="0" y="371475"/>
                </a:lnTo>
                <a:close/>
              </a:path>
            </a:pathLst>
          </a:custGeom>
          <a:ln w="9534">
            <a:solidFill>
              <a:srgbClr val="009FE6"/>
            </a:solidFill>
          </a:ln>
        </p:spPr>
        <p:txBody>
          <a:bodyPr wrap="square" lIns="0" tIns="0" rIns="0" bIns="0" rtlCol="0"/>
          <a:lstStyle/>
          <a:p>
            <a:endParaRPr/>
          </a:p>
        </p:txBody>
      </p:sp>
      <p:sp>
        <p:nvSpPr>
          <p:cNvPr id="18" name="bk object 18"/>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Verdana"/>
                <a:cs typeface="Verdana"/>
              </a:defRPr>
            </a:lvl1pPr>
          </a:lstStyle>
          <a:p>
            <a:pPr marL="12700">
              <a:lnSpc>
                <a:spcPct val="100000"/>
              </a:lnSpc>
              <a:spcBef>
                <a:spcPts val="105"/>
              </a:spcBef>
            </a:pPr>
            <a:r>
              <a:rPr spc="10"/>
              <a:t>TMA</a:t>
            </a:r>
            <a:r>
              <a:rPr spc="-155"/>
              <a:t> </a:t>
            </a:r>
            <a:r>
              <a:rPr spc="-90"/>
              <a:t>SOLUTIONS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2018-01-29</a:t>
            </a:fld>
            <a:endParaRPr lang="en-US"/>
          </a:p>
        </p:txBody>
      </p:sp>
      <p:sp>
        <p:nvSpPr>
          <p:cNvPr id="5" name="Holder 5"/>
          <p:cNvSpPr>
            <a:spLocks noGrp="1"/>
          </p:cNvSpPr>
          <p:nvPr>
            <p:ph type="sldNum" sz="quarter" idx="7"/>
          </p:nvPr>
        </p:nvSpPr>
        <p:spPr/>
        <p:txBody>
          <a:bodyPr lIns="0" tIns="0" rIns="0" bIns="0"/>
          <a:lstStyle>
            <a:lvl1pPr>
              <a:defRPr sz="1200" b="0" i="0">
                <a:solidFill>
                  <a:schemeClr val="bg1"/>
                </a:solidFill>
                <a:latin typeface="Verdana"/>
                <a:cs typeface="Verdana"/>
              </a:defRPr>
            </a:lvl1pPr>
          </a:lstStyle>
          <a:p>
            <a:pPr marL="25400">
              <a:lnSpc>
                <a:spcPct val="100000"/>
              </a:lnSpc>
              <a:spcBef>
                <a:spcPts val="105"/>
              </a:spcBef>
            </a:pPr>
            <a:fld id="{81D60167-4931-47E6-BA6A-407CBD079E47}" type="slidenum">
              <a:rPr spc="-100"/>
              <a:t>‹#›</a:t>
            </a:fld>
            <a:endParaRPr spc="-1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Verdana"/>
                <a:cs typeface="Verdana"/>
              </a:defRPr>
            </a:lvl1pPr>
          </a:lstStyle>
          <a:p>
            <a:pPr marL="12700">
              <a:lnSpc>
                <a:spcPct val="100000"/>
              </a:lnSpc>
              <a:spcBef>
                <a:spcPts val="105"/>
              </a:spcBef>
            </a:pPr>
            <a:r>
              <a:rPr spc="10"/>
              <a:t>TMA</a:t>
            </a:r>
            <a:r>
              <a:rPr spc="-155"/>
              <a:t> </a:t>
            </a:r>
            <a:r>
              <a:rPr spc="-90"/>
              <a:t>SOLUTIONS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2018-01-29</a:t>
            </a:fld>
            <a:endParaRPr lang="en-US"/>
          </a:p>
        </p:txBody>
      </p:sp>
      <p:sp>
        <p:nvSpPr>
          <p:cNvPr id="4" name="Holder 4"/>
          <p:cNvSpPr>
            <a:spLocks noGrp="1"/>
          </p:cNvSpPr>
          <p:nvPr>
            <p:ph type="sldNum" sz="quarter" idx="7"/>
          </p:nvPr>
        </p:nvSpPr>
        <p:spPr/>
        <p:txBody>
          <a:bodyPr lIns="0" tIns="0" rIns="0" bIns="0"/>
          <a:lstStyle>
            <a:lvl1pPr>
              <a:defRPr sz="1200" b="0" i="0">
                <a:solidFill>
                  <a:schemeClr val="bg1"/>
                </a:solidFill>
                <a:latin typeface="Verdana"/>
                <a:cs typeface="Verdana"/>
              </a:defRPr>
            </a:lvl1pPr>
          </a:lstStyle>
          <a:p>
            <a:pPr marL="25400">
              <a:lnSpc>
                <a:spcPct val="100000"/>
              </a:lnSpc>
              <a:spcBef>
                <a:spcPts val="105"/>
              </a:spcBef>
            </a:pPr>
            <a:fld id="{81D60167-4931-47E6-BA6A-407CBD079E47}" type="slidenum">
              <a:rPr spc="-100"/>
              <a:t>‹#›</a:t>
            </a:fld>
            <a:endParaRPr spc="-1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763" y="6357937"/>
            <a:ext cx="1676400" cy="371475"/>
          </a:xfrm>
          <a:custGeom>
            <a:avLst/>
            <a:gdLst/>
            <a:ahLst/>
            <a:cxnLst/>
            <a:rect l="l" t="t" r="r" b="b"/>
            <a:pathLst>
              <a:path w="1676400" h="371475">
                <a:moveTo>
                  <a:pt x="0" y="371475"/>
                </a:moveTo>
                <a:lnTo>
                  <a:pt x="1676400" y="371475"/>
                </a:lnTo>
                <a:lnTo>
                  <a:pt x="1676400" y="0"/>
                </a:lnTo>
                <a:lnTo>
                  <a:pt x="0" y="0"/>
                </a:lnTo>
                <a:lnTo>
                  <a:pt x="0" y="371475"/>
                </a:lnTo>
                <a:close/>
              </a:path>
            </a:pathLst>
          </a:custGeom>
          <a:solidFill>
            <a:srgbClr val="239DD7"/>
          </a:solidFill>
        </p:spPr>
        <p:txBody>
          <a:bodyPr wrap="square" lIns="0" tIns="0" rIns="0" bIns="0" rtlCol="0"/>
          <a:lstStyle/>
          <a:p>
            <a:endParaRPr/>
          </a:p>
        </p:txBody>
      </p:sp>
      <p:sp>
        <p:nvSpPr>
          <p:cNvPr id="17" name="bk object 17"/>
          <p:cNvSpPr/>
          <p:nvPr/>
        </p:nvSpPr>
        <p:spPr>
          <a:xfrm>
            <a:off x="4763" y="6357937"/>
            <a:ext cx="1676400" cy="371475"/>
          </a:xfrm>
          <a:custGeom>
            <a:avLst/>
            <a:gdLst/>
            <a:ahLst/>
            <a:cxnLst/>
            <a:rect l="l" t="t" r="r" b="b"/>
            <a:pathLst>
              <a:path w="1676400" h="371475">
                <a:moveTo>
                  <a:pt x="0" y="371475"/>
                </a:moveTo>
                <a:lnTo>
                  <a:pt x="1676400" y="371475"/>
                </a:lnTo>
                <a:lnTo>
                  <a:pt x="1676400" y="0"/>
                </a:lnTo>
                <a:lnTo>
                  <a:pt x="0" y="0"/>
                </a:lnTo>
                <a:lnTo>
                  <a:pt x="0" y="371475"/>
                </a:lnTo>
                <a:close/>
              </a:path>
            </a:pathLst>
          </a:custGeom>
          <a:ln w="9534">
            <a:solidFill>
              <a:srgbClr val="009FE6"/>
            </a:solidFill>
          </a:ln>
        </p:spPr>
        <p:txBody>
          <a:bodyPr wrap="square" lIns="0" tIns="0" rIns="0" bIns="0" rtlCol="0"/>
          <a:lstStyle/>
          <a:p>
            <a:endParaRPr/>
          </a:p>
        </p:txBody>
      </p:sp>
      <p:sp>
        <p:nvSpPr>
          <p:cNvPr id="2" name="Holder 2"/>
          <p:cNvSpPr>
            <a:spLocks noGrp="1"/>
          </p:cNvSpPr>
          <p:nvPr>
            <p:ph type="title"/>
          </p:nvPr>
        </p:nvSpPr>
        <p:spPr>
          <a:xfrm>
            <a:off x="3433191" y="269493"/>
            <a:ext cx="2277617" cy="575310"/>
          </a:xfrm>
          <a:prstGeom prst="rect">
            <a:avLst/>
          </a:prstGeom>
        </p:spPr>
        <p:txBody>
          <a:bodyPr wrap="square" lIns="0" tIns="0" rIns="0" bIns="0">
            <a:spAutoFit/>
          </a:bodyPr>
          <a:lstStyle>
            <a:lvl1pPr>
              <a:defRPr sz="3600" b="1" i="0">
                <a:solidFill>
                  <a:schemeClr val="tx1"/>
                </a:solidFill>
                <a:latin typeface="Verdana"/>
                <a:cs typeface="Verdana"/>
              </a:defRPr>
            </a:lvl1pPr>
          </a:lstStyle>
          <a:p>
            <a:endParaRPr/>
          </a:p>
        </p:txBody>
      </p:sp>
      <p:sp>
        <p:nvSpPr>
          <p:cNvPr id="3" name="Holder 3"/>
          <p:cNvSpPr>
            <a:spLocks noGrp="1"/>
          </p:cNvSpPr>
          <p:nvPr>
            <p:ph type="body" idx="1"/>
          </p:nvPr>
        </p:nvSpPr>
        <p:spPr>
          <a:xfrm>
            <a:off x="1081405" y="2441955"/>
            <a:ext cx="6981189" cy="2192654"/>
          </a:xfrm>
          <a:prstGeom prst="rect">
            <a:avLst/>
          </a:prstGeom>
        </p:spPr>
        <p:txBody>
          <a:bodyPr wrap="square" lIns="0" tIns="0" rIns="0" bIns="0">
            <a:spAutoFit/>
          </a:bodyPr>
          <a:lstStyle>
            <a:lvl1pPr>
              <a:defRPr sz="2750" b="1" i="0">
                <a:solidFill>
                  <a:schemeClr val="bg1"/>
                </a:solidFill>
                <a:latin typeface="Arial"/>
                <a:cs typeface="Arial"/>
              </a:defRPr>
            </a:lvl1pPr>
          </a:lstStyle>
          <a:p>
            <a:endParaRPr/>
          </a:p>
        </p:txBody>
      </p:sp>
      <p:sp>
        <p:nvSpPr>
          <p:cNvPr id="4" name="Holder 4"/>
          <p:cNvSpPr>
            <a:spLocks noGrp="1"/>
          </p:cNvSpPr>
          <p:nvPr>
            <p:ph type="ftr" sz="quarter" idx="5"/>
          </p:nvPr>
        </p:nvSpPr>
        <p:spPr>
          <a:xfrm>
            <a:off x="78739" y="6443086"/>
            <a:ext cx="1217930" cy="212725"/>
          </a:xfrm>
          <a:prstGeom prst="rect">
            <a:avLst/>
          </a:prstGeom>
        </p:spPr>
        <p:txBody>
          <a:bodyPr wrap="square" lIns="0" tIns="0" rIns="0" bIns="0">
            <a:spAutoFit/>
          </a:bodyPr>
          <a:lstStyle>
            <a:lvl1pPr>
              <a:defRPr sz="1200" b="0" i="0">
                <a:solidFill>
                  <a:schemeClr val="bg1"/>
                </a:solidFill>
                <a:latin typeface="Verdana"/>
                <a:cs typeface="Verdana"/>
              </a:defRPr>
            </a:lvl1pPr>
          </a:lstStyle>
          <a:p>
            <a:pPr marL="12700">
              <a:lnSpc>
                <a:spcPct val="100000"/>
              </a:lnSpc>
              <a:spcBef>
                <a:spcPts val="105"/>
              </a:spcBef>
            </a:pPr>
            <a:r>
              <a:rPr spc="10"/>
              <a:t>TMA</a:t>
            </a:r>
            <a:r>
              <a:rPr spc="-155"/>
              <a:t> </a:t>
            </a:r>
            <a:r>
              <a:rPr spc="-90"/>
              <a:t>SOLUTIONS</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2018-01-29</a:t>
            </a:fld>
            <a:endParaRPr lang="en-US"/>
          </a:p>
        </p:txBody>
      </p:sp>
      <p:sp>
        <p:nvSpPr>
          <p:cNvPr id="6" name="Holder 6"/>
          <p:cNvSpPr>
            <a:spLocks noGrp="1"/>
          </p:cNvSpPr>
          <p:nvPr>
            <p:ph type="sldNum" sz="quarter" idx="7"/>
          </p:nvPr>
        </p:nvSpPr>
        <p:spPr>
          <a:xfrm>
            <a:off x="8866885" y="6443086"/>
            <a:ext cx="222250" cy="212725"/>
          </a:xfrm>
          <a:prstGeom prst="rect">
            <a:avLst/>
          </a:prstGeom>
        </p:spPr>
        <p:txBody>
          <a:bodyPr wrap="square" lIns="0" tIns="0" rIns="0" bIns="0">
            <a:spAutoFit/>
          </a:bodyPr>
          <a:lstStyle>
            <a:lvl1pPr>
              <a:defRPr sz="1200" b="0" i="0">
                <a:solidFill>
                  <a:schemeClr val="bg1"/>
                </a:solidFill>
                <a:latin typeface="Verdana"/>
                <a:cs typeface="Verdana"/>
              </a:defRPr>
            </a:lvl1pPr>
          </a:lstStyle>
          <a:p>
            <a:pPr marL="25400">
              <a:lnSpc>
                <a:spcPct val="100000"/>
              </a:lnSpc>
              <a:spcBef>
                <a:spcPts val="105"/>
              </a:spcBef>
            </a:pPr>
            <a:fld id="{81D60167-4931-47E6-BA6A-407CBD079E47}" type="slidenum">
              <a:rPr spc="-100"/>
              <a:t>‹#›</a:t>
            </a:fld>
            <a:endParaRPr spc="-1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28788" y="1524000"/>
            <a:ext cx="3315212"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bject 2"/>
          <p:cNvSpPr/>
          <p:nvPr/>
        </p:nvSpPr>
        <p:spPr>
          <a:xfrm>
            <a:off x="3962400" y="152400"/>
            <a:ext cx="1362075" cy="628650"/>
          </a:xfrm>
          <a:prstGeom prst="rect">
            <a:avLst/>
          </a:prstGeom>
          <a:blipFill>
            <a:blip r:embed="rId4" cstate="print"/>
            <a:stretch>
              <a:fillRect/>
            </a:stretch>
          </a:blipFill>
        </p:spPr>
        <p:txBody>
          <a:bodyPr wrap="square" lIns="0" tIns="0" rIns="0" bIns="0" rtlCol="0"/>
          <a:lstStyle/>
          <a:p>
            <a:endParaRPr/>
          </a:p>
        </p:txBody>
      </p:sp>
      <p:sp>
        <p:nvSpPr>
          <p:cNvPr id="7" name="TextBox 6"/>
          <p:cNvSpPr txBox="1"/>
          <p:nvPr/>
        </p:nvSpPr>
        <p:spPr>
          <a:xfrm>
            <a:off x="228600" y="5629870"/>
            <a:ext cx="1371600" cy="923330"/>
          </a:xfrm>
          <a:prstGeom prst="rect">
            <a:avLst/>
          </a:prstGeom>
          <a:noFill/>
        </p:spPr>
        <p:txBody>
          <a:bodyPr wrap="square" rtlCol="0">
            <a:spAutoFit/>
          </a:bodyPr>
          <a:lstStyle/>
          <a:p>
            <a:r>
              <a:rPr lang="en-US" dirty="0" err="1" smtClean="0"/>
              <a:t>Nghe</a:t>
            </a:r>
            <a:r>
              <a:rPr lang="en-US" dirty="0" smtClean="0"/>
              <a:t> Pham</a:t>
            </a:r>
            <a:br>
              <a:rPr lang="en-US" dirty="0" smtClean="0"/>
            </a:br>
            <a:r>
              <a:rPr lang="en-US" dirty="0" smtClean="0"/>
              <a:t>Tin Pham</a:t>
            </a:r>
            <a:br>
              <a:rPr lang="en-US" dirty="0" smtClean="0"/>
            </a:br>
            <a:r>
              <a:rPr lang="en-US" dirty="0" err="1" smtClean="0"/>
              <a:t>Nghia</a:t>
            </a:r>
            <a:r>
              <a:rPr lang="en-US" dirty="0" smtClean="0"/>
              <a:t> Le</a:t>
            </a:r>
            <a:endParaRPr lang="en-US" dirty="0"/>
          </a:p>
        </p:txBody>
      </p:sp>
      <p:sp>
        <p:nvSpPr>
          <p:cNvPr id="8" name="Rectangle 7"/>
          <p:cNvSpPr/>
          <p:nvPr/>
        </p:nvSpPr>
        <p:spPr>
          <a:xfrm>
            <a:off x="0" y="1752600"/>
            <a:ext cx="6194425" cy="1752600"/>
          </a:xfrm>
          <a:prstGeom prst="rect">
            <a:avLst/>
          </a:prstGeom>
        </p:spPr>
        <p:txBody>
          <a:bodyPr wrap="none" lIns="0" tIns="0" rIns="0" bIns="0"/>
          <a:lstStyle/>
          <a:p>
            <a:pPr algn="ctr">
              <a:spcAft>
                <a:spcPts val="420"/>
              </a:spcAft>
              <a:defRPr/>
            </a:pPr>
            <a:r>
              <a:rPr lang="en-US" sz="5400" b="1" spc="-250" dirty="0" smtClean="0">
                <a:solidFill>
                  <a:srgbClr val="168BA3"/>
                </a:solidFill>
                <a:latin typeface="Cambria"/>
              </a:rPr>
              <a:t>POWERFUL</a:t>
            </a:r>
            <a:r>
              <a:rPr lang="en-US" sz="5400" b="1" spc="-250" dirty="0">
                <a:solidFill>
                  <a:srgbClr val="168BA3"/>
                </a:solidFill>
                <a:latin typeface="Cambria"/>
              </a:rPr>
              <a:t/>
            </a:r>
            <a:br>
              <a:rPr lang="en-US" sz="5400" b="1" spc="-250" dirty="0">
                <a:solidFill>
                  <a:srgbClr val="168BA3"/>
                </a:solidFill>
                <a:latin typeface="Cambria"/>
              </a:rPr>
            </a:br>
            <a:r>
              <a:rPr lang="en-US" sz="5400" b="1" spc="-250" dirty="0" smtClean="0">
                <a:solidFill>
                  <a:srgbClr val="168BA3"/>
                </a:solidFill>
                <a:latin typeface="Cambria"/>
              </a:rPr>
              <a:t>BODY LANGUAGE</a:t>
            </a:r>
            <a:endParaRPr lang="en-US" sz="5400" b="1" spc="-250" dirty="0">
              <a:solidFill>
                <a:srgbClr val="168BA3"/>
              </a:solidFill>
              <a:latin typeface="Cambri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dirty="0"/>
              <a:t>TMA</a:t>
            </a:r>
            <a:r>
              <a:rPr spc="-155" dirty="0"/>
              <a:t> </a:t>
            </a:r>
            <a:r>
              <a:rPr spc="-90" dirty="0"/>
              <a:t>SOLUTIONS</a:t>
            </a:r>
          </a:p>
        </p:txBody>
      </p:sp>
      <p:sp>
        <p:nvSpPr>
          <p:cNvPr id="7" name="object 7"/>
          <p:cNvSpPr txBox="1"/>
          <p:nvPr/>
        </p:nvSpPr>
        <p:spPr>
          <a:xfrm>
            <a:off x="8952610" y="6443086"/>
            <a:ext cx="135255" cy="212725"/>
          </a:xfrm>
          <a:prstGeom prst="rect">
            <a:avLst/>
          </a:prstGeom>
        </p:spPr>
        <p:txBody>
          <a:bodyPr vert="horz" wrap="square" lIns="0" tIns="13335" rIns="0" bIns="0" rtlCol="0">
            <a:spAutoFit/>
          </a:bodyPr>
          <a:lstStyle/>
          <a:p>
            <a:pPr marL="25400">
              <a:lnSpc>
                <a:spcPct val="100000"/>
              </a:lnSpc>
              <a:spcBef>
                <a:spcPts val="105"/>
              </a:spcBef>
            </a:pPr>
            <a:r>
              <a:rPr sz="1200" spc="-100">
                <a:solidFill>
                  <a:srgbClr val="FFFFFF"/>
                </a:solidFill>
                <a:latin typeface="Verdana"/>
                <a:cs typeface="Verdana"/>
              </a:rPr>
              <a:t>1</a:t>
            </a:r>
            <a:endParaRPr sz="1200">
              <a:latin typeface="Verdana"/>
              <a:cs typeface="Verdana"/>
            </a:endParaRPr>
          </a:p>
        </p:txBody>
      </p:sp>
      <p:sp>
        <p:nvSpPr>
          <p:cNvPr id="9" name="Rectangle 8"/>
          <p:cNvSpPr/>
          <p:nvPr/>
        </p:nvSpPr>
        <p:spPr>
          <a:xfrm>
            <a:off x="381000" y="1912115"/>
            <a:ext cx="6194425" cy="584200"/>
          </a:xfrm>
          <a:prstGeom prst="rect">
            <a:avLst/>
          </a:prstGeom>
        </p:spPr>
        <p:txBody>
          <a:bodyPr wrap="none" lIns="0" tIns="0" rIns="0" bIns="0"/>
          <a:lstStyle/>
          <a:p>
            <a:pPr eaLnBrk="1" fontAlgn="auto" hangingPunct="1">
              <a:spcBef>
                <a:spcPts val="0"/>
              </a:spcBef>
              <a:spcAft>
                <a:spcPts val="420"/>
              </a:spcAft>
              <a:defRPr/>
            </a:pPr>
            <a:r>
              <a:rPr lang="en-US" sz="6100" b="1" spc="-250" dirty="0">
                <a:solidFill>
                  <a:srgbClr val="168BA3"/>
                </a:solidFill>
                <a:latin typeface="Cambria"/>
              </a:rPr>
              <a:t>POWERFUL BODY</a:t>
            </a:r>
          </a:p>
        </p:txBody>
      </p:sp>
      <p:sp>
        <p:nvSpPr>
          <p:cNvPr id="10" name="Rectangle 9"/>
          <p:cNvSpPr/>
          <p:nvPr/>
        </p:nvSpPr>
        <p:spPr>
          <a:xfrm>
            <a:off x="1174388" y="2713462"/>
            <a:ext cx="6999287" cy="682625"/>
          </a:xfrm>
          <a:prstGeom prst="rect">
            <a:avLst/>
          </a:prstGeom>
        </p:spPr>
        <p:txBody>
          <a:bodyPr wrap="none" lIns="0" tIns="0" rIns="0" bIns="0"/>
          <a:lstStyle/>
          <a:p>
            <a:pPr eaLnBrk="1" fontAlgn="auto" hangingPunct="1">
              <a:spcBef>
                <a:spcPts val="0"/>
              </a:spcBef>
              <a:spcAft>
                <a:spcPts val="420"/>
              </a:spcAft>
              <a:defRPr/>
            </a:pPr>
            <a:r>
              <a:rPr lang="en-US" sz="6100" b="1" spc="-250" dirty="0">
                <a:solidFill>
                  <a:srgbClr val="168BA3"/>
                </a:solidFill>
                <a:latin typeface="Cambria"/>
              </a:rPr>
              <a:t>LANGUAGE </a:t>
            </a:r>
            <a:r>
              <a:rPr lang="en-US" sz="6100" b="1" spc="-250" dirty="0" smtClean="0">
                <a:solidFill>
                  <a:srgbClr val="168BA3"/>
                </a:solidFill>
                <a:latin typeface="Cambria"/>
              </a:rPr>
              <a:t>TIPS</a:t>
            </a:r>
            <a:endParaRPr lang="en-US" sz="6100" b="1" spc="-250" dirty="0">
              <a:solidFill>
                <a:srgbClr val="168BA3"/>
              </a:solidFill>
              <a:latin typeface="Cambria"/>
            </a:endParaRPr>
          </a:p>
        </p:txBody>
      </p:sp>
      <p:sp>
        <p:nvSpPr>
          <p:cNvPr id="12" name="Rectangle 11"/>
          <p:cNvSpPr/>
          <p:nvPr/>
        </p:nvSpPr>
        <p:spPr>
          <a:xfrm>
            <a:off x="381000" y="1110768"/>
            <a:ext cx="6194425" cy="584200"/>
          </a:xfrm>
          <a:prstGeom prst="rect">
            <a:avLst/>
          </a:prstGeom>
        </p:spPr>
        <p:txBody>
          <a:bodyPr wrap="none" lIns="0" tIns="0" rIns="0" bIns="0"/>
          <a:lstStyle/>
          <a:p>
            <a:pPr>
              <a:spcAft>
                <a:spcPts val="420"/>
              </a:spcAft>
              <a:defRPr/>
            </a:pPr>
            <a:r>
              <a:rPr lang="en-US" sz="6100" b="1" spc="-250" dirty="0">
                <a:solidFill>
                  <a:srgbClr val="168BA3"/>
                </a:solidFill>
                <a:latin typeface="Cambria"/>
              </a:rPr>
              <a:t>3 OF</a:t>
            </a:r>
          </a:p>
        </p:txBody>
      </p:sp>
      <p:sp>
        <p:nvSpPr>
          <p:cNvPr id="13" name="Rectangle 12"/>
          <p:cNvSpPr/>
          <p:nvPr/>
        </p:nvSpPr>
        <p:spPr>
          <a:xfrm>
            <a:off x="1978723" y="3613234"/>
            <a:ext cx="6999287" cy="682625"/>
          </a:xfrm>
          <a:prstGeom prst="rect">
            <a:avLst/>
          </a:prstGeom>
        </p:spPr>
        <p:txBody>
          <a:bodyPr wrap="none" lIns="0" tIns="0" rIns="0" bIns="0"/>
          <a:lstStyle/>
          <a:p>
            <a:pPr eaLnBrk="1" fontAlgn="auto" hangingPunct="1">
              <a:spcBef>
                <a:spcPts val="0"/>
              </a:spcBef>
              <a:spcAft>
                <a:spcPts val="420"/>
              </a:spcAft>
              <a:defRPr/>
            </a:pPr>
            <a:r>
              <a:rPr lang="en-US" sz="5400" b="1" spc="-250" dirty="0">
                <a:solidFill>
                  <a:srgbClr val="168BA3"/>
                </a:solidFill>
                <a:latin typeface="Cambria"/>
              </a:rPr>
              <a:t>f</a:t>
            </a:r>
            <a:r>
              <a:rPr lang="en-US" sz="5400" b="1" spc="-250" dirty="0" smtClean="0">
                <a:solidFill>
                  <a:srgbClr val="168BA3"/>
                </a:solidFill>
                <a:latin typeface="Cambria"/>
              </a:rPr>
              <a:t>or your presentation</a:t>
            </a:r>
            <a:endParaRPr lang="en-US" sz="5400" b="1" spc="-250" dirty="0">
              <a:solidFill>
                <a:srgbClr val="168BA3"/>
              </a:solidFill>
              <a:latin typeface="Cambria"/>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a:t>TMA</a:t>
            </a:r>
            <a:r>
              <a:rPr spc="-155"/>
              <a:t> </a:t>
            </a:r>
            <a:r>
              <a:rPr spc="-90"/>
              <a:t>SOLUTIONS</a:t>
            </a:r>
          </a:p>
        </p:txBody>
      </p:sp>
      <p:sp>
        <p:nvSpPr>
          <p:cNvPr id="7" name="object 7"/>
          <p:cNvSpPr txBox="1"/>
          <p:nvPr/>
        </p:nvSpPr>
        <p:spPr>
          <a:xfrm>
            <a:off x="8952610" y="6443086"/>
            <a:ext cx="135255" cy="212725"/>
          </a:xfrm>
          <a:prstGeom prst="rect">
            <a:avLst/>
          </a:prstGeom>
        </p:spPr>
        <p:txBody>
          <a:bodyPr vert="horz" wrap="square" lIns="0" tIns="13335" rIns="0" bIns="0" rtlCol="0">
            <a:spAutoFit/>
          </a:bodyPr>
          <a:lstStyle/>
          <a:p>
            <a:pPr marL="25400">
              <a:lnSpc>
                <a:spcPct val="100000"/>
              </a:lnSpc>
              <a:spcBef>
                <a:spcPts val="105"/>
              </a:spcBef>
            </a:pPr>
            <a:r>
              <a:rPr sz="1200" spc="-100">
                <a:solidFill>
                  <a:srgbClr val="FFFFFF"/>
                </a:solidFill>
                <a:latin typeface="Verdana"/>
                <a:cs typeface="Verdana"/>
              </a:rPr>
              <a:t>2</a:t>
            </a:r>
            <a:endParaRPr sz="1200">
              <a:latin typeface="Verdana"/>
              <a:cs typeface="Verdana"/>
            </a:endParaRPr>
          </a:p>
        </p:txBody>
      </p:sp>
      <p:pic>
        <p:nvPicPr>
          <p:cNvPr id="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9389"/>
            <a:ext cx="1268413"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1884363" y="930275"/>
            <a:ext cx="30019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1750"/>
              </a:lnSpc>
            </a:pPr>
            <a:r>
              <a:rPr lang="en-US" sz="1700" dirty="0"/>
              <a:t>TO BOOST YOUR CONFIDENCE DURING YOUR PRESENTATION,</a:t>
            </a:r>
          </a:p>
        </p:txBody>
      </p:sp>
      <p:sp>
        <p:nvSpPr>
          <p:cNvPr id="11" name="Rectangle 4"/>
          <p:cNvSpPr>
            <a:spLocks noChangeArrowheads="1"/>
          </p:cNvSpPr>
          <p:nvPr/>
        </p:nvSpPr>
        <p:spPr bwMode="auto">
          <a:xfrm>
            <a:off x="1884363" y="1741714"/>
            <a:ext cx="2230438"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spcAft>
                <a:spcPts val="213"/>
              </a:spcAft>
            </a:pPr>
            <a:r>
              <a:rPr lang="en-US" sz="3200" dirty="0">
                <a:solidFill>
                  <a:srgbClr val="36B5CC"/>
                </a:solidFill>
              </a:rPr>
              <a:t>OPEN YOUR</a:t>
            </a:r>
          </a:p>
        </p:txBody>
      </p:sp>
      <p:sp>
        <p:nvSpPr>
          <p:cNvPr id="12" name="Rectangle 5"/>
          <p:cNvSpPr>
            <a:spLocks noChangeArrowheads="1"/>
          </p:cNvSpPr>
          <p:nvPr/>
        </p:nvSpPr>
        <p:spPr bwMode="auto">
          <a:xfrm>
            <a:off x="1884363" y="2204595"/>
            <a:ext cx="411480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213"/>
              </a:spcAft>
            </a:pPr>
            <a:r>
              <a:rPr lang="en-US" sz="4200" dirty="0">
                <a:solidFill>
                  <a:srgbClr val="36B5CC"/>
                </a:solidFill>
                <a:latin typeface="Franklin Gothic Medium" panose="020B0603020102020204" pitchFamily="34" charset="0"/>
              </a:rPr>
              <a:t>CHEST AND ARMS</a:t>
            </a:r>
          </a:p>
        </p:txBody>
      </p:sp>
      <p:sp>
        <p:nvSpPr>
          <p:cNvPr id="13" name="Rectangle 6"/>
          <p:cNvSpPr>
            <a:spLocks noChangeArrowheads="1"/>
          </p:cNvSpPr>
          <p:nvPr/>
        </p:nvSpPr>
        <p:spPr bwMode="auto">
          <a:xfrm>
            <a:off x="1884363" y="2667476"/>
            <a:ext cx="3939494" cy="83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975"/>
              </a:lnSpc>
            </a:pPr>
            <a:r>
              <a:rPr lang="en-US" sz="3500" dirty="0">
                <a:solidFill>
                  <a:srgbClr val="36B5CC"/>
                </a:solidFill>
              </a:rPr>
              <a:t>AND </a:t>
            </a:r>
            <a:r>
              <a:rPr lang="en-US" sz="3200" dirty="0">
                <a:solidFill>
                  <a:srgbClr val="36B5CC"/>
                </a:solidFill>
              </a:rPr>
              <a:t>KEEP</a:t>
            </a:r>
            <a:r>
              <a:rPr lang="en-US" sz="3500" dirty="0">
                <a:solidFill>
                  <a:srgbClr val="36B5CC"/>
                </a:solidFill>
              </a:rPr>
              <a:t> YOUR BACK STRAIGHT.</a:t>
            </a:r>
          </a:p>
        </p:txBody>
      </p:sp>
      <p:sp>
        <p:nvSpPr>
          <p:cNvPr id="14" name="Rectangle 7"/>
          <p:cNvSpPr>
            <a:spLocks noChangeArrowheads="1"/>
          </p:cNvSpPr>
          <p:nvPr/>
        </p:nvSpPr>
        <p:spPr bwMode="auto">
          <a:xfrm>
            <a:off x="2057400" y="3962400"/>
            <a:ext cx="3041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1750"/>
              </a:lnSpc>
            </a:pPr>
            <a:r>
              <a:rPr lang="en-US" sz="1700" dirty="0">
                <a:latin typeface="+mn-lt"/>
              </a:rPr>
              <a:t>THIS POSITION WILL MAKE YOU BREATHE BETTER AND YOU'LL FELL MORE RELAXED.</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3857" y="1331048"/>
            <a:ext cx="3320143" cy="350585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a:t>TMA</a:t>
            </a:r>
            <a:r>
              <a:rPr spc="-155"/>
              <a:t> </a:t>
            </a:r>
            <a:r>
              <a:rPr spc="-90"/>
              <a:t>SOLUTIONS</a:t>
            </a:r>
          </a:p>
        </p:txBody>
      </p:sp>
      <p:sp>
        <p:nvSpPr>
          <p:cNvPr id="7" name="object 7"/>
          <p:cNvSpPr txBox="1"/>
          <p:nvPr/>
        </p:nvSpPr>
        <p:spPr>
          <a:xfrm>
            <a:off x="8952610" y="6443086"/>
            <a:ext cx="135255" cy="212725"/>
          </a:xfrm>
          <a:prstGeom prst="rect">
            <a:avLst/>
          </a:prstGeom>
        </p:spPr>
        <p:txBody>
          <a:bodyPr vert="horz" wrap="square" lIns="0" tIns="13335" rIns="0" bIns="0" rtlCol="0">
            <a:spAutoFit/>
          </a:bodyPr>
          <a:lstStyle/>
          <a:p>
            <a:pPr marL="25400">
              <a:lnSpc>
                <a:spcPct val="100000"/>
              </a:lnSpc>
              <a:spcBef>
                <a:spcPts val="105"/>
              </a:spcBef>
            </a:pPr>
            <a:r>
              <a:rPr sz="1200" spc="-100" dirty="0">
                <a:solidFill>
                  <a:srgbClr val="FFFFFF"/>
                </a:solidFill>
                <a:latin typeface="Verdana"/>
                <a:cs typeface="Verdana"/>
              </a:rPr>
              <a:t>4</a:t>
            </a:r>
            <a:endParaRPr sz="1200" dirty="0">
              <a:latin typeface="Verdana"/>
              <a:cs typeface="Verdana"/>
            </a:endParaRPr>
          </a:p>
        </p:txBody>
      </p:sp>
      <p:pic>
        <p:nvPicPr>
          <p:cNvPr id="1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704" y="904139"/>
            <a:ext cx="1600201" cy="395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Kết quả hình ảnh cho smil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2967" y="1745512"/>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62200" y="912606"/>
            <a:ext cx="4181535" cy="2000548"/>
          </a:xfrm>
          <a:prstGeom prst="rect">
            <a:avLst/>
          </a:prstGeom>
          <a:noFill/>
        </p:spPr>
        <p:txBody>
          <a:bodyPr wrap="square" rtlCol="0">
            <a:spAutoFit/>
          </a:bodyPr>
          <a:lstStyle/>
          <a:p>
            <a:r>
              <a:rPr lang="en-US" dirty="0" smtClean="0">
                <a:solidFill>
                  <a:srgbClr val="685E4E"/>
                </a:solidFill>
              </a:rPr>
              <a:t>TO MAKE YOUR AUDIENCE COMORTABLE,</a:t>
            </a:r>
            <a:r>
              <a:rPr lang="en-US" dirty="0" smtClean="0"/>
              <a:t> </a:t>
            </a:r>
          </a:p>
          <a:p>
            <a:r>
              <a:rPr lang="en-US" sz="2800" b="1" dirty="0" smtClean="0">
                <a:solidFill>
                  <a:srgbClr val="665E4F"/>
                </a:solidFill>
              </a:rPr>
              <a:t>SIMPLY</a:t>
            </a:r>
          </a:p>
          <a:p>
            <a:r>
              <a:rPr lang="en-US" sz="4200" b="1" dirty="0" smtClean="0">
                <a:solidFill>
                  <a:srgbClr val="FC7F22"/>
                </a:solidFill>
                <a:latin typeface="Franklin Gothic Medium" panose="020B0603020102020204" pitchFamily="34" charset="0"/>
              </a:rPr>
              <a:t>SMILE</a:t>
            </a:r>
            <a:endParaRPr lang="en-US" sz="4200" dirty="0">
              <a:solidFill>
                <a:srgbClr val="FC7F22"/>
              </a:solidFill>
              <a:latin typeface="Franklin Gothic Medium" panose="020B0603020102020204" pitchFamily="34" charset="0"/>
            </a:endParaRPr>
          </a:p>
          <a:p>
            <a:r>
              <a:rPr lang="en-US" dirty="0">
                <a:solidFill>
                  <a:srgbClr val="675F52"/>
                </a:solidFill>
              </a:rPr>
              <a:t>at them</a:t>
            </a:r>
          </a:p>
          <a:p>
            <a:endParaRPr lang="en-US" dirty="0"/>
          </a:p>
        </p:txBody>
      </p:sp>
      <p:sp>
        <p:nvSpPr>
          <p:cNvPr id="5" name="TextBox 4"/>
          <p:cNvSpPr txBox="1"/>
          <p:nvPr/>
        </p:nvSpPr>
        <p:spPr>
          <a:xfrm>
            <a:off x="2362200" y="3270473"/>
            <a:ext cx="5187950" cy="1600438"/>
          </a:xfrm>
          <a:prstGeom prst="rect">
            <a:avLst/>
          </a:prstGeom>
          <a:noFill/>
        </p:spPr>
        <p:txBody>
          <a:bodyPr wrap="square" rtlCol="0">
            <a:spAutoFit/>
          </a:bodyPr>
          <a:lstStyle/>
          <a:p>
            <a:r>
              <a:rPr lang="en-US" sz="2800" dirty="0" smtClean="0">
                <a:solidFill>
                  <a:srgbClr val="675E4F"/>
                </a:solidFill>
                <a:latin typeface="Franklin Gothic Medium" panose="020B0603020102020204" pitchFamily="34" charset="0"/>
              </a:rPr>
              <a:t>SMILING</a:t>
            </a:r>
          </a:p>
          <a:p>
            <a:r>
              <a:rPr lang="en-US" sz="2800" dirty="0" smtClean="0">
                <a:solidFill>
                  <a:srgbClr val="675E4F"/>
                </a:solidFill>
                <a:latin typeface="Franklin Gothic Medium" panose="020B0603020102020204" pitchFamily="34" charset="0"/>
              </a:rPr>
              <a:t>IS</a:t>
            </a:r>
            <a:r>
              <a:rPr lang="en-US" sz="2800" dirty="0">
                <a:solidFill>
                  <a:srgbClr val="675E4F"/>
                </a:solidFill>
                <a:latin typeface="Franklin Gothic Medium" panose="020B0603020102020204" pitchFamily="34" charset="0"/>
              </a:rPr>
              <a:t> OUR MOST </a:t>
            </a:r>
            <a:endParaRPr lang="en-US" sz="2800" dirty="0" smtClean="0">
              <a:solidFill>
                <a:srgbClr val="675E4F"/>
              </a:solidFill>
              <a:latin typeface="Franklin Gothic Medium" panose="020B0603020102020204" pitchFamily="34" charset="0"/>
            </a:endParaRPr>
          </a:p>
          <a:p>
            <a:r>
              <a:rPr lang="en-US" sz="4200" b="1" dirty="0" smtClean="0">
                <a:solidFill>
                  <a:srgbClr val="FC7F22"/>
                </a:solidFill>
                <a:latin typeface="Franklin Gothic Medium" panose="020B0603020102020204" pitchFamily="34" charset="0"/>
              </a:rPr>
              <a:t>POWERFUL </a:t>
            </a:r>
            <a:r>
              <a:rPr lang="en-US" sz="4200" b="1" dirty="0">
                <a:solidFill>
                  <a:srgbClr val="FC7F22"/>
                </a:solidFill>
                <a:latin typeface="Franklin Gothic Medium" panose="020B0603020102020204" pitchFamily="34" charset="0"/>
              </a:rPr>
              <a:t>WEAPON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circle(in)">
                                      <p:cBhvr>
                                        <p:cTn id="7" dur="12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0463" y="1173163"/>
            <a:ext cx="445928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Grp="1" noChangeArrowheads="1"/>
          </p:cNvSpPr>
          <p:nvPr>
            <p:ph type="body" idx="1"/>
          </p:nvPr>
        </p:nvSpPr>
        <p:spPr bwMode="auto">
          <a:xfrm>
            <a:off x="2378075" y="2441955"/>
            <a:ext cx="5243194" cy="2192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425"/>
              </a:spcBef>
              <a:spcAft>
                <a:spcPts val="425"/>
              </a:spcAft>
            </a:pPr>
            <a:r>
              <a:rPr lang="en-US" altLang="en-US" sz="1700" dirty="0"/>
              <a:t>TO BRING MOVEMENT TO YOUR SPEECH,</a:t>
            </a:r>
          </a:p>
          <a:p>
            <a:pPr eaLnBrk="1" hangingPunct="1"/>
            <a:r>
              <a:rPr lang="en-US" altLang="en-US" sz="1700" dirty="0"/>
              <a:t>USE THE PHYSICAL SPACE YOU HAVE AVAILABLE AND</a:t>
            </a:r>
          </a:p>
        </p:txBody>
      </p:sp>
      <p:pic>
        <p:nvPicPr>
          <p:cNvPr id="7"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54263" y="3048000"/>
            <a:ext cx="5443537"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609600" y="4352925"/>
            <a:ext cx="67214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1988"/>
              </a:lnSpc>
              <a:spcBef>
                <a:spcPts val="1050"/>
              </a:spcBef>
            </a:pPr>
            <a:r>
              <a:rPr lang="en-US" altLang="en-US" sz="1700" dirty="0"/>
              <a:t>FOR EXAMPLE, IF YOU'RE PRESENTING THREE POINTS,</a:t>
            </a:r>
          </a:p>
          <a:p>
            <a:pPr eaLnBrk="1" hangingPunct="1">
              <a:lnSpc>
                <a:spcPts val="1988"/>
              </a:lnSpc>
            </a:pPr>
            <a:r>
              <a:rPr lang="en-US" altLang="en-US" sz="1700" dirty="0"/>
              <a:t>TALK ABOUT POINT A WHEN YOU'RE AT YOUR </a:t>
            </a:r>
            <a:r>
              <a:rPr lang="en-US" altLang="en-US" sz="1700" dirty="0">
                <a:solidFill>
                  <a:srgbClr val="36B5CC"/>
                </a:solidFill>
              </a:rPr>
              <a:t>FIRST POSITION; </a:t>
            </a:r>
            <a:r>
              <a:rPr lang="en-US" altLang="en-US" sz="1700" dirty="0"/>
              <a:t>THEN MOVE OUT </a:t>
            </a:r>
            <a:r>
              <a:rPr lang="en-US" altLang="en-US" sz="1700" dirty="0">
                <a:solidFill>
                  <a:srgbClr val="36B5CC"/>
                </a:solidFill>
              </a:rPr>
              <a:t>2 OR 3 STEPS </a:t>
            </a:r>
            <a:r>
              <a:rPr lang="en-US" altLang="en-US" sz="1700" dirty="0"/>
              <a:t>AND TALK ABOUT </a:t>
            </a:r>
            <a:r>
              <a:rPr lang="en-US" altLang="en-US" sz="1700" dirty="0">
                <a:solidFill>
                  <a:srgbClr val="36B5CC"/>
                </a:solidFill>
              </a:rPr>
              <a:t>POINT B;</a:t>
            </a:r>
          </a:p>
          <a:p>
            <a:pPr eaLnBrk="1" hangingPunct="1">
              <a:lnSpc>
                <a:spcPts val="1988"/>
              </a:lnSpc>
              <a:spcAft>
                <a:spcPts val="1050"/>
              </a:spcAft>
            </a:pPr>
            <a:r>
              <a:rPr lang="en-US" altLang="en-US" sz="1700" dirty="0"/>
              <a:t>THIS WAY, A MOVEMENT THAT INCLUDES SPACE WILL ACCOMPANY</a:t>
            </a:r>
          </a:p>
        </p:txBody>
      </p:sp>
      <p:sp>
        <p:nvSpPr>
          <p:cNvPr id="10" name="Rectangle 8"/>
          <p:cNvSpPr>
            <a:spLocks noChangeArrowheads="1"/>
          </p:cNvSpPr>
          <p:nvPr/>
        </p:nvSpPr>
        <p:spPr bwMode="auto">
          <a:xfrm>
            <a:off x="609600" y="5319712"/>
            <a:ext cx="39497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1050"/>
              </a:spcBef>
            </a:pPr>
            <a:r>
              <a:rPr lang="en-US" altLang="en-US" sz="5100" dirty="0">
                <a:solidFill>
                  <a:srgbClr val="36B5CC"/>
                </a:solidFill>
              </a:rPr>
              <a:t>YOUR SPEECH.</a:t>
            </a:r>
          </a:p>
        </p:txBody>
      </p:sp>
      <p:sp>
        <p:nvSpPr>
          <p:cNvPr id="11" name="object 3"/>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endParaRPr/>
          </a:p>
        </p:txBody>
      </p:sp>
      <p:sp>
        <p:nvSpPr>
          <p:cNvPr id="12" name="object 6"/>
          <p:cNvSpPr txBox="1">
            <a:spLocks noGrp="1"/>
          </p:cNvSpPr>
          <p:nvPr>
            <p:ph type="ftr" sz="quarter" idx="5"/>
          </p:nvPr>
        </p:nvSpPr>
        <p:spPr>
          <a:xfrm>
            <a:off x="78739" y="6443086"/>
            <a:ext cx="1217930" cy="212725"/>
          </a:xfrm>
          <a:prstGeom prst="rect">
            <a:avLst/>
          </a:prstGeom>
        </p:spPr>
        <p:txBody>
          <a:bodyPr vert="horz" wrap="square" lIns="0" tIns="13335" rIns="0" bIns="0" rtlCol="0">
            <a:spAutoFit/>
          </a:bodyPr>
          <a:lstStyle/>
          <a:p>
            <a:pPr marL="12700">
              <a:lnSpc>
                <a:spcPct val="100000"/>
              </a:lnSpc>
              <a:spcBef>
                <a:spcPts val="105"/>
              </a:spcBef>
            </a:pPr>
            <a:r>
              <a:rPr spc="10" dirty="0"/>
              <a:t>TMA</a:t>
            </a:r>
            <a:r>
              <a:rPr spc="-155" dirty="0"/>
              <a:t> </a:t>
            </a:r>
            <a:r>
              <a:rPr spc="-90" dirty="0"/>
              <a:t>SOLUTIONS</a:t>
            </a:r>
          </a:p>
        </p:txBody>
      </p:sp>
      <p:sp>
        <p:nvSpPr>
          <p:cNvPr id="13" name="object 7"/>
          <p:cNvSpPr txBox="1"/>
          <p:nvPr/>
        </p:nvSpPr>
        <p:spPr>
          <a:xfrm>
            <a:off x="8952610" y="6443086"/>
            <a:ext cx="135255" cy="198131"/>
          </a:xfrm>
          <a:prstGeom prst="rect">
            <a:avLst/>
          </a:prstGeom>
        </p:spPr>
        <p:txBody>
          <a:bodyPr vert="horz" wrap="square" lIns="0" tIns="13335" rIns="0" bIns="0" rtlCol="0">
            <a:spAutoFit/>
          </a:bodyPr>
          <a:lstStyle/>
          <a:p>
            <a:pPr marL="25400">
              <a:lnSpc>
                <a:spcPct val="100000"/>
              </a:lnSpc>
              <a:spcBef>
                <a:spcPts val="105"/>
              </a:spcBef>
            </a:pPr>
            <a:r>
              <a:rPr lang="en-US" sz="1200" spc="-100" dirty="0" smtClean="0">
                <a:solidFill>
                  <a:srgbClr val="FFFFFF"/>
                </a:solidFill>
                <a:latin typeface="Verdana"/>
                <a:cs typeface="Verdana"/>
              </a:rPr>
              <a:t>5</a:t>
            </a:r>
            <a:endParaRPr sz="1200" dirty="0">
              <a:latin typeface="Verdana"/>
              <a:cs typeface="Verdana"/>
            </a:endParaRPr>
          </a:p>
        </p:txBody>
      </p:sp>
      <p:pic>
        <p:nvPicPr>
          <p:cNvPr id="14"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069976"/>
            <a:ext cx="1568132"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9335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266276" y="1650213"/>
            <a:ext cx="6573837" cy="71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Aft>
                <a:spcPts val="213"/>
              </a:spcAft>
            </a:pPr>
            <a:r>
              <a:rPr lang="en-US" sz="4000" dirty="0" smtClean="0">
                <a:solidFill>
                  <a:srgbClr val="36B5CC"/>
                </a:solidFill>
                <a:latin typeface="Franklin Gothic Medium" panose="020B0603020102020204" pitchFamily="34" charset="0"/>
              </a:rPr>
              <a:t>Power </a:t>
            </a:r>
            <a:r>
              <a:rPr lang="en-US" sz="4000" dirty="0">
                <a:solidFill>
                  <a:srgbClr val="36B5CC"/>
                </a:solidFill>
                <a:latin typeface="Franklin Gothic Medium" panose="020B0603020102020204" pitchFamily="34" charset="0"/>
              </a:rPr>
              <a:t>Body Language</a:t>
            </a:r>
          </a:p>
        </p:txBody>
      </p:sp>
      <p:sp>
        <p:nvSpPr>
          <p:cNvPr id="6" name="Rectangle 5"/>
          <p:cNvSpPr>
            <a:spLocks noChangeArrowheads="1"/>
          </p:cNvSpPr>
          <p:nvPr/>
        </p:nvSpPr>
        <p:spPr bwMode="auto">
          <a:xfrm>
            <a:off x="1884363" y="2204595"/>
            <a:ext cx="411480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213"/>
              </a:spcAft>
            </a:pPr>
            <a:endParaRPr lang="en-US" sz="4200" dirty="0">
              <a:solidFill>
                <a:srgbClr val="36B5CC"/>
              </a:solidFill>
              <a:latin typeface="Franklin Gothic Medium" panose="020B0603020102020204" pitchFamily="34" charset="0"/>
            </a:endParaRPr>
          </a:p>
        </p:txBody>
      </p:sp>
      <p:sp>
        <p:nvSpPr>
          <p:cNvPr id="7" name="Rectangle 6"/>
          <p:cNvSpPr>
            <a:spLocks noChangeArrowheads="1"/>
          </p:cNvSpPr>
          <p:nvPr/>
        </p:nvSpPr>
        <p:spPr bwMode="auto">
          <a:xfrm>
            <a:off x="1540933" y="2302716"/>
            <a:ext cx="6345238" cy="83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2975"/>
              </a:lnSpc>
            </a:pPr>
            <a:r>
              <a:rPr lang="en-US" sz="2800" b="1" dirty="0" smtClean="0">
                <a:solidFill>
                  <a:srgbClr val="36B5CC"/>
                </a:solidFill>
                <a:latin typeface="Candara" charset="0"/>
                <a:ea typeface="Candara" charset="0"/>
                <a:cs typeface="Candara" charset="0"/>
              </a:rPr>
              <a:t>1. Chest, arms and back</a:t>
            </a:r>
            <a:endParaRPr lang="en-US" sz="2800" b="1" dirty="0">
              <a:solidFill>
                <a:srgbClr val="36B5CC"/>
              </a:solidFill>
              <a:latin typeface="Candara" charset="0"/>
              <a:ea typeface="Candara" charset="0"/>
              <a:cs typeface="Candara" charset="0"/>
            </a:endParaRPr>
          </a:p>
        </p:txBody>
      </p:sp>
      <p:sp>
        <p:nvSpPr>
          <p:cNvPr id="8" name="Rectangle 7"/>
          <p:cNvSpPr>
            <a:spLocks noChangeArrowheads="1"/>
          </p:cNvSpPr>
          <p:nvPr/>
        </p:nvSpPr>
        <p:spPr bwMode="auto">
          <a:xfrm>
            <a:off x="1524000" y="2894585"/>
            <a:ext cx="6345238" cy="83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2975"/>
              </a:lnSpc>
            </a:pPr>
            <a:r>
              <a:rPr lang="en-US" sz="2800" b="1" dirty="0" smtClean="0">
                <a:solidFill>
                  <a:srgbClr val="36B5CC"/>
                </a:solidFill>
                <a:latin typeface="Candara" charset="0"/>
                <a:ea typeface="Candara" charset="0"/>
                <a:cs typeface="Candara" charset="0"/>
              </a:rPr>
              <a:t>2. Smile</a:t>
            </a:r>
            <a:endParaRPr lang="en-US" sz="2800" b="1" dirty="0">
              <a:solidFill>
                <a:srgbClr val="36B5CC"/>
              </a:solidFill>
              <a:latin typeface="Candara" charset="0"/>
              <a:ea typeface="Candara" charset="0"/>
              <a:cs typeface="Candara" charset="0"/>
            </a:endParaRPr>
          </a:p>
        </p:txBody>
      </p:sp>
      <p:sp>
        <p:nvSpPr>
          <p:cNvPr id="9" name="Rectangle 8"/>
          <p:cNvSpPr>
            <a:spLocks noChangeArrowheads="1"/>
          </p:cNvSpPr>
          <p:nvPr/>
        </p:nvSpPr>
        <p:spPr bwMode="auto">
          <a:xfrm>
            <a:off x="1507067" y="3488516"/>
            <a:ext cx="6345238" cy="83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2975"/>
              </a:lnSpc>
            </a:pPr>
            <a:r>
              <a:rPr lang="en-US" sz="2800" b="1" dirty="0" smtClean="0">
                <a:solidFill>
                  <a:srgbClr val="36B5CC"/>
                </a:solidFill>
                <a:latin typeface="Candara" charset="0"/>
                <a:ea typeface="Candara" charset="0"/>
                <a:cs typeface="Candara" charset="0"/>
              </a:rPr>
              <a:t>3. Walk</a:t>
            </a:r>
            <a:endParaRPr lang="en-US" sz="2800" b="1" dirty="0">
              <a:solidFill>
                <a:srgbClr val="36B5CC"/>
              </a:solidFill>
              <a:latin typeface="Candara" charset="0"/>
              <a:ea typeface="Candara" charset="0"/>
              <a:cs typeface="Candara" charset="0"/>
            </a:endParaRPr>
          </a:p>
        </p:txBody>
      </p:sp>
      <p:sp>
        <p:nvSpPr>
          <p:cNvPr id="12" name="Rectangle 11"/>
          <p:cNvSpPr/>
          <p:nvPr/>
        </p:nvSpPr>
        <p:spPr>
          <a:xfrm>
            <a:off x="381000" y="467746"/>
            <a:ext cx="6194425" cy="741030"/>
          </a:xfrm>
          <a:prstGeom prst="rect">
            <a:avLst/>
          </a:prstGeom>
        </p:spPr>
        <p:txBody>
          <a:bodyPr wrap="none" lIns="0" tIns="0" rIns="0" bIns="0"/>
          <a:lstStyle/>
          <a:p>
            <a:pPr>
              <a:spcAft>
                <a:spcPts val="420"/>
              </a:spcAft>
              <a:defRPr/>
            </a:pPr>
            <a:r>
              <a:rPr lang="en-US" sz="4800" b="1" spc="-250" dirty="0" smtClean="0">
                <a:solidFill>
                  <a:srgbClr val="168BA3"/>
                </a:solidFill>
                <a:latin typeface="Cambria"/>
              </a:rPr>
              <a:t>Summary</a:t>
            </a:r>
            <a:endParaRPr lang="en-US" sz="4800" b="1" spc="-250" dirty="0">
              <a:solidFill>
                <a:srgbClr val="168BA3"/>
              </a:solidFill>
              <a:latin typeface="Cambria"/>
            </a:endParaRPr>
          </a:p>
        </p:txBody>
      </p:sp>
      <p:sp>
        <p:nvSpPr>
          <p:cNvPr id="13" name="object 6"/>
          <p:cNvSpPr txBox="1">
            <a:spLocks noGrp="1"/>
          </p:cNvSpPr>
          <p:nvPr>
            <p:ph type="ftr" sz="quarter" idx="5"/>
          </p:nvPr>
        </p:nvSpPr>
        <p:spPr>
          <a:xfrm>
            <a:off x="78739" y="6443086"/>
            <a:ext cx="1217930" cy="212725"/>
          </a:xfrm>
          <a:prstGeom prst="rect">
            <a:avLst/>
          </a:prstGeom>
        </p:spPr>
        <p:txBody>
          <a:bodyPr vert="horz" wrap="square" lIns="0" tIns="13335" rIns="0" bIns="0" rtlCol="0">
            <a:spAutoFit/>
          </a:bodyPr>
          <a:lstStyle/>
          <a:p>
            <a:pPr marL="12700">
              <a:lnSpc>
                <a:spcPct val="100000"/>
              </a:lnSpc>
              <a:spcBef>
                <a:spcPts val="105"/>
              </a:spcBef>
            </a:pPr>
            <a:r>
              <a:rPr spc="10" dirty="0"/>
              <a:t>TMA</a:t>
            </a:r>
            <a:r>
              <a:rPr spc="-155" dirty="0"/>
              <a:t> </a:t>
            </a:r>
            <a:r>
              <a:rPr spc="-90" dirty="0"/>
              <a:t>SOLUTIONS</a:t>
            </a:r>
          </a:p>
        </p:txBody>
      </p:sp>
      <p:sp>
        <p:nvSpPr>
          <p:cNvPr id="14" name="object 3"/>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pPr algn="r"/>
            <a:endParaRPr lang="en-US" dirty="0" smtClean="0"/>
          </a:p>
        </p:txBody>
      </p:sp>
      <p:sp>
        <p:nvSpPr>
          <p:cNvPr id="17" name="object 7"/>
          <p:cNvSpPr txBox="1"/>
          <p:nvPr/>
        </p:nvSpPr>
        <p:spPr>
          <a:xfrm>
            <a:off x="8952610" y="6443086"/>
            <a:ext cx="135255" cy="198131"/>
          </a:xfrm>
          <a:prstGeom prst="rect">
            <a:avLst/>
          </a:prstGeom>
        </p:spPr>
        <p:txBody>
          <a:bodyPr vert="horz" wrap="square" lIns="0" tIns="13335" rIns="0" bIns="0" rtlCol="0">
            <a:spAutoFit/>
          </a:bodyPr>
          <a:lstStyle/>
          <a:p>
            <a:pPr marL="25400">
              <a:lnSpc>
                <a:spcPct val="100000"/>
              </a:lnSpc>
              <a:spcBef>
                <a:spcPts val="105"/>
              </a:spcBef>
            </a:pPr>
            <a:r>
              <a:rPr lang="en-US" sz="1200" spc="-100" dirty="0" smtClean="0">
                <a:solidFill>
                  <a:srgbClr val="FFFFFF"/>
                </a:solidFill>
                <a:latin typeface="Verdana"/>
                <a:cs typeface="Verdana"/>
              </a:rPr>
              <a:t>6</a:t>
            </a:r>
            <a:endParaRPr sz="1200" dirty="0">
              <a:latin typeface="Verdana"/>
              <a:cs typeface="Verdana"/>
            </a:endParaRPr>
          </a:p>
        </p:txBody>
      </p:sp>
    </p:spTree>
    <p:extLst>
      <p:ext uri="{BB962C8B-B14F-4D97-AF65-F5344CB8AC3E}">
        <p14:creationId xmlns:p14="http://schemas.microsoft.com/office/powerpoint/2010/main" val="73016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1" y="1539113"/>
            <a:ext cx="7757794" cy="1723549"/>
          </a:xfrm>
        </p:spPr>
        <p:txBody>
          <a:bodyPr/>
          <a:lstStyle/>
          <a:p>
            <a:r>
              <a:rPr lang="en-US" sz="2400" dirty="0" smtClean="0">
                <a:solidFill>
                  <a:srgbClr val="0070C0"/>
                </a:solidFill>
              </a:rPr>
              <a:t>Slide Share:</a:t>
            </a:r>
            <a:r>
              <a:rPr lang="en-US" sz="1600" dirty="0" smtClean="0">
                <a:solidFill>
                  <a:srgbClr val="0070C0"/>
                </a:solidFill>
              </a:rPr>
              <a:t/>
            </a:r>
            <a:br>
              <a:rPr lang="en-US" sz="1600" dirty="0" smtClean="0">
                <a:solidFill>
                  <a:srgbClr val="0070C0"/>
                </a:solidFill>
              </a:rPr>
            </a:br>
            <a:r>
              <a:rPr lang="en-US" sz="1600" dirty="0" smtClean="0">
                <a:solidFill>
                  <a:srgbClr val="0070C0"/>
                </a:solidFill>
              </a:rPr>
              <a:t>Link: https</a:t>
            </a:r>
            <a:r>
              <a:rPr lang="en-US" sz="1600" dirty="0">
                <a:solidFill>
                  <a:srgbClr val="0070C0"/>
                </a:solidFill>
              </a:rPr>
              <a:t>://</a:t>
            </a:r>
            <a:r>
              <a:rPr lang="en-US" sz="1600" dirty="0" smtClean="0">
                <a:solidFill>
                  <a:srgbClr val="0070C0"/>
                </a:solidFill>
              </a:rPr>
              <a:t>www.slideshare.net/soappresentations/10-powerful-body-language-tips-for-your-next-presentation</a:t>
            </a:r>
          </a:p>
          <a:p>
            <a:endParaRPr lang="en-US" sz="1600" dirty="0" smtClean="0">
              <a:solidFill>
                <a:srgbClr val="0070C0"/>
              </a:solidFill>
            </a:endParaRPr>
          </a:p>
          <a:p>
            <a:r>
              <a:rPr lang="en-US" sz="1600" dirty="0">
                <a:solidFill>
                  <a:srgbClr val="0070C0"/>
                </a:solidFill>
              </a:rPr>
              <a:t>Title: 10 Powerful Body Language Tips for your next Presentation</a:t>
            </a:r>
            <a:r>
              <a:rPr lang="en-US" sz="1600" dirty="0" smtClean="0">
                <a:solidFill>
                  <a:srgbClr val="0070C0"/>
                </a:solidFill>
              </a:rPr>
              <a:t/>
            </a:r>
            <a:br>
              <a:rPr lang="en-US" sz="1600" dirty="0" smtClean="0">
                <a:solidFill>
                  <a:srgbClr val="0070C0"/>
                </a:solidFill>
              </a:rPr>
            </a:br>
            <a:r>
              <a:rPr lang="en-US" sz="1200" dirty="0" smtClean="0">
                <a:solidFill>
                  <a:srgbClr val="0070C0"/>
                </a:solidFill>
              </a:rPr>
              <a:t>Author</a:t>
            </a:r>
            <a:r>
              <a:rPr lang="en-US" sz="1200" dirty="0">
                <a:solidFill>
                  <a:srgbClr val="0070C0"/>
                </a:solidFill>
              </a:rPr>
              <a:t>: </a:t>
            </a:r>
            <a:r>
              <a:rPr lang="en-US" sz="1200" dirty="0" smtClean="0">
                <a:solidFill>
                  <a:srgbClr val="0070C0"/>
                </a:solidFill>
              </a:rPr>
              <a:t>SOAP </a:t>
            </a:r>
            <a:r>
              <a:rPr lang="en-US" sz="1200" dirty="0">
                <a:solidFill>
                  <a:srgbClr val="0070C0"/>
                </a:solidFill>
              </a:rPr>
              <a:t>- State of the art </a:t>
            </a:r>
            <a:r>
              <a:rPr lang="en-US" sz="1200" dirty="0" smtClean="0">
                <a:solidFill>
                  <a:srgbClr val="0070C0"/>
                </a:solidFill>
              </a:rPr>
              <a:t>presentations</a:t>
            </a:r>
            <a:br>
              <a:rPr lang="en-US" sz="1200" dirty="0" smtClean="0">
                <a:solidFill>
                  <a:srgbClr val="0070C0"/>
                </a:solidFill>
              </a:rPr>
            </a:br>
            <a:r>
              <a:rPr lang="en-US" sz="1200" dirty="0" smtClean="0">
                <a:solidFill>
                  <a:srgbClr val="0070C0"/>
                </a:solidFill>
              </a:rPr>
              <a:t>Published on Jun 18, 2013</a:t>
            </a:r>
            <a:endParaRPr lang="en-US" sz="1200" dirty="0">
              <a:solidFill>
                <a:srgbClr val="0070C0"/>
              </a:solidFill>
            </a:endParaRPr>
          </a:p>
        </p:txBody>
      </p:sp>
      <p:sp>
        <p:nvSpPr>
          <p:cNvPr id="5" name="Rectangle 5"/>
          <p:cNvSpPr>
            <a:spLocks noChangeArrowheads="1"/>
          </p:cNvSpPr>
          <p:nvPr/>
        </p:nvSpPr>
        <p:spPr bwMode="auto">
          <a:xfrm>
            <a:off x="304801" y="304800"/>
            <a:ext cx="6573837" cy="71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Aft>
                <a:spcPts val="213"/>
              </a:spcAft>
            </a:pPr>
            <a:r>
              <a:rPr lang="en-US" sz="4200" dirty="0" smtClean="0">
                <a:solidFill>
                  <a:srgbClr val="36B5CC"/>
                </a:solidFill>
                <a:latin typeface="Franklin Gothic Medium" panose="020B0603020102020204" pitchFamily="34" charset="0"/>
              </a:rPr>
              <a:t>References </a:t>
            </a:r>
            <a:endParaRPr lang="en-US" sz="4200" dirty="0">
              <a:solidFill>
                <a:srgbClr val="36B5CC"/>
              </a:solidFill>
              <a:latin typeface="Franklin Gothic Medium" panose="020B0603020102020204" pitchFamily="34" charset="0"/>
            </a:endParaRPr>
          </a:p>
        </p:txBody>
      </p:sp>
      <p:sp>
        <p:nvSpPr>
          <p:cNvPr id="4" name="object 6"/>
          <p:cNvSpPr txBox="1">
            <a:spLocks noGrp="1"/>
          </p:cNvSpPr>
          <p:nvPr>
            <p:ph type="ftr" sz="quarter" idx="5"/>
          </p:nvPr>
        </p:nvSpPr>
        <p:spPr>
          <a:xfrm>
            <a:off x="78739" y="6443086"/>
            <a:ext cx="1217930" cy="212725"/>
          </a:xfrm>
          <a:prstGeom prst="rect">
            <a:avLst/>
          </a:prstGeom>
        </p:spPr>
        <p:txBody>
          <a:bodyPr vert="horz" wrap="square" lIns="0" tIns="13335" rIns="0" bIns="0" rtlCol="0">
            <a:spAutoFit/>
          </a:bodyPr>
          <a:lstStyle/>
          <a:p>
            <a:pPr marL="12700">
              <a:lnSpc>
                <a:spcPct val="100000"/>
              </a:lnSpc>
              <a:spcBef>
                <a:spcPts val="105"/>
              </a:spcBef>
            </a:pPr>
            <a:r>
              <a:rPr spc="10" dirty="0"/>
              <a:t>TMA</a:t>
            </a:r>
            <a:r>
              <a:rPr spc="-155" dirty="0"/>
              <a:t> </a:t>
            </a:r>
            <a:r>
              <a:rPr spc="-90" dirty="0"/>
              <a:t>SOLUTIONS</a:t>
            </a:r>
          </a:p>
        </p:txBody>
      </p:sp>
      <p:sp>
        <p:nvSpPr>
          <p:cNvPr id="6" name="object 3"/>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pPr algn="r"/>
            <a:endParaRPr lang="en-US" dirty="0" smtClean="0"/>
          </a:p>
        </p:txBody>
      </p:sp>
      <p:sp>
        <p:nvSpPr>
          <p:cNvPr id="7" name="object 7"/>
          <p:cNvSpPr txBox="1"/>
          <p:nvPr/>
        </p:nvSpPr>
        <p:spPr>
          <a:xfrm>
            <a:off x="8952610" y="6443086"/>
            <a:ext cx="135255" cy="198131"/>
          </a:xfrm>
          <a:prstGeom prst="rect">
            <a:avLst/>
          </a:prstGeom>
        </p:spPr>
        <p:txBody>
          <a:bodyPr vert="horz" wrap="square" lIns="0" tIns="13335" rIns="0" bIns="0" rtlCol="0">
            <a:spAutoFit/>
          </a:bodyPr>
          <a:lstStyle/>
          <a:p>
            <a:pPr marL="25400">
              <a:lnSpc>
                <a:spcPct val="100000"/>
              </a:lnSpc>
              <a:spcBef>
                <a:spcPts val="105"/>
              </a:spcBef>
            </a:pPr>
            <a:r>
              <a:rPr lang="en-US" sz="1200" dirty="0" smtClean="0">
                <a:solidFill>
                  <a:schemeClr val="bg1"/>
                </a:solidFill>
                <a:latin typeface="Verdana"/>
                <a:cs typeface="Verdana"/>
              </a:rPr>
              <a:t>7</a:t>
            </a:r>
            <a:endParaRPr sz="1200" dirty="0">
              <a:solidFill>
                <a:schemeClr val="bg1"/>
              </a:solidFill>
              <a:latin typeface="Verdana"/>
              <a:cs typeface="Verdana"/>
            </a:endParaRPr>
          </a:p>
        </p:txBody>
      </p:sp>
      <p:sp>
        <p:nvSpPr>
          <p:cNvPr id="8" name="Text Placeholder 2"/>
          <p:cNvSpPr txBox="1">
            <a:spLocks/>
          </p:cNvSpPr>
          <p:nvPr/>
        </p:nvSpPr>
        <p:spPr>
          <a:xfrm>
            <a:off x="304801" y="3785900"/>
            <a:ext cx="7757794" cy="1477328"/>
          </a:xfrm>
          <a:prstGeom prst="rect">
            <a:avLst/>
          </a:prstGeom>
        </p:spPr>
        <p:txBody>
          <a:bodyPr wrap="square" lIns="0" tIns="0" rIns="0" bIns="0">
            <a:spAutoFit/>
          </a:bodyPr>
          <a:lstStyle>
            <a:lvl1pPr marL="0">
              <a:defRPr sz="2750" b="1" i="0">
                <a:solidFill>
                  <a:schemeClr val="bg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400" kern="0" dirty="0" smtClean="0">
                <a:solidFill>
                  <a:srgbClr val="0070C0"/>
                </a:solidFill>
              </a:rPr>
              <a:t>Ted Talks:</a:t>
            </a:r>
            <a:r>
              <a:rPr lang="en-US" sz="1600" kern="0" dirty="0" smtClean="0">
                <a:solidFill>
                  <a:srgbClr val="0070C0"/>
                </a:solidFill>
              </a:rPr>
              <a:t/>
            </a:r>
            <a:br>
              <a:rPr lang="en-US" sz="1600" kern="0" dirty="0" smtClean="0">
                <a:solidFill>
                  <a:srgbClr val="0070C0"/>
                </a:solidFill>
              </a:rPr>
            </a:br>
            <a:r>
              <a:rPr lang="en-US" sz="1600" kern="0" dirty="0" smtClean="0">
                <a:solidFill>
                  <a:srgbClr val="0070C0"/>
                </a:solidFill>
              </a:rPr>
              <a:t>Link</a:t>
            </a:r>
            <a:r>
              <a:rPr lang="en-US" sz="1600" kern="0" dirty="0">
                <a:solidFill>
                  <a:srgbClr val="0070C0"/>
                </a:solidFill>
              </a:rPr>
              <a:t>: https://youtu.be/Ks-_</a:t>
            </a:r>
            <a:r>
              <a:rPr lang="en-US" sz="1600" kern="0" dirty="0" smtClean="0">
                <a:solidFill>
                  <a:srgbClr val="0070C0"/>
                </a:solidFill>
              </a:rPr>
              <a:t>Mh1QhMc</a:t>
            </a:r>
          </a:p>
          <a:p>
            <a:r>
              <a:rPr lang="en-US" sz="1600" kern="0" dirty="0" smtClean="0">
                <a:solidFill>
                  <a:srgbClr val="0070C0"/>
                </a:solidFill>
              </a:rPr>
              <a:t/>
            </a:r>
            <a:br>
              <a:rPr lang="en-US" sz="1600" kern="0" dirty="0" smtClean="0">
                <a:solidFill>
                  <a:srgbClr val="0070C0"/>
                </a:solidFill>
              </a:rPr>
            </a:br>
            <a:r>
              <a:rPr lang="en-US" sz="1600" kern="0" dirty="0" smtClean="0">
                <a:solidFill>
                  <a:srgbClr val="0070C0"/>
                </a:solidFill>
              </a:rPr>
              <a:t>Title: Your </a:t>
            </a:r>
            <a:r>
              <a:rPr lang="en-US" sz="1600" kern="0" dirty="0">
                <a:solidFill>
                  <a:srgbClr val="0070C0"/>
                </a:solidFill>
              </a:rPr>
              <a:t>body language may shape who you </a:t>
            </a:r>
            <a:r>
              <a:rPr lang="en-US" sz="1600" kern="0" dirty="0" smtClean="0">
                <a:solidFill>
                  <a:srgbClr val="0070C0"/>
                </a:solidFill>
              </a:rPr>
              <a:t>are</a:t>
            </a:r>
          </a:p>
          <a:p>
            <a:r>
              <a:rPr lang="en-US" sz="1200" kern="0" dirty="0" smtClean="0">
                <a:solidFill>
                  <a:srgbClr val="0070C0"/>
                </a:solidFill>
              </a:rPr>
              <a:t>Author</a:t>
            </a:r>
            <a:r>
              <a:rPr lang="en-US" sz="1200" kern="0" dirty="0">
                <a:solidFill>
                  <a:srgbClr val="0070C0"/>
                </a:solidFill>
              </a:rPr>
              <a:t>: Amy </a:t>
            </a:r>
            <a:r>
              <a:rPr lang="en-US" sz="1200" kern="0" dirty="0" err="1">
                <a:solidFill>
                  <a:srgbClr val="0070C0"/>
                </a:solidFill>
              </a:rPr>
              <a:t>Cuddy</a:t>
            </a:r>
            <a:endParaRPr lang="en-US" sz="1200" kern="0" dirty="0">
              <a:solidFill>
                <a:srgbClr val="0070C0"/>
              </a:solidFill>
            </a:endParaRPr>
          </a:p>
          <a:p>
            <a:r>
              <a:rPr lang="en-US" sz="1200" kern="0" dirty="0" smtClean="0">
                <a:solidFill>
                  <a:srgbClr val="0070C0"/>
                </a:solidFill>
              </a:rPr>
              <a:t>Published </a:t>
            </a:r>
            <a:r>
              <a:rPr lang="en-US" sz="1200" kern="0" dirty="0">
                <a:solidFill>
                  <a:srgbClr val="0070C0"/>
                </a:solidFill>
              </a:rPr>
              <a:t>on Oct 1, 2012</a:t>
            </a:r>
          </a:p>
        </p:txBody>
      </p:sp>
    </p:spTree>
    <p:extLst>
      <p:ext uri="{BB962C8B-B14F-4D97-AF65-F5344CB8AC3E}">
        <p14:creationId xmlns:p14="http://schemas.microsoft.com/office/powerpoint/2010/main" val="321945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900"/>
                                        <p:tgtEl>
                                          <p:spTgt spid="5"/>
                                        </p:tgtEl>
                                      </p:cBhvr>
                                    </p:animEffect>
                                    <p:anim calcmode="lin" valueType="num">
                                      <p:cBhvr>
                                        <p:cTn id="8" dur="900" fill="hold"/>
                                        <p:tgtEl>
                                          <p:spTgt spid="5"/>
                                        </p:tgtEl>
                                        <p:attrNameLst>
                                          <p:attrName>ppt_x</p:attrName>
                                        </p:attrNameLst>
                                      </p:cBhvr>
                                      <p:tavLst>
                                        <p:tav tm="0">
                                          <p:val>
                                            <p:strVal val="#ppt_x"/>
                                          </p:val>
                                        </p:tav>
                                        <p:tav tm="100000">
                                          <p:val>
                                            <p:strVal val="#ppt_x"/>
                                          </p:val>
                                        </p:tav>
                                      </p:tavLst>
                                    </p:anim>
                                    <p:anim calcmode="lin" valueType="num">
                                      <p:cBhvr>
                                        <p:cTn id="9" dur="9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1000"/>
                                        <p:tgtEl>
                                          <p:spTgt spid="8">
                                            <p:txEl>
                                              <p:pRg st="0" end="0"/>
                                            </p:txEl>
                                          </p:spTgt>
                                        </p:tgtEl>
                                      </p:cBhvr>
                                    </p:animEffect>
                                    <p:anim calcmode="lin" valueType="num">
                                      <p:cBhvr>
                                        <p:cTn id="2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1000"/>
                                        <p:tgtEl>
                                          <p:spTgt spid="8">
                                            <p:txEl>
                                              <p:pRg st="1" end="1"/>
                                            </p:txEl>
                                          </p:spTgt>
                                        </p:tgtEl>
                                      </p:cBhvr>
                                    </p:animEffect>
                                    <p:anim calcmode="lin" valueType="num">
                                      <p:cBhvr>
                                        <p:cTn id="2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1" end="1"/>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fade">
                                      <p:cBhvr>
                                        <p:cTn id="32" dur="1000"/>
                                        <p:tgtEl>
                                          <p:spTgt spid="8">
                                            <p:txEl>
                                              <p:pRg st="2" end="2"/>
                                            </p:txEl>
                                          </p:spTgt>
                                        </p:tgtEl>
                                      </p:cBhvr>
                                    </p:animEffect>
                                    <p:anim calcmode="lin" valueType="num">
                                      <p:cBhvr>
                                        <p:cTn id="3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2" end="2"/>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animEffect transition="in" filter="fade">
                                      <p:cBhvr>
                                        <p:cTn id="37" dur="1000"/>
                                        <p:tgtEl>
                                          <p:spTgt spid="8">
                                            <p:txEl>
                                              <p:pRg st="3" end="3"/>
                                            </p:txEl>
                                          </p:spTgt>
                                        </p:tgtEl>
                                      </p:cBhvr>
                                    </p:animEffect>
                                    <p:anim calcmode="lin" valueType="num">
                                      <p:cBhvr>
                                        <p:cTn id="3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TotalTime>
  <Words>1068</Words>
  <Application>Microsoft Office PowerPoint</Application>
  <PresentationFormat>On-screen Show (4:3)</PresentationFormat>
  <Paragraphs>90</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Cambria</vt:lpstr>
      <vt:lpstr>Candara</vt:lpstr>
      <vt:lpstr>Franklin Gothic Medium</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 Tran Hoang Thinh</dc:creator>
  <cp:lastModifiedBy>Nghệ Phạm Văn</cp:lastModifiedBy>
  <cp:revision>77</cp:revision>
  <dcterms:created xsi:type="dcterms:W3CDTF">2018-01-25T02:55:36Z</dcterms:created>
  <dcterms:modified xsi:type="dcterms:W3CDTF">2018-01-29T15:13:54Z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2018-01-18T00:00:00Z</vt:filetime>
  </property>
  <property fmtid="{D5CDD505-2E9C-101B-9397-08002B2CF9AE}" pid="3" name="Creator">
    <vt:lpwstr>Microsoft® PowerPoint® 2013</vt:lpwstr>
  </property>
  <property fmtid="{D5CDD505-2E9C-101B-9397-08002B2CF9AE}" pid="4" name="LastSaved">
    <vt:filetime>2018-01-25T00:00:00Z</vt:filetime>
  </property>
</Properties>
</file>