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3"/>
  </p:notesMasterIdLst>
  <p:sldIdLst>
    <p:sldId id="297" r:id="rId6"/>
    <p:sldId id="328" r:id="rId7"/>
    <p:sldId id="349" r:id="rId8"/>
    <p:sldId id="350" r:id="rId9"/>
    <p:sldId id="351" r:id="rId10"/>
    <p:sldId id="346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C7E6A4"/>
    <a:srgbClr val="FF8181"/>
    <a:srgbClr val="D95900"/>
    <a:srgbClr val="FFFFFF"/>
    <a:srgbClr val="93809D"/>
    <a:srgbClr val="002D62"/>
    <a:srgbClr val="55C5E9"/>
    <a:srgbClr val="666666"/>
    <a:srgbClr val="9A9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564A7-8CE7-4326-A523-F333CD6711FE}" v="13" dt="2020-05-27T12:24:51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28" autoAdjust="0"/>
  </p:normalViewPr>
  <p:slideViewPr>
    <p:cSldViewPr snapToGrid="0">
      <p:cViewPr varScale="1">
        <p:scale>
          <a:sx n="68" d="100"/>
          <a:sy n="68" d="100"/>
        </p:scale>
        <p:origin x="9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VE NGOMSEU FOTSING" userId="b6c27397-4ecf-40bd-bfbf-c2746a7cbfd3" providerId="ADAL" clId="{5BA564A7-8CE7-4326-A523-F333CD6711FE}"/>
    <pc:docChg chg="undo redo custSel mod addSld modSld">
      <pc:chgData name="HERVE NGOMSEU FOTSING" userId="b6c27397-4ecf-40bd-bfbf-c2746a7cbfd3" providerId="ADAL" clId="{5BA564A7-8CE7-4326-A523-F333CD6711FE}" dt="2020-05-27T12:24:54.993" v="1589" actId="1076"/>
      <pc:docMkLst>
        <pc:docMk/>
      </pc:docMkLst>
      <pc:sldChg chg="modSp mod">
        <pc:chgData name="HERVE NGOMSEU FOTSING" userId="b6c27397-4ecf-40bd-bfbf-c2746a7cbfd3" providerId="ADAL" clId="{5BA564A7-8CE7-4326-A523-F333CD6711FE}" dt="2020-05-25T20:48:45.068" v="17" actId="20577"/>
        <pc:sldMkLst>
          <pc:docMk/>
          <pc:sldMk cId="3543861498" sldId="297"/>
        </pc:sldMkLst>
        <pc:spChg chg="mod">
          <ac:chgData name="HERVE NGOMSEU FOTSING" userId="b6c27397-4ecf-40bd-bfbf-c2746a7cbfd3" providerId="ADAL" clId="{5BA564A7-8CE7-4326-A523-F333CD6711FE}" dt="2020-05-25T20:48:45.068" v="17" actId="20577"/>
          <ac:spMkLst>
            <pc:docMk/>
            <pc:sldMk cId="3543861498" sldId="297"/>
            <ac:spMk id="10" creationId="{00000000-0000-0000-0000-000000000000}"/>
          </ac:spMkLst>
        </pc:spChg>
      </pc:sldChg>
      <pc:sldChg chg="addSp delSp modSp mod setBg">
        <pc:chgData name="HERVE NGOMSEU FOTSING" userId="b6c27397-4ecf-40bd-bfbf-c2746a7cbfd3" providerId="ADAL" clId="{5BA564A7-8CE7-4326-A523-F333CD6711FE}" dt="2020-05-27T11:56:09.097" v="650" actId="26606"/>
        <pc:sldMkLst>
          <pc:docMk/>
          <pc:sldMk cId="3843923909" sldId="328"/>
        </pc:sldMkLst>
        <pc:spChg chg="mod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" creationId="{17C38109-86FC-4DA1-9841-D40C4B4EDB43}"/>
          </ac:spMkLst>
        </pc:spChg>
        <pc:spChg chg="mod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5" creationId="{6F4BB2F6-39A3-4728-91CA-667446880405}"/>
          </ac:spMkLst>
        </pc:spChg>
        <pc:spChg chg="add del mod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1" creationId="{D91C6979-50E4-4EE2-898F-C6C12778BD34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3" creationId="{72E44FCB-1CD3-4165-BB80-B9725454FF53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5" creationId="{81089C96-ABA7-4974-ACD5-74686A5534CB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7" creationId="{6FA230C2-E9CA-4943-A930-10AA88473A8E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9" creationId="{CC988297-7FEA-4B53-AC29-C3E10B38F5FE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21" creationId="{3932437D-69C7-41AF-8DA3-28AE212E1A52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23" creationId="{47C5A609-4AC8-4DED-80A9-5303643561E9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25" creationId="{13581BFA-99C5-4E44-9DE8-D2609F86299F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27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28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29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0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1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2" creationId="{14E91B64-9FCC-451E-AFB4-A827D6329367}"/>
          </ac:spMkLst>
        </pc:spChg>
      </pc:sldChg>
      <pc:sldChg chg="addSp delSp modSp mod setBg">
        <pc:chgData name="HERVE NGOMSEU FOTSING" userId="b6c27397-4ecf-40bd-bfbf-c2746a7cbfd3" providerId="ADAL" clId="{5BA564A7-8CE7-4326-A523-F333CD6711FE}" dt="2020-05-27T11:59:53.423" v="777" actId="26606"/>
        <pc:sldMkLst>
          <pc:docMk/>
          <pc:sldMk cId="3339630234" sldId="337"/>
        </pc:sldMkLst>
        <pc:spChg chg="add del mod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3" creationId="{5832FA02-F243-4876-AAF4-679C5E5797F2}"/>
          </ac:spMkLst>
        </pc:spChg>
        <pc:spChg chg="mod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5" creationId="{6F4BB2F6-39A3-4728-91CA-667446880405}"/>
          </ac:spMkLst>
        </pc:spChg>
        <pc:spChg chg="add del mod">
          <ac:chgData name="HERVE NGOMSEU FOTSING" userId="b6c27397-4ecf-40bd-bfbf-c2746a7cbfd3" providerId="ADAL" clId="{5BA564A7-8CE7-4326-A523-F333CD6711FE}" dt="2020-05-27T11:56:09.349" v="651" actId="26606"/>
          <ac:spMkLst>
            <pc:docMk/>
            <pc:sldMk cId="3339630234" sldId="337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1" creationId="{2B566528-1B12-4246-9431-5C2D7D081168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3" creationId="{2E80C965-DB6D-4F81-9E9E-B027384D0BD6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5" creationId="{A580F890-B085-4E95-96AA-55AEBEC5CE6E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7" creationId="{D3F51FEB-38FB-4F6C-9F7B-2F2AFAB65463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9" creationId="{1E547BA6-BAE0-43BB-A7CA-60F69CE252F0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1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2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3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4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5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6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1:58:42.666" v="773" actId="26606"/>
          <ac:spMkLst>
            <pc:docMk/>
            <pc:sldMk cId="3339630234" sldId="337"/>
            <ac:spMk id="32" creationId="{122F9423-F4B1-45D4-8445-E9991ECCBCCF}"/>
          </ac:spMkLst>
        </pc:spChg>
        <pc:spChg chg="add del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38" creationId="{3A5B4632-C963-4296-86F0-79AA9EA5AE98}"/>
          </ac:spMkLst>
        </pc:spChg>
        <pc:spChg chg="add del">
          <ac:chgData name="HERVE NGOMSEU FOTSING" userId="b6c27397-4ecf-40bd-bfbf-c2746a7cbfd3" providerId="ADAL" clId="{5BA564A7-8CE7-4326-A523-F333CD6711FE}" dt="2020-05-27T11:59:53.205" v="776" actId="26606"/>
          <ac:spMkLst>
            <pc:docMk/>
            <pc:sldMk cId="3339630234" sldId="337"/>
            <ac:spMk id="44" creationId="{122F9423-F4B1-45D4-8445-E9991ECCBCCF}"/>
          </ac:spMkLst>
        </pc:spChg>
        <pc:spChg chg="add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50" creationId="{D2FD2338-15D7-4C18-8A7D-01C27C878644}"/>
          </ac:spMkLst>
        </pc:spChg>
        <pc:spChg chg="add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52" creationId="{02F5FFC2-6527-4F0E-BD4D-D0556D98B04D}"/>
          </ac:spMkLst>
        </pc:spChg>
        <pc:grpChg chg="add del">
          <ac:chgData name="HERVE NGOMSEU FOTSING" userId="b6c27397-4ecf-40bd-bfbf-c2746a7cbfd3" providerId="ADAL" clId="{5BA564A7-8CE7-4326-A523-F333CD6711FE}" dt="2020-05-27T11:58:42.666" v="773" actId="26606"/>
          <ac:grpSpMkLst>
            <pc:docMk/>
            <pc:sldMk cId="3339630234" sldId="337"/>
            <ac:grpSpMk id="34" creationId="{770AE191-D2EA-45C9-A44D-830C188F74CB}"/>
          </ac:grpSpMkLst>
        </pc:grpChg>
        <pc:grpChg chg="add del">
          <ac:chgData name="HERVE NGOMSEU FOTSING" userId="b6c27397-4ecf-40bd-bfbf-c2746a7cbfd3" providerId="ADAL" clId="{5BA564A7-8CE7-4326-A523-F333CD6711FE}" dt="2020-05-27T11:59:53.205" v="776" actId="26606"/>
          <ac:grpSpMkLst>
            <pc:docMk/>
            <pc:sldMk cId="3339630234" sldId="337"/>
            <ac:grpSpMk id="46" creationId="{770AE191-D2EA-45C9-A44D-830C188F74CB}"/>
          </ac:grpSpMkLst>
        </pc:grpChg>
        <pc:graphicFrameChg chg="add del">
          <ac:chgData name="HERVE NGOMSEU FOTSING" userId="b6c27397-4ecf-40bd-bfbf-c2746a7cbfd3" providerId="ADAL" clId="{5BA564A7-8CE7-4326-A523-F333CD6711FE}" dt="2020-05-27T11:58:42.666" v="773" actId="26606"/>
          <ac:graphicFrameMkLst>
            <pc:docMk/>
            <pc:sldMk cId="3339630234" sldId="337"/>
            <ac:graphicFrameMk id="28" creationId="{0E75C290-6B7F-4674-8AB0-32E3A475166A}"/>
          </ac:graphicFrameMkLst>
        </pc:graphicFrameChg>
        <pc:graphicFrameChg chg="add mod modGraphic">
          <ac:chgData name="HERVE NGOMSEU FOTSING" userId="b6c27397-4ecf-40bd-bfbf-c2746a7cbfd3" providerId="ADAL" clId="{5BA564A7-8CE7-4326-A523-F333CD6711FE}" dt="2020-05-27T11:59:53.423" v="777" actId="26606"/>
          <ac:graphicFrameMkLst>
            <pc:docMk/>
            <pc:sldMk cId="3339630234" sldId="337"/>
            <ac:graphicFrameMk id="39" creationId="{CEC0D6F0-CD5D-4C52-95BD-252533D7D464}"/>
          </ac:graphicFrameMkLst>
        </pc:graphicFrameChg>
        <pc:picChg chg="add">
          <ac:chgData name="HERVE NGOMSEU FOTSING" userId="b6c27397-4ecf-40bd-bfbf-c2746a7cbfd3" providerId="ADAL" clId="{5BA564A7-8CE7-4326-A523-F333CD6711FE}" dt="2020-05-27T11:59:53.423" v="777" actId="26606"/>
          <ac:picMkLst>
            <pc:docMk/>
            <pc:sldMk cId="3339630234" sldId="337"/>
            <ac:picMk id="51" creationId="{C129C922-12D1-401C-8095-86D765C28BF9}"/>
          </ac:picMkLst>
        </pc:picChg>
      </pc:sldChg>
      <pc:sldChg chg="addSp delSp modSp mod setBg setClrOvrMap">
        <pc:chgData name="HERVE NGOMSEU FOTSING" userId="b6c27397-4ecf-40bd-bfbf-c2746a7cbfd3" providerId="ADAL" clId="{5BA564A7-8CE7-4326-A523-F333CD6711FE}" dt="2020-05-27T11:58:07.241" v="771" actId="20577"/>
        <pc:sldMkLst>
          <pc:docMk/>
          <pc:sldMk cId="110185002" sldId="338"/>
        </pc:sldMkLst>
        <pc:spChg chg="mod">
          <ac:chgData name="HERVE NGOMSEU FOTSING" userId="b6c27397-4ecf-40bd-bfbf-c2746a7cbfd3" providerId="ADAL" clId="{5BA564A7-8CE7-4326-A523-F333CD6711FE}" dt="2020-05-27T11:58:07.241" v="771" actId="20577"/>
          <ac:spMkLst>
            <pc:docMk/>
            <pc:sldMk cId="110185002" sldId="338"/>
            <ac:spMk id="3" creationId="{5832FA02-F243-4876-AAF4-679C5E5797F2}"/>
          </ac:spMkLst>
        </pc:spChg>
        <pc:spChg chg="mod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5" creationId="{6F4BB2F6-39A3-4728-91CA-667446880405}"/>
          </ac:spMkLst>
        </pc:spChg>
        <pc:spChg chg="mod ord">
          <ac:chgData name="HERVE NGOMSEU FOTSING" userId="b6c27397-4ecf-40bd-bfbf-c2746a7cbfd3" providerId="ADAL" clId="{5BA564A7-8CE7-4326-A523-F333CD6711FE}" dt="2020-05-27T09:30:46.973" v="375" actId="26606"/>
          <ac:spMkLst>
            <pc:docMk/>
            <pc:sldMk cId="110185002" sldId="338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11" creationId="{867D4867-5BA7-4462-B2F6-A23F4A622AA7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16" creationId="{B5FA7C47-B7C1-4D2E-AB49-ED23BA34BA83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18" creationId="{596EE156-ABF1-4329-A6BA-03B4254E0877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20" creationId="{19B9933F-AAB3-444A-8BB5-9CA194A8BC63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22" creationId="{7D20183A-0B1D-4A1F-89B1-ADBEDBC6E54E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24" creationId="{131031D3-26CD-4214-A9A4-5857EFA15A0C}"/>
          </ac:spMkLst>
        </pc:spChg>
        <pc:picChg chg="add mod">
          <ac:chgData name="HERVE NGOMSEU FOTSING" userId="b6c27397-4ecf-40bd-bfbf-c2746a7cbfd3" providerId="ADAL" clId="{5BA564A7-8CE7-4326-A523-F333CD6711FE}" dt="2020-05-27T11:57:01.312" v="662" actId="14100"/>
          <ac:picMkLst>
            <pc:docMk/>
            <pc:sldMk cId="110185002" sldId="338"/>
            <ac:picMk id="2" creationId="{7BF8E047-6CE7-4B11-84E2-03D7C3CA3B8D}"/>
          </ac:picMkLst>
        </pc:picChg>
      </pc:sldChg>
      <pc:sldChg chg="addSp delSp modSp mod setBg setClrOvrMap">
        <pc:chgData name="HERVE NGOMSEU FOTSING" userId="b6c27397-4ecf-40bd-bfbf-c2746a7cbfd3" providerId="ADAL" clId="{5BA564A7-8CE7-4326-A523-F333CD6711FE}" dt="2020-05-27T11:57:25.309" v="694" actId="20577"/>
        <pc:sldMkLst>
          <pc:docMk/>
          <pc:sldMk cId="4050687679" sldId="345"/>
        </pc:sldMkLst>
        <pc:spChg chg="mod ord">
          <ac:chgData name="HERVE NGOMSEU FOTSING" userId="b6c27397-4ecf-40bd-bfbf-c2746a7cbfd3" providerId="ADAL" clId="{5BA564A7-8CE7-4326-A523-F333CD6711FE}" dt="2020-05-27T11:57:25.309" v="694" actId="20577"/>
          <ac:spMkLst>
            <pc:docMk/>
            <pc:sldMk cId="4050687679" sldId="345"/>
            <ac:spMk id="3" creationId="{5832FA02-F243-4876-AAF4-679C5E5797F2}"/>
          </ac:spMkLst>
        </pc:spChg>
        <pc:spChg chg="mod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5" creationId="{6F4BB2F6-39A3-4728-91CA-667446880405}"/>
          </ac:spMkLst>
        </pc:spChg>
        <pc:spChg chg="mod ord">
          <ac:chgData name="HERVE NGOMSEU FOTSING" userId="b6c27397-4ecf-40bd-bfbf-c2746a7cbfd3" providerId="ADAL" clId="{5BA564A7-8CE7-4326-A523-F333CD6711FE}" dt="2020-05-27T11:55:51.940" v="634" actId="26606"/>
          <ac:spMkLst>
            <pc:docMk/>
            <pc:sldMk cId="4050687679" sldId="345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1:26.535" v="594" actId="26606"/>
          <ac:spMkLst>
            <pc:docMk/>
            <pc:sldMk cId="4050687679" sldId="345"/>
            <ac:spMk id="11" creationId="{F4C0B10B-D2C4-4A54-AFAD-3D27DF88BB37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17" creationId="{D3F51FEB-38FB-4F6C-9F7B-2F2AFAB65463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19" creationId="{1E547BA6-BAE0-43BB-A7CA-60F69CE252F0}"/>
          </ac:spMkLst>
        </pc:spChg>
        <pc:spChg chg="add del">
          <ac:chgData name="HERVE NGOMSEU FOTSING" userId="b6c27397-4ecf-40bd-bfbf-c2746a7cbfd3" providerId="ADAL" clId="{5BA564A7-8CE7-4326-A523-F333CD6711FE}" dt="2020-05-27T11:51:36.796" v="596" actId="26606"/>
          <ac:spMkLst>
            <pc:docMk/>
            <pc:sldMk cId="4050687679" sldId="345"/>
            <ac:spMk id="20" creationId="{E862BE82-D00D-42C1-BF16-93AA37870C32}"/>
          </ac:spMkLst>
        </pc:spChg>
        <pc:spChg chg="add del">
          <ac:chgData name="HERVE NGOMSEU FOTSING" userId="b6c27397-4ecf-40bd-bfbf-c2746a7cbfd3" providerId="ADAL" clId="{5BA564A7-8CE7-4326-A523-F333CD6711FE}" dt="2020-05-27T11:51:36.796" v="596" actId="26606"/>
          <ac:spMkLst>
            <pc:docMk/>
            <pc:sldMk cId="4050687679" sldId="345"/>
            <ac:spMk id="21" creationId="{F6D92C2D-1D3D-4974-918C-06579FB354A9}"/>
          </ac:spMkLst>
        </pc:spChg>
        <pc:spChg chg="add del">
          <ac:chgData name="HERVE NGOMSEU FOTSING" userId="b6c27397-4ecf-40bd-bfbf-c2746a7cbfd3" providerId="ADAL" clId="{5BA564A7-8CE7-4326-A523-F333CD6711FE}" dt="2020-05-27T11:51:45.495" v="598" actId="26606"/>
          <ac:spMkLst>
            <pc:docMk/>
            <pc:sldMk cId="4050687679" sldId="345"/>
            <ac:spMk id="23" creationId="{4038CB10-1F5C-4D54-9DF7-12586DE5B007}"/>
          </ac:spMkLst>
        </pc:spChg>
        <pc:spChg chg="add del">
          <ac:chgData name="HERVE NGOMSEU FOTSING" userId="b6c27397-4ecf-40bd-bfbf-c2746a7cbfd3" providerId="ADAL" clId="{5BA564A7-8CE7-4326-A523-F333CD6711FE}" dt="2020-05-27T11:51:45.495" v="598" actId="26606"/>
          <ac:spMkLst>
            <pc:docMk/>
            <pc:sldMk cId="4050687679" sldId="345"/>
            <ac:spMk id="24" creationId="{73ED6512-6858-4552-B699-9A97FE9A4EA2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26" creationId="{2B566528-1B12-4246-9431-5C2D7D081168}"/>
          </ac:spMkLst>
        </pc:spChg>
        <pc:spChg chg="add del">
          <ac:chgData name="HERVE NGOMSEU FOTSING" userId="b6c27397-4ecf-40bd-bfbf-c2746a7cbfd3" providerId="ADAL" clId="{5BA564A7-8CE7-4326-A523-F333CD6711FE}" dt="2020-05-27T11:53:03.842" v="608" actId="26606"/>
          <ac:spMkLst>
            <pc:docMk/>
            <pc:sldMk cId="4050687679" sldId="345"/>
            <ac:spMk id="32" creationId="{911A6C77-6109-4F77-975B-C375615A557E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36" creationId="{6F059731-63E0-422B-B3AA-680FC080EF8A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38" creationId="{D1A706C7-360D-4E89-98E4-289C5332F2C8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40" creationId="{6BA198B2-A78E-4D9C-A9E4-B0ED42B2E8B7}"/>
          </ac:spMkLst>
        </pc:spChg>
        <pc:spChg chg="add del">
          <ac:chgData name="HERVE NGOMSEU FOTSING" userId="b6c27397-4ecf-40bd-bfbf-c2746a7cbfd3" providerId="ADAL" clId="{5BA564A7-8CE7-4326-A523-F333CD6711FE}" dt="2020-05-27T11:53:08.967" v="610" actId="26606"/>
          <ac:spMkLst>
            <pc:docMk/>
            <pc:sldMk cId="4050687679" sldId="345"/>
            <ac:spMk id="41" creationId="{F4C0B10B-D2C4-4A54-AFAD-3D27DF88BB37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49" creationId="{B1A4CC90-E81A-4B03-8C94-6821E5FDE5CC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50" creationId="{38CD23D4-26BA-4E59-A55A-81578AFAAF46}"/>
          </ac:spMkLst>
        </pc:spChg>
        <pc:spChg chg="add del">
          <ac:chgData name="HERVE NGOMSEU FOTSING" userId="b6c27397-4ecf-40bd-bfbf-c2746a7cbfd3" providerId="ADAL" clId="{5BA564A7-8CE7-4326-A523-F333CD6711FE}" dt="2020-05-27T11:55:53.166" v="638" actId="26606"/>
          <ac:spMkLst>
            <pc:docMk/>
            <pc:sldMk cId="4050687679" sldId="345"/>
            <ac:spMk id="55" creationId="{F4C0B10B-D2C4-4A54-AFAD-3D27DF88BB37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67" creationId="{84ECDE7A-6944-466D-8FFE-149A29BA6BAE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69" creationId="{B3420082-9415-44EC-802E-C77D71D59C57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71" creationId="{55A52C45-1FCB-4636-A80F-2849B8226C01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73" creationId="{768EB4DD-3704-43AD-92B3-C4E0C6EA92CB}"/>
          </ac:spMkLst>
        </pc:spChg>
        <pc:spChg chg="add del">
          <ac:chgData name="HERVE NGOMSEU FOTSING" userId="b6c27397-4ecf-40bd-bfbf-c2746a7cbfd3" providerId="ADAL" clId="{5BA564A7-8CE7-4326-A523-F333CD6711FE}" dt="2020-05-27T11:55:51.940" v="634" actId="26606"/>
          <ac:spMkLst>
            <pc:docMk/>
            <pc:sldMk cId="4050687679" sldId="345"/>
            <ac:spMk id="75" creationId="{9AF5C66A-E8F2-4E13-98A3-FE96597C5A42}"/>
          </ac:spMkLst>
        </pc:spChg>
        <pc:grpChg chg="add del">
          <ac:chgData name="HERVE NGOMSEU FOTSING" userId="b6c27397-4ecf-40bd-bfbf-c2746a7cbfd3" providerId="ADAL" clId="{5BA564A7-8CE7-4326-A523-F333CD6711FE}" dt="2020-05-27T11:51:26.535" v="594" actId="26606"/>
          <ac:grpSpMkLst>
            <pc:docMk/>
            <pc:sldMk cId="4050687679" sldId="345"/>
            <ac:grpSpMk id="13" creationId="{B6BADB90-C74B-40D6-86DC-503F65FCE8DC}"/>
          </ac:grpSpMkLst>
        </pc:grpChg>
        <pc:grpChg chg="add del">
          <ac:chgData name="HERVE NGOMSEU FOTSING" userId="b6c27397-4ecf-40bd-bfbf-c2746a7cbfd3" providerId="ADAL" clId="{5BA564A7-8CE7-4326-A523-F333CD6711FE}" dt="2020-05-27T11:56:10.217" v="652" actId="26606"/>
          <ac:grpSpMkLst>
            <pc:docMk/>
            <pc:sldMk cId="4050687679" sldId="345"/>
            <ac:grpSpMk id="27" creationId="{07EAA094-9CF6-4695-958A-33D9BCAA9474}"/>
          </ac:grpSpMkLst>
        </pc:grpChg>
        <pc:grpChg chg="add del">
          <ac:chgData name="HERVE NGOMSEU FOTSING" userId="b6c27397-4ecf-40bd-bfbf-c2746a7cbfd3" providerId="ADAL" clId="{5BA564A7-8CE7-4326-A523-F333CD6711FE}" dt="2020-05-27T11:53:03.842" v="608" actId="26606"/>
          <ac:grpSpMkLst>
            <pc:docMk/>
            <pc:sldMk cId="4050687679" sldId="345"/>
            <ac:grpSpMk id="34" creationId="{CB343D17-9934-455E-B326-2F39206BA44A}"/>
          </ac:grpSpMkLst>
        </pc:grpChg>
        <pc:grpChg chg="add del">
          <ac:chgData name="HERVE NGOMSEU FOTSING" userId="b6c27397-4ecf-40bd-bfbf-c2746a7cbfd3" providerId="ADAL" clId="{5BA564A7-8CE7-4326-A523-F333CD6711FE}" dt="2020-05-27T11:53:08.967" v="610" actId="26606"/>
          <ac:grpSpMkLst>
            <pc:docMk/>
            <pc:sldMk cId="4050687679" sldId="345"/>
            <ac:grpSpMk id="42" creationId="{B6BADB90-C74B-40D6-86DC-503F65FCE8DC}"/>
          </ac:grpSpMkLst>
        </pc:grpChg>
        <pc:grpChg chg="add del">
          <ac:chgData name="HERVE NGOMSEU FOTSING" userId="b6c27397-4ecf-40bd-bfbf-c2746a7cbfd3" providerId="ADAL" clId="{5BA564A7-8CE7-4326-A523-F333CD6711FE}" dt="2020-05-27T11:55:53.166" v="638" actId="26606"/>
          <ac:grpSpMkLst>
            <pc:docMk/>
            <pc:sldMk cId="4050687679" sldId="345"/>
            <ac:grpSpMk id="57" creationId="{B6BADB90-C74B-40D6-86DC-503F65FCE8DC}"/>
          </ac:grpSpMkLst>
        </pc:grpChg>
        <pc:picChg chg="add del mod ord">
          <ac:chgData name="HERVE NGOMSEU FOTSING" userId="b6c27397-4ecf-40bd-bfbf-c2746a7cbfd3" providerId="ADAL" clId="{5BA564A7-8CE7-4326-A523-F333CD6711FE}" dt="2020-05-27T11:56:20.734" v="653" actId="478"/>
          <ac:picMkLst>
            <pc:docMk/>
            <pc:sldMk cId="4050687679" sldId="345"/>
            <ac:picMk id="4" creationId="{0679B800-4219-4CFC-B4C3-4D4504228293}"/>
          </ac:picMkLst>
        </pc:picChg>
        <pc:picChg chg="add del mod ord">
          <ac:chgData name="HERVE NGOMSEU FOTSING" userId="b6c27397-4ecf-40bd-bfbf-c2746a7cbfd3" providerId="ADAL" clId="{5BA564A7-8CE7-4326-A523-F333CD6711FE}" dt="2020-05-27T11:55:52.137" v="636"/>
          <ac:picMkLst>
            <pc:docMk/>
            <pc:sldMk cId="4050687679" sldId="345"/>
            <ac:picMk id="8" creationId="{21152394-BB37-49C7-9122-A26DC1BBE597}"/>
          </ac:picMkLst>
        </pc:picChg>
        <pc:picChg chg="add mod">
          <ac:chgData name="HERVE NGOMSEU FOTSING" userId="b6c27397-4ecf-40bd-bfbf-c2746a7cbfd3" providerId="ADAL" clId="{5BA564A7-8CE7-4326-A523-F333CD6711FE}" dt="2020-05-27T11:56:39.597" v="660" actId="1076"/>
          <ac:picMkLst>
            <pc:docMk/>
            <pc:sldMk cId="4050687679" sldId="345"/>
            <ac:picMk id="10" creationId="{CD9F36A6-A331-4C43-9829-ED36F1157592}"/>
          </ac:picMkLst>
        </pc:picChg>
        <pc:picChg chg="add del">
          <ac:chgData name="HERVE NGOMSEU FOTSING" userId="b6c27397-4ecf-40bd-bfbf-c2746a7cbfd3" providerId="ADAL" clId="{5BA564A7-8CE7-4326-A523-F333CD6711FE}" dt="2020-05-27T11:55:51.940" v="634" actId="26606"/>
          <ac:picMkLst>
            <pc:docMk/>
            <pc:sldMk cId="4050687679" sldId="345"/>
            <ac:picMk id="76" creationId="{AC860275-E106-493A-8BF0-E0A91130EF6A}"/>
          </ac:picMkLst>
        </pc:picChg>
      </pc:sldChg>
      <pc:sldChg chg="addSp delSp modSp mod setBg setClrOvrMap">
        <pc:chgData name="HERVE NGOMSEU FOTSING" userId="b6c27397-4ecf-40bd-bfbf-c2746a7cbfd3" providerId="ADAL" clId="{5BA564A7-8CE7-4326-A523-F333CD6711FE}" dt="2020-05-27T12:22:28.070" v="1505" actId="113"/>
        <pc:sldMkLst>
          <pc:docMk/>
          <pc:sldMk cId="1114260958" sldId="346"/>
        </pc:sldMkLst>
        <pc:spChg chg="add del mod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3" creationId="{5832FA02-F243-4876-AAF4-679C5E5797F2}"/>
          </ac:spMkLst>
        </pc:spChg>
        <pc:spChg chg="add del mod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1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3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5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7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9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21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2:19:05.835" v="1366" actId="26606"/>
          <ac:spMkLst>
            <pc:docMk/>
            <pc:sldMk cId="1114260958" sldId="346"/>
            <ac:spMk id="26" creationId="{4351DFE5-F63D-4BE0-BDA9-E3EB88F01AA5}"/>
          </ac:spMkLst>
        </pc:spChg>
        <pc:spChg chg="add del">
          <ac:chgData name="HERVE NGOMSEU FOTSING" userId="b6c27397-4ecf-40bd-bfbf-c2746a7cbfd3" providerId="ADAL" clId="{5BA564A7-8CE7-4326-A523-F333CD6711FE}" dt="2020-05-27T12:19:01.800" v="1363" actId="26606"/>
          <ac:spMkLst>
            <pc:docMk/>
            <pc:sldMk cId="1114260958" sldId="346"/>
            <ac:spMk id="33" creationId="{D3FFFA32-D9F4-4AF9-A025-CD128AC85E32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37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2:19:05.788" v="1365" actId="26606"/>
          <ac:spMkLst>
            <pc:docMk/>
            <pc:sldMk cId="1114260958" sldId="346"/>
            <ac:spMk id="39" creationId="{4351DFE5-F63D-4BE0-BDA9-E3EB88F01AA5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1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2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3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4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5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2:21:22.478" v="1483" actId="26606"/>
          <ac:spMkLst>
            <pc:docMk/>
            <pc:sldMk cId="1114260958" sldId="346"/>
            <ac:spMk id="50" creationId="{4351DFE5-F63D-4BE0-BDA9-E3EB88F01AA5}"/>
          </ac:spMkLst>
        </pc:spChg>
        <pc:spChg chg="add del">
          <ac:chgData name="HERVE NGOMSEU FOTSING" userId="b6c27397-4ecf-40bd-bfbf-c2746a7cbfd3" providerId="ADAL" clId="{5BA564A7-8CE7-4326-A523-F333CD6711FE}" dt="2020-05-27T12:21:15.734" v="1481" actId="26606"/>
          <ac:spMkLst>
            <pc:docMk/>
            <pc:sldMk cId="1114260958" sldId="346"/>
            <ac:spMk id="51" creationId="{1BE4F293-0A40-4AA3-8747-1C7D9F3EEABB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54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56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58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2:21:22.478" v="1483" actId="26606"/>
          <ac:spMkLst>
            <pc:docMk/>
            <pc:sldMk cId="1114260958" sldId="346"/>
            <ac:spMk id="60" creationId="{5832FA02-F243-4876-AAF4-679C5E5797F2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2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3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4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5" creationId="{5832FA02-F243-4876-AAF4-679C5E5797F2}"/>
          </ac:spMkLst>
        </pc:spChg>
        <pc:spChg chg="add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67" creationId="{4351DFE5-F63D-4BE0-BDA9-E3EB88F01AA5}"/>
          </ac:spMkLst>
        </pc:spChg>
        <pc:spChg chg="add mod">
          <ac:chgData name="HERVE NGOMSEU FOTSING" userId="b6c27397-4ecf-40bd-bfbf-c2746a7cbfd3" providerId="ADAL" clId="{5BA564A7-8CE7-4326-A523-F333CD6711FE}" dt="2020-05-27T12:22:28.070" v="1505" actId="113"/>
          <ac:spMkLst>
            <pc:docMk/>
            <pc:sldMk cId="1114260958" sldId="346"/>
            <ac:spMk id="69" creationId="{5832FA02-F243-4876-AAF4-679C5E5797F2}"/>
          </ac:spMkLst>
        </pc:spChg>
        <pc:grpChg chg="add del">
          <ac:chgData name="HERVE NGOMSEU FOTSING" userId="b6c27397-4ecf-40bd-bfbf-c2746a7cbfd3" providerId="ADAL" clId="{5BA564A7-8CE7-4326-A523-F333CD6711FE}" dt="2020-05-27T12:19:01.800" v="1363" actId="26606"/>
          <ac:grpSpMkLst>
            <pc:docMk/>
            <pc:sldMk cId="1114260958" sldId="346"/>
            <ac:grpSpMk id="35" creationId="{2823A416-999C-4FA3-A853-0AE48404B5D7}"/>
          </ac:grpSpMkLst>
        </pc:grpChg>
        <pc:grpChg chg="add del">
          <ac:chgData name="HERVE NGOMSEU FOTSING" userId="b6c27397-4ecf-40bd-bfbf-c2746a7cbfd3" providerId="ADAL" clId="{5BA564A7-8CE7-4326-A523-F333CD6711FE}" dt="2020-05-27T12:21:15.734" v="1481" actId="26606"/>
          <ac:grpSpMkLst>
            <pc:docMk/>
            <pc:sldMk cId="1114260958" sldId="346"/>
            <ac:grpSpMk id="53" creationId="{5D1CC8B8-2CD1-45F6-9CED-CA310400222D}"/>
          </ac:grpSpMkLst>
        </pc:grpChg>
        <pc:graphicFrameChg chg="add del">
          <ac:chgData name="HERVE NGOMSEU FOTSING" userId="b6c27397-4ecf-40bd-bfbf-c2746a7cbfd3" providerId="ADAL" clId="{5BA564A7-8CE7-4326-A523-F333CD6711FE}" dt="2020-05-27T12:21:15.734" v="1481" actId="26606"/>
          <ac:graphicFrameMkLst>
            <pc:docMk/>
            <pc:sldMk cId="1114260958" sldId="346"/>
            <ac:graphicFrameMk id="47" creationId="{03E38084-720D-48E8-9985-9406B30FF131}"/>
          </ac:graphicFrameMkLst>
        </pc:graphicFrameChg>
        <pc:picChg chg="del">
          <ac:chgData name="HERVE NGOMSEU FOTSING" userId="b6c27397-4ecf-40bd-bfbf-c2746a7cbfd3" providerId="ADAL" clId="{5BA564A7-8CE7-4326-A523-F333CD6711FE}" dt="2020-05-27T12:01:19.583" v="778" actId="478"/>
          <ac:picMkLst>
            <pc:docMk/>
            <pc:sldMk cId="1114260958" sldId="346"/>
            <ac:picMk id="4" creationId="{017F6C90-0B7F-4A6B-8DE1-7F7CFB49932C}"/>
          </ac:picMkLst>
        </pc:picChg>
        <pc:picChg chg="add del">
          <ac:chgData name="HERVE NGOMSEU FOTSING" userId="b6c27397-4ecf-40bd-bfbf-c2746a7cbfd3" providerId="ADAL" clId="{5BA564A7-8CE7-4326-A523-F333CD6711FE}" dt="2020-05-27T12:19:05.835" v="1366" actId="26606"/>
          <ac:picMkLst>
            <pc:docMk/>
            <pc:sldMk cId="1114260958" sldId="346"/>
            <ac:picMk id="28" creationId="{3AA16612-ACD2-4A16-8F2B-4514FD6BF28F}"/>
          </ac:picMkLst>
        </pc:picChg>
        <pc:picChg chg="add del">
          <ac:chgData name="HERVE NGOMSEU FOTSING" userId="b6c27397-4ecf-40bd-bfbf-c2746a7cbfd3" providerId="ADAL" clId="{5BA564A7-8CE7-4326-A523-F333CD6711FE}" dt="2020-05-27T12:19:05.788" v="1365" actId="26606"/>
          <ac:picMkLst>
            <pc:docMk/>
            <pc:sldMk cId="1114260958" sldId="346"/>
            <ac:picMk id="40" creationId="{3AA16612-ACD2-4A16-8F2B-4514FD6BF28F}"/>
          </ac:picMkLst>
        </pc:picChg>
        <pc:picChg chg="add del">
          <ac:chgData name="HERVE NGOMSEU FOTSING" userId="b6c27397-4ecf-40bd-bfbf-c2746a7cbfd3" providerId="ADAL" clId="{5BA564A7-8CE7-4326-A523-F333CD6711FE}" dt="2020-05-27T12:21:22.478" v="1483" actId="26606"/>
          <ac:picMkLst>
            <pc:docMk/>
            <pc:sldMk cId="1114260958" sldId="346"/>
            <ac:picMk id="52" creationId="{3AA16612-ACD2-4A16-8F2B-4514FD6BF28F}"/>
          </ac:picMkLst>
        </pc:picChg>
        <pc:picChg chg="add">
          <ac:chgData name="HERVE NGOMSEU FOTSING" userId="b6c27397-4ecf-40bd-bfbf-c2746a7cbfd3" providerId="ADAL" clId="{5BA564A7-8CE7-4326-A523-F333CD6711FE}" dt="2020-05-27T12:21:25.533" v="1486" actId="26606"/>
          <ac:picMkLst>
            <pc:docMk/>
            <pc:sldMk cId="1114260958" sldId="346"/>
            <ac:picMk id="68" creationId="{3AA16612-ACD2-4A16-8F2B-4514FD6BF28F}"/>
          </ac:picMkLst>
        </pc:picChg>
      </pc:sldChg>
      <pc:sldChg chg="addSp delSp modSp new mod">
        <pc:chgData name="HERVE NGOMSEU FOTSING" userId="b6c27397-4ecf-40bd-bfbf-c2746a7cbfd3" providerId="ADAL" clId="{5BA564A7-8CE7-4326-A523-F333CD6711FE}" dt="2020-05-27T12:24:54.993" v="1589" actId="1076"/>
        <pc:sldMkLst>
          <pc:docMk/>
          <pc:sldMk cId="1748400706" sldId="347"/>
        </pc:sldMkLst>
        <pc:spChg chg="mod">
          <ac:chgData name="HERVE NGOMSEU FOTSING" userId="b6c27397-4ecf-40bd-bfbf-c2746a7cbfd3" providerId="ADAL" clId="{5BA564A7-8CE7-4326-A523-F333CD6711FE}" dt="2020-05-27T12:23:34.391" v="1526" actId="20577"/>
          <ac:spMkLst>
            <pc:docMk/>
            <pc:sldMk cId="1748400706" sldId="347"/>
            <ac:spMk id="2" creationId="{4EA29502-D5C9-46A1-8A93-7F3B8CB70297}"/>
          </ac:spMkLst>
        </pc:spChg>
        <pc:spChg chg="mod">
          <ac:chgData name="HERVE NGOMSEU FOTSING" userId="b6c27397-4ecf-40bd-bfbf-c2746a7cbfd3" providerId="ADAL" clId="{5BA564A7-8CE7-4326-A523-F333CD6711FE}" dt="2020-05-27T12:23:19.153" v="1515" actId="20577"/>
          <ac:spMkLst>
            <pc:docMk/>
            <pc:sldMk cId="1748400706" sldId="347"/>
            <ac:spMk id="3" creationId="{487D0D2D-71A5-41C7-84D1-7759D9B460C3}"/>
          </ac:spMkLst>
        </pc:spChg>
        <pc:spChg chg="add del mod">
          <ac:chgData name="HERVE NGOMSEU FOTSING" userId="b6c27397-4ecf-40bd-bfbf-c2746a7cbfd3" providerId="ADAL" clId="{5BA564A7-8CE7-4326-A523-F333CD6711FE}" dt="2020-05-27T12:24:54.993" v="1589" actId="1076"/>
          <ac:spMkLst>
            <pc:docMk/>
            <pc:sldMk cId="1748400706" sldId="347"/>
            <ac:spMk id="4" creationId="{47850B76-4FAB-4DCD-B691-D8C9B35CBCDF}"/>
          </ac:spMkLst>
        </pc:spChg>
        <pc:spChg chg="mod">
          <ac:chgData name="HERVE NGOMSEU FOTSING" userId="b6c27397-4ecf-40bd-bfbf-c2746a7cbfd3" providerId="ADAL" clId="{5BA564A7-8CE7-4326-A523-F333CD6711FE}" dt="2020-05-27T12:24:54.791" v="1588" actId="20577"/>
          <ac:spMkLst>
            <pc:docMk/>
            <pc:sldMk cId="1748400706" sldId="347"/>
            <ac:spMk id="5" creationId="{DD6A39B1-9ADC-4534-9CE9-5D7C8A55EC11}"/>
          </ac:spMkLst>
        </pc:spChg>
        <pc:picChg chg="add del mod">
          <ac:chgData name="HERVE NGOMSEU FOTSING" userId="b6c27397-4ecf-40bd-bfbf-c2746a7cbfd3" providerId="ADAL" clId="{5BA564A7-8CE7-4326-A523-F333CD6711FE}" dt="2020-05-27T12:24:31.131" v="1581"/>
          <ac:picMkLst>
            <pc:docMk/>
            <pc:sldMk cId="1748400706" sldId="347"/>
            <ac:picMk id="6" creationId="{D756CA9D-E719-47ED-87DA-3BD15700C223}"/>
          </ac:picMkLst>
        </pc:picChg>
        <pc:picChg chg="add del mod">
          <ac:chgData name="HERVE NGOMSEU FOTSING" userId="b6c27397-4ecf-40bd-bfbf-c2746a7cbfd3" providerId="ADAL" clId="{5BA564A7-8CE7-4326-A523-F333CD6711FE}" dt="2020-05-27T12:24:51.773" v="1585"/>
          <ac:picMkLst>
            <pc:docMk/>
            <pc:sldMk cId="1748400706" sldId="347"/>
            <ac:picMk id="7" creationId="{EC8BF75B-2BA5-49A4-92DA-CC31AE0E87C4}"/>
          </ac:picMkLst>
        </pc:picChg>
      </pc:sldChg>
    </pc:docChg>
  </pc:docChgLst>
  <pc:docChgLst>
    <pc:chgData name="HERVE NGOMSEU FOTSING" userId="b6c27397-4ecf-40bd-bfbf-c2746a7cbfd3" providerId="ADAL" clId="{816A7040-B56E-4C2A-B1E3-62410A4CC35E}"/>
    <pc:docChg chg="undo redo custSel modSld sldOrd modMainMaster">
      <pc:chgData name="HERVE NGOMSEU FOTSING" userId="b6c27397-4ecf-40bd-bfbf-c2746a7cbfd3" providerId="ADAL" clId="{816A7040-B56E-4C2A-B1E3-62410A4CC35E}" dt="2019-05-01T18:22:42.987" v="1744" actId="1076"/>
      <pc:docMkLst>
        <pc:docMk/>
      </pc:docMkLst>
      <pc:sldChg chg="modSp">
        <pc:chgData name="HERVE NGOMSEU FOTSING" userId="b6c27397-4ecf-40bd-bfbf-c2746a7cbfd3" providerId="ADAL" clId="{816A7040-B56E-4C2A-B1E3-62410A4CC35E}" dt="2019-05-01T14:15:30.402" v="540" actId="20577"/>
        <pc:sldMkLst>
          <pc:docMk/>
          <pc:sldMk cId="3543861498" sldId="297"/>
        </pc:sldMkLst>
        <pc:spChg chg="mod">
          <ac:chgData name="HERVE NGOMSEU FOTSING" userId="b6c27397-4ecf-40bd-bfbf-c2746a7cbfd3" providerId="ADAL" clId="{816A7040-B56E-4C2A-B1E3-62410A4CC35E}" dt="2019-05-01T14:15:30.402" v="540" actId="20577"/>
          <ac:spMkLst>
            <pc:docMk/>
            <pc:sldMk cId="3543861498" sldId="297"/>
            <ac:spMk id="8" creationId="{00000000-0000-0000-0000-000000000000}"/>
          </ac:spMkLst>
        </pc:spChg>
        <pc:spChg chg="mod">
          <ac:chgData name="HERVE NGOMSEU FOTSING" userId="b6c27397-4ecf-40bd-bfbf-c2746a7cbfd3" providerId="ADAL" clId="{816A7040-B56E-4C2A-B1E3-62410A4CC35E}" dt="2019-05-01T14:02:22.040" v="150" actId="20577"/>
          <ac:spMkLst>
            <pc:docMk/>
            <pc:sldMk cId="3543861498" sldId="297"/>
            <ac:spMk id="9" creationId="{00000000-0000-0000-0000-000000000000}"/>
          </ac:spMkLst>
        </pc:spChg>
      </pc:sldChg>
      <pc:sldChg chg="modSp ord">
        <pc:chgData name="HERVE NGOMSEU FOTSING" userId="b6c27397-4ecf-40bd-bfbf-c2746a7cbfd3" providerId="ADAL" clId="{816A7040-B56E-4C2A-B1E3-62410A4CC35E}" dt="2019-05-01T14:29:15.034" v="894" actId="20577"/>
        <pc:sldMkLst>
          <pc:docMk/>
          <pc:sldMk cId="3339630234" sldId="337"/>
        </pc:sldMkLst>
        <pc:spChg chg="mod">
          <ac:chgData name="HERVE NGOMSEU FOTSING" userId="b6c27397-4ecf-40bd-bfbf-c2746a7cbfd3" providerId="ADAL" clId="{816A7040-B56E-4C2A-B1E3-62410A4CC35E}" dt="2019-05-01T14:25:08.225" v="859" actId="20577"/>
          <ac:spMkLst>
            <pc:docMk/>
            <pc:sldMk cId="3339630234" sldId="337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29:15.034" v="894" actId="20577"/>
          <ac:spMkLst>
            <pc:docMk/>
            <pc:sldMk cId="3339630234" sldId="337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4:34:41.633" v="1409" actId="1076"/>
        <pc:sldMkLst>
          <pc:docMk/>
          <pc:sldMk cId="110185002" sldId="338"/>
        </pc:sldMkLst>
        <pc:spChg chg="mod">
          <ac:chgData name="HERVE NGOMSEU FOTSING" userId="b6c27397-4ecf-40bd-bfbf-c2746a7cbfd3" providerId="ADAL" clId="{816A7040-B56E-4C2A-B1E3-62410A4CC35E}" dt="2019-05-01T14:34:37.033" v="1408" actId="1076"/>
          <ac:spMkLst>
            <pc:docMk/>
            <pc:sldMk cId="110185002" sldId="33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34:41.633" v="1409" actId="1076"/>
          <ac:spMkLst>
            <pc:docMk/>
            <pc:sldMk cId="110185002" sldId="338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8:22:42.987" v="1744" actId="1076"/>
        <pc:sldMkLst>
          <pc:docMk/>
          <pc:sldMk cId="4273234449" sldId="339"/>
        </pc:sldMkLst>
        <pc:spChg chg="mod">
          <ac:chgData name="HERVE NGOMSEU FOTSING" userId="b6c27397-4ecf-40bd-bfbf-c2746a7cbfd3" providerId="ADAL" clId="{816A7040-B56E-4C2A-B1E3-62410A4CC35E}" dt="2019-05-01T18:22:37.450" v="1743" actId="1076"/>
          <ac:spMkLst>
            <pc:docMk/>
            <pc:sldMk cId="4273234449" sldId="33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8:22:42.987" v="1744" actId="1076"/>
          <ac:spMkLst>
            <pc:docMk/>
            <pc:sldMk cId="4273234449" sldId="339"/>
            <ac:spMk id="6" creationId="{2A0C49E7-5D41-4FB3-977E-989B2A6AD477}"/>
          </ac:spMkLst>
        </pc:spChg>
      </pc:sldChg>
      <pc:sldChg chg="addSp delSp modSp ord">
        <pc:chgData name="HERVE NGOMSEU FOTSING" userId="b6c27397-4ecf-40bd-bfbf-c2746a7cbfd3" providerId="ADAL" clId="{816A7040-B56E-4C2A-B1E3-62410A4CC35E}" dt="2019-05-01T14:28:10.148" v="869" actId="14100"/>
        <pc:sldMkLst>
          <pc:docMk/>
          <pc:sldMk cId="4050687679" sldId="345"/>
        </pc:sldMkLst>
        <pc:spChg chg="mod">
          <ac:chgData name="HERVE NGOMSEU FOTSING" userId="b6c27397-4ecf-40bd-bfbf-c2746a7cbfd3" providerId="ADAL" clId="{816A7040-B56E-4C2A-B1E3-62410A4CC35E}" dt="2019-05-01T14:28:10.148" v="869" actId="14100"/>
          <ac:spMkLst>
            <pc:docMk/>
            <pc:sldMk cId="4050687679" sldId="345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816A7040-B56E-4C2A-B1E3-62410A4CC35E}" dt="2019-05-01T14:19:13.342" v="595"/>
          <ac:spMkLst>
            <pc:docMk/>
            <pc:sldMk cId="4050687679" sldId="345"/>
            <ac:spMk id="7" creationId="{EB656D7E-1451-49B6-BD08-110F90A98BC9}"/>
          </ac:spMkLst>
        </pc:spChg>
      </pc:sldChg>
      <pc:sldMasterChg chg="addSp modSldLayout">
        <pc:chgData name="HERVE NGOMSEU FOTSING" userId="b6c27397-4ecf-40bd-bfbf-c2746a7cbfd3" providerId="ADAL" clId="{816A7040-B56E-4C2A-B1E3-62410A4CC35E}" dt="2019-05-01T14:10:10.984" v="397"/>
        <pc:sldMasterMkLst>
          <pc:docMk/>
          <pc:sldMasterMk cId="513789804" sldId="2147483729"/>
        </pc:sldMasterMkLst>
        <pc:spChg chg="add">
          <ac:chgData name="HERVE NGOMSEU FOTSING" userId="b6c27397-4ecf-40bd-bfbf-c2746a7cbfd3" providerId="ADAL" clId="{816A7040-B56E-4C2A-B1E3-62410A4CC35E}" dt="2019-05-01T14:10:10.984" v="397"/>
          <ac:spMkLst>
            <pc:docMk/>
            <pc:sldMasterMk cId="513789804" sldId="2147483729"/>
            <ac:spMk id="14" creationId="{B42D19F1-8228-43AE-A1E7-B7050F3A9335}"/>
          </ac:spMkLst>
        </pc:spChg>
        <pc:picChg chg="add">
          <ac:chgData name="HERVE NGOMSEU FOTSING" userId="b6c27397-4ecf-40bd-bfbf-c2746a7cbfd3" providerId="ADAL" clId="{816A7040-B56E-4C2A-B1E3-62410A4CC35E}" dt="2019-05-01T14:10:10.984" v="397"/>
          <ac:picMkLst>
            <pc:docMk/>
            <pc:sldMasterMk cId="513789804" sldId="2147483729"/>
            <ac:picMk id="16" creationId="{50C3110F-4948-4A08-BC34-A2AF483060B2}"/>
          </ac:picMkLst>
        </pc:picChg>
        <pc:cxnChg chg="add">
          <ac:chgData name="HERVE NGOMSEU FOTSING" userId="b6c27397-4ecf-40bd-bfbf-c2746a7cbfd3" providerId="ADAL" clId="{816A7040-B56E-4C2A-B1E3-62410A4CC35E}" dt="2019-05-01T14:10:10.984" v="397"/>
          <ac:cxnSpMkLst>
            <pc:docMk/>
            <pc:sldMasterMk cId="513789804" sldId="2147483729"/>
            <ac:cxnSpMk id="15" creationId="{6D3A1156-ED9F-4088-8984-297854FAB29B}"/>
          </ac:cxnSpMkLst>
        </pc:cxnChg>
        <pc:sldLayoutChg chg="addSp">
          <pc:chgData name="HERVE NGOMSEU FOTSING" userId="b6c27397-4ecf-40bd-bfbf-c2746a7cbfd3" providerId="ADAL" clId="{816A7040-B56E-4C2A-B1E3-62410A4CC35E}" dt="2019-05-01T14:10:10.984" v="397"/>
          <pc:sldLayoutMkLst>
            <pc:docMk/>
            <pc:sldMasterMk cId="513789804" sldId="2147483729"/>
            <pc:sldLayoutMk cId="2993859322" sldId="2147483736"/>
          </pc:sldLayoutMkLst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5" creationId="{D096AA3D-F652-441F-8ADC-B2EFF447F09D}"/>
            </ac:spMkLst>
          </pc:spChg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6" creationId="{968C6BDF-A852-40DE-8AE1-315309827D48}"/>
            </ac:spMkLst>
          </pc:spChg>
        </pc:sldLayoutChg>
      </pc:sldMasterChg>
    </pc:docChg>
  </pc:docChgLst>
  <pc:docChgLst>
    <pc:chgData name="HERVE NGOMSEU FOTSING" userId="b6c27397-4ecf-40bd-bfbf-c2746a7cbfd3" providerId="ADAL" clId="{91EAA90D-1D3C-4743-B7FB-CD4E3D750F90}"/>
    <pc:docChg chg="undo redo custSel modSld">
      <pc:chgData name="HERVE NGOMSEU FOTSING" userId="b6c27397-4ecf-40bd-bfbf-c2746a7cbfd3" providerId="ADAL" clId="{91EAA90D-1D3C-4743-B7FB-CD4E3D750F90}" dt="2019-05-02T02:08:43.042" v="2451" actId="20577"/>
      <pc:docMkLst>
        <pc:docMk/>
      </pc:docMkLst>
      <pc:sldChg chg="addSp delSp modSp">
        <pc:chgData name="HERVE NGOMSEU FOTSING" userId="b6c27397-4ecf-40bd-bfbf-c2746a7cbfd3" providerId="ADAL" clId="{91EAA90D-1D3C-4743-B7FB-CD4E3D750F90}" dt="2019-05-02T00:52:25.506" v="217" actId="1076"/>
        <pc:sldMkLst>
          <pc:docMk/>
          <pc:sldMk cId="40655707" sldId="340"/>
        </pc:sldMkLst>
        <pc:spChg chg="del mod">
          <ac:chgData name="HERVE NGOMSEU FOTSING" userId="b6c27397-4ecf-40bd-bfbf-c2746a7cbfd3" providerId="ADAL" clId="{91EAA90D-1D3C-4743-B7FB-CD4E3D750F90}" dt="2019-05-02T00:52:20.232" v="216" actId="478"/>
          <ac:spMkLst>
            <pc:docMk/>
            <pc:sldMk cId="40655707" sldId="34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47:31.985" v="115" actId="20577"/>
          <ac:spMkLst>
            <pc:docMk/>
            <pc:sldMk cId="40655707" sldId="340"/>
            <ac:spMk id="6" creationId="{2A0C49E7-5D41-4FB3-977E-989B2A6AD477}"/>
          </ac:spMkLst>
        </pc:spChg>
        <pc:picChg chg="add del mod">
          <ac:chgData name="HERVE NGOMSEU FOTSING" userId="b6c27397-4ecf-40bd-bfbf-c2746a7cbfd3" providerId="ADAL" clId="{91EAA90D-1D3C-4743-B7FB-CD4E3D750F90}" dt="2019-05-02T00:43:10.716" v="11" actId="478"/>
          <ac:picMkLst>
            <pc:docMk/>
            <pc:sldMk cId="40655707" sldId="340"/>
            <ac:picMk id="4" creationId="{9A7F5933-ABEF-456F-864E-65B4B575AEA7}"/>
          </ac:picMkLst>
        </pc:picChg>
        <pc:picChg chg="add mod">
          <ac:chgData name="HERVE NGOMSEU FOTSING" userId="b6c27397-4ecf-40bd-bfbf-c2746a7cbfd3" providerId="ADAL" clId="{91EAA90D-1D3C-4743-B7FB-CD4E3D750F90}" dt="2019-05-02T00:52:25.506" v="217" actId="1076"/>
          <ac:picMkLst>
            <pc:docMk/>
            <pc:sldMk cId="40655707" sldId="340"/>
            <ac:picMk id="8" creationId="{242D4EDC-3884-467F-9CBA-C87A2AF236BA}"/>
          </ac:picMkLst>
        </pc:picChg>
      </pc:sldChg>
      <pc:sldChg chg="modSp">
        <pc:chgData name="HERVE NGOMSEU FOTSING" userId="b6c27397-4ecf-40bd-bfbf-c2746a7cbfd3" providerId="ADAL" clId="{91EAA90D-1D3C-4743-B7FB-CD4E3D750F90}" dt="2019-05-02T01:59:14.663" v="2137" actId="20577"/>
        <pc:sldMkLst>
          <pc:docMk/>
          <pc:sldMk cId="3957698726" sldId="341"/>
        </pc:sldMkLst>
        <pc:spChg chg="mod">
          <ac:chgData name="HERVE NGOMSEU FOTSING" userId="b6c27397-4ecf-40bd-bfbf-c2746a7cbfd3" providerId="ADAL" clId="{91EAA90D-1D3C-4743-B7FB-CD4E3D750F90}" dt="2019-05-02T01:57:14.432" v="2023" actId="20577"/>
          <ac:spMkLst>
            <pc:docMk/>
            <pc:sldMk cId="3957698726" sldId="34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9:14.663" v="2137" actId="20577"/>
          <ac:spMkLst>
            <pc:docMk/>
            <pc:sldMk cId="3957698726" sldId="341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2:08:43.042" v="2451" actId="20577"/>
        <pc:sldMkLst>
          <pc:docMk/>
          <pc:sldMk cId="1884737371" sldId="342"/>
        </pc:sldMkLst>
        <pc:spChg chg="add del mod">
          <ac:chgData name="HERVE NGOMSEU FOTSING" userId="b6c27397-4ecf-40bd-bfbf-c2746a7cbfd3" providerId="ADAL" clId="{91EAA90D-1D3C-4743-B7FB-CD4E3D750F90}" dt="2019-05-02T02:01:41.827" v="2195" actId="478"/>
          <ac:spMkLst>
            <pc:docMk/>
            <pc:sldMk cId="1884737371" sldId="342"/>
            <ac:spMk id="2" creationId="{DCAFC7E5-C05A-4ED4-85D0-4D5EEC969308}"/>
          </ac:spMkLst>
        </pc:spChg>
        <pc:spChg chg="mod">
          <ac:chgData name="HERVE NGOMSEU FOTSING" userId="b6c27397-4ecf-40bd-bfbf-c2746a7cbfd3" providerId="ADAL" clId="{91EAA90D-1D3C-4743-B7FB-CD4E3D750F90}" dt="2019-05-02T02:08:16.671" v="2449" actId="1076"/>
          <ac:spMkLst>
            <pc:docMk/>
            <pc:sldMk cId="1884737371" sldId="34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2:08:43.042" v="2451" actId="20577"/>
          <ac:spMkLst>
            <pc:docMk/>
            <pc:sldMk cId="1884737371" sldId="342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0:53:34.768" v="232" actId="1036"/>
        <pc:sldMkLst>
          <pc:docMk/>
          <pc:sldMk cId="1114260958" sldId="346"/>
        </pc:sldMkLst>
        <pc:spChg chg="del mod">
          <ac:chgData name="HERVE NGOMSEU FOTSING" userId="b6c27397-4ecf-40bd-bfbf-c2746a7cbfd3" providerId="ADAL" clId="{91EAA90D-1D3C-4743-B7FB-CD4E3D750F90}" dt="2019-05-02T00:53:00.010" v="226" actId="478"/>
          <ac:spMkLst>
            <pc:docMk/>
            <pc:sldMk cId="1114260958" sldId="346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53:12.631" v="229" actId="14100"/>
          <ac:spMkLst>
            <pc:docMk/>
            <pc:sldMk cId="1114260958" sldId="346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0:53:34.768" v="232" actId="1036"/>
          <ac:picMkLst>
            <pc:docMk/>
            <pc:sldMk cId="1114260958" sldId="346"/>
            <ac:picMk id="4" creationId="{017F6C90-0B7F-4A6B-8DE1-7F7CFB49932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18:22.517" v="381" actId="1076"/>
        <pc:sldMkLst>
          <pc:docMk/>
          <pc:sldMk cId="2777282665" sldId="347"/>
        </pc:sldMkLst>
        <pc:spChg chg="add del">
          <ac:chgData name="HERVE NGOMSEU FOTSING" userId="b6c27397-4ecf-40bd-bfbf-c2746a7cbfd3" providerId="ADAL" clId="{91EAA90D-1D3C-4743-B7FB-CD4E3D750F90}" dt="2019-05-02T01:11:44.572" v="254" actId="478"/>
          <ac:spMkLst>
            <pc:docMk/>
            <pc:sldMk cId="2777282665" sldId="347"/>
            <ac:spMk id="5" creationId="{6F4BB2F6-39A3-4728-91CA-667446880405}"/>
          </ac:spMkLst>
        </pc:spChg>
        <pc:spChg chg="del mod">
          <ac:chgData name="HERVE NGOMSEU FOTSING" userId="b6c27397-4ecf-40bd-bfbf-c2746a7cbfd3" providerId="ADAL" clId="{91EAA90D-1D3C-4743-B7FB-CD4E3D750F90}" dt="2019-05-02T01:11:52.070" v="263" actId="478"/>
          <ac:spMkLst>
            <pc:docMk/>
            <pc:sldMk cId="2777282665" sldId="347"/>
            <ac:spMk id="6" creationId="{2A0C49E7-5D41-4FB3-977E-989B2A6AD477}"/>
          </ac:spMkLst>
        </pc:spChg>
        <pc:spChg chg="add mod">
          <ac:chgData name="HERVE NGOMSEU FOTSING" userId="b6c27397-4ecf-40bd-bfbf-c2746a7cbfd3" providerId="ADAL" clId="{91EAA90D-1D3C-4743-B7FB-CD4E3D750F90}" dt="2019-05-02T01:12:25.557" v="282" actId="1076"/>
          <ac:spMkLst>
            <pc:docMk/>
            <pc:sldMk cId="2777282665" sldId="347"/>
            <ac:spMk id="9" creationId="{F6A47CAE-5D11-41D2-A618-0E84FDCC163C}"/>
          </ac:spMkLst>
        </pc:spChg>
        <pc:spChg chg="add mod">
          <ac:chgData name="HERVE NGOMSEU FOTSING" userId="b6c27397-4ecf-40bd-bfbf-c2746a7cbfd3" providerId="ADAL" clId="{91EAA90D-1D3C-4743-B7FB-CD4E3D750F90}" dt="2019-05-02T01:18:11.510" v="378" actId="1076"/>
          <ac:spMkLst>
            <pc:docMk/>
            <pc:sldMk cId="2777282665" sldId="347"/>
            <ac:spMk id="14" creationId="{53C5FB44-51DD-4CC5-B71C-F39BDC5B0728}"/>
          </ac:spMkLst>
        </pc:spChg>
        <pc:picChg chg="add del mod">
          <ac:chgData name="HERVE NGOMSEU FOTSING" userId="b6c27397-4ecf-40bd-bfbf-c2746a7cbfd3" providerId="ADAL" clId="{91EAA90D-1D3C-4743-B7FB-CD4E3D750F90}" dt="2019-05-02T01:18:22.517" v="381" actId="1076"/>
          <ac:picMkLst>
            <pc:docMk/>
            <pc:sldMk cId="2777282665" sldId="347"/>
            <ac:picMk id="4" creationId="{BCDBD518-6D3D-4712-A74E-691E61AC5839}"/>
          </ac:picMkLst>
        </pc:picChg>
        <pc:picChg chg="add del mod">
          <ac:chgData name="HERVE NGOMSEU FOTSING" userId="b6c27397-4ecf-40bd-bfbf-c2746a7cbfd3" providerId="ADAL" clId="{91EAA90D-1D3C-4743-B7FB-CD4E3D750F90}" dt="2019-05-02T01:15:41.994" v="302" actId="1076"/>
          <ac:picMkLst>
            <pc:docMk/>
            <pc:sldMk cId="2777282665" sldId="347"/>
            <ac:picMk id="8" creationId="{E25184B4-29DC-469A-B295-A5E36357BF12}"/>
          </ac:picMkLst>
        </pc:picChg>
        <pc:picChg chg="add mod">
          <ac:chgData name="HERVE NGOMSEU FOTSING" userId="b6c27397-4ecf-40bd-bfbf-c2746a7cbfd3" providerId="ADAL" clId="{91EAA90D-1D3C-4743-B7FB-CD4E3D750F90}" dt="2019-05-02T01:18:20.208" v="380" actId="1076"/>
          <ac:picMkLst>
            <pc:docMk/>
            <pc:sldMk cId="2777282665" sldId="347"/>
            <ac:picMk id="11" creationId="{EB4660CD-5912-46F6-8E1C-C38C11A1774C}"/>
          </ac:picMkLst>
        </pc:picChg>
        <pc:picChg chg="add mod">
          <ac:chgData name="HERVE NGOMSEU FOTSING" userId="b6c27397-4ecf-40bd-bfbf-c2746a7cbfd3" providerId="ADAL" clId="{91EAA90D-1D3C-4743-B7FB-CD4E3D750F90}" dt="2019-05-02T01:16:19.697" v="309" actId="1035"/>
          <ac:picMkLst>
            <pc:docMk/>
            <pc:sldMk cId="2777282665" sldId="347"/>
            <ac:picMk id="13" creationId="{78FE1B07-0194-4E8C-8576-208802B93E08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4:07.069" v="571" actId="1076"/>
        <pc:sldMkLst>
          <pc:docMk/>
          <pc:sldMk cId="3128463901" sldId="348"/>
        </pc:sldMkLst>
        <pc:spChg chg="mod">
          <ac:chgData name="HERVE NGOMSEU FOTSING" userId="b6c27397-4ecf-40bd-bfbf-c2746a7cbfd3" providerId="ADAL" clId="{91EAA90D-1D3C-4743-B7FB-CD4E3D750F90}" dt="2019-05-02T01:19:24.760" v="408" actId="1076"/>
          <ac:spMkLst>
            <pc:docMk/>
            <pc:sldMk cId="3128463901" sldId="34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4:00.511" v="570" actId="20577"/>
          <ac:spMkLst>
            <pc:docMk/>
            <pc:sldMk cId="3128463901" sldId="348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4:07.069" v="571" actId="1076"/>
          <ac:picMkLst>
            <pc:docMk/>
            <pc:sldMk cId="3128463901" sldId="348"/>
            <ac:picMk id="4" creationId="{EE28007D-57FF-4262-AC24-DEA80B4F731A}"/>
          </ac:picMkLst>
        </pc:picChg>
        <pc:picChg chg="add mod">
          <ac:chgData name="HERVE NGOMSEU FOTSING" userId="b6c27397-4ecf-40bd-bfbf-c2746a7cbfd3" providerId="ADAL" clId="{91EAA90D-1D3C-4743-B7FB-CD4E3D750F90}" dt="2019-05-02T01:22:24.689" v="438" actId="1076"/>
          <ac:picMkLst>
            <pc:docMk/>
            <pc:sldMk cId="3128463901" sldId="348"/>
            <ac:picMk id="8" creationId="{F24E2493-BECF-43D3-8BE1-DFF477472EF1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43:09.230" v="1309" actId="20577"/>
        <pc:sldMkLst>
          <pc:docMk/>
          <pc:sldMk cId="2754719205" sldId="349"/>
        </pc:sldMkLst>
        <pc:spChg chg="del mod">
          <ac:chgData name="HERVE NGOMSEU FOTSING" userId="b6c27397-4ecf-40bd-bfbf-c2746a7cbfd3" providerId="ADAL" clId="{91EAA90D-1D3C-4743-B7FB-CD4E3D750F90}" dt="2019-05-02T01:40:31.357" v="1210"/>
          <ac:spMkLst>
            <pc:docMk/>
            <pc:sldMk cId="2754719205" sldId="34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43:09.230" v="1309" actId="20577"/>
          <ac:spMkLst>
            <pc:docMk/>
            <pc:sldMk cId="2754719205" sldId="349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1:02.393" v="1215" actId="1076"/>
          <ac:picMkLst>
            <pc:docMk/>
            <pc:sldMk cId="2754719205" sldId="349"/>
            <ac:picMk id="4" creationId="{B01F323B-AFF4-4E97-9E9C-443355CA16F1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8:23.244" v="752" actId="14100"/>
        <pc:sldMkLst>
          <pc:docMk/>
          <pc:sldMk cId="1813814259" sldId="350"/>
        </pc:sldMkLst>
        <pc:spChg chg="mod">
          <ac:chgData name="HERVE NGOMSEU FOTSING" userId="b6c27397-4ecf-40bd-bfbf-c2746a7cbfd3" providerId="ADAL" clId="{91EAA90D-1D3C-4743-B7FB-CD4E3D750F90}" dt="2019-05-02T01:24:57.283" v="595" actId="1076"/>
          <ac:spMkLst>
            <pc:docMk/>
            <pc:sldMk cId="1813814259" sldId="35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6:50.682" v="698" actId="14100"/>
          <ac:spMkLst>
            <pc:docMk/>
            <pc:sldMk cId="1813814259" sldId="350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8:23.244" v="752" actId="14100"/>
          <ac:picMkLst>
            <pc:docMk/>
            <pc:sldMk cId="1813814259" sldId="350"/>
            <ac:picMk id="4" creationId="{921C0AAD-E96E-4246-8BC7-0862418A01CA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30:27.610" v="920" actId="20577"/>
        <pc:sldMkLst>
          <pc:docMk/>
          <pc:sldMk cId="3057709220" sldId="351"/>
        </pc:sldMkLst>
        <pc:spChg chg="mod">
          <ac:chgData name="HERVE NGOMSEU FOTSING" userId="b6c27397-4ecf-40bd-bfbf-c2746a7cbfd3" providerId="ADAL" clId="{91EAA90D-1D3C-4743-B7FB-CD4E3D750F90}" dt="2019-05-02T01:27:39.732" v="742" actId="1076"/>
          <ac:spMkLst>
            <pc:docMk/>
            <pc:sldMk cId="3057709220" sldId="35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0:27.610" v="920" actId="20577"/>
          <ac:spMkLst>
            <pc:docMk/>
            <pc:sldMk cId="3057709220" sldId="351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91EAA90D-1D3C-4743-B7FB-CD4E3D750F90}" dt="2019-05-02T01:27:51.682" v="745"/>
          <ac:spMkLst>
            <pc:docMk/>
            <pc:sldMk cId="3057709220" sldId="351"/>
            <ac:spMk id="7" creationId="{07CC95C4-03E6-4DAE-B447-A725B060DB22}"/>
          </ac:spMkLst>
        </pc:spChg>
        <pc:picChg chg="add mod">
          <ac:chgData name="HERVE NGOMSEU FOTSING" userId="b6c27397-4ecf-40bd-bfbf-c2746a7cbfd3" providerId="ADAL" clId="{91EAA90D-1D3C-4743-B7FB-CD4E3D750F90}" dt="2019-05-02T01:28:30.159" v="753" actId="14100"/>
          <ac:picMkLst>
            <pc:docMk/>
            <pc:sldMk cId="3057709220" sldId="351"/>
            <ac:picMk id="4" creationId="{433F8BC1-CCCC-4303-909A-73058F414C67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38:12.017" v="1127" actId="14100"/>
        <pc:sldMkLst>
          <pc:docMk/>
          <pc:sldMk cId="1424537554" sldId="352"/>
        </pc:sldMkLst>
        <pc:spChg chg="mod">
          <ac:chgData name="HERVE NGOMSEU FOTSING" userId="b6c27397-4ecf-40bd-bfbf-c2746a7cbfd3" providerId="ADAL" clId="{91EAA90D-1D3C-4743-B7FB-CD4E3D750F90}" dt="2019-05-02T01:36:23.477" v="963" actId="1076"/>
          <ac:spMkLst>
            <pc:docMk/>
            <pc:sldMk cId="1424537554" sldId="35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8:12.017" v="1127" actId="14100"/>
          <ac:spMkLst>
            <pc:docMk/>
            <pc:sldMk cId="1424537554" sldId="352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36:17.450" v="962" actId="1076"/>
          <ac:picMkLst>
            <pc:docMk/>
            <pc:sldMk cId="1424537554" sldId="352"/>
            <ac:picMk id="4" creationId="{A0183E96-6106-48BD-BC9B-4F2D29D0A9C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50:59.370" v="1520" actId="20577"/>
        <pc:sldMkLst>
          <pc:docMk/>
          <pc:sldMk cId="2093006826" sldId="353"/>
        </pc:sldMkLst>
        <pc:spChg chg="del mod">
          <ac:chgData name="HERVE NGOMSEU FOTSING" userId="b6c27397-4ecf-40bd-bfbf-c2746a7cbfd3" providerId="ADAL" clId="{91EAA90D-1D3C-4743-B7FB-CD4E3D750F90}" dt="2019-05-02T01:47:20.190" v="1316" actId="478"/>
          <ac:spMkLst>
            <pc:docMk/>
            <pc:sldMk cId="2093006826" sldId="353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0:59.370" v="1520" actId="20577"/>
          <ac:spMkLst>
            <pc:docMk/>
            <pc:sldMk cId="2093006826" sldId="353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7:28.162" v="1317" actId="1076"/>
          <ac:picMkLst>
            <pc:docMk/>
            <pc:sldMk cId="2093006826" sldId="353"/>
            <ac:picMk id="4" creationId="{5661CDE4-0E15-49B5-A9E0-71EE284221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7E2D-7B8F-4F80-BF99-5B46D35C2FAD}" type="datetimeFigureOut">
              <a:rPr lang="en-ZA" smtClean="0"/>
              <a:t>2020/10/23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6900-4EDF-44E7-B007-0B5AD608C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5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6900-4EDF-44E7-B007-0B5AD608C128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632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9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9353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4 contacts with short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8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368300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9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2044700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0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2044700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2044700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281084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7957484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56" hasCustomPrompt="1"/>
          </p:nvPr>
        </p:nvSpPr>
        <p:spPr>
          <a:xfrm>
            <a:off x="7957484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7957484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2 contacts with long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3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3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90049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90048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243575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18849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43575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118848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2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77378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7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3378200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1277378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27296" y="1277378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4037013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83916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283916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9953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9953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8782" b="8782"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68413"/>
            <a:ext cx="11452225" cy="4388316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5814829"/>
            <a:ext cx="11452225" cy="268661"/>
          </a:xfrm>
        </p:spPr>
        <p:txBody>
          <a:bodyPr anchor="b"/>
          <a:lstStyle>
            <a:lvl1pPr marL="0" indent="0">
              <a:buNone/>
              <a:defRPr sz="9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footnote/source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1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7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97225"/>
            <a:ext cx="11460525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68413"/>
            <a:ext cx="11452225" cy="471646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84541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100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100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68300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9" r:id="rId2"/>
    <p:sldLayoutId id="2147483722" r:id="rId3"/>
    <p:sldLayoutId id="2147483727" r:id="rId4"/>
    <p:sldLayoutId id="2147483724" r:id="rId5"/>
    <p:sldLayoutId id="2147483725" r:id="rId6"/>
    <p:sldLayoutId id="2147483650" r:id="rId7"/>
    <p:sldLayoutId id="2147483721" r:id="rId8"/>
    <p:sldLayoutId id="2147483720" r:id="rId9"/>
    <p:sldLayoutId id="2147483664" r:id="rId10"/>
    <p:sldLayoutId id="2147483711" r:id="rId11"/>
    <p:sldLayoutId id="2147483713" r:id="rId12"/>
    <p:sldLayoutId id="2147483714" r:id="rId13"/>
    <p:sldLayoutId id="2147483663" r:id="rId14"/>
    <p:sldLayoutId id="2147483715" r:id="rId15"/>
    <p:sldLayoutId id="2147483716" r:id="rId16"/>
    <p:sldLayoutId id="2147483717" r:id="rId17"/>
    <p:sldLayoutId id="2147483728" r:id="rId18"/>
    <p:sldLayoutId id="214748371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spc="-3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5100" indent="-1651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38138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0225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76275" indent="-15557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2400" dirty="0"/>
              <a:t>Extracting Visual Features for Classifying artwork Styles images using CNN and SVM</a:t>
            </a:r>
            <a:endParaRPr lang="en-GB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0311" y="5709073"/>
            <a:ext cx="8716418" cy="277906"/>
          </a:xfrm>
        </p:spPr>
        <p:txBody>
          <a:bodyPr/>
          <a:lstStyle/>
          <a:p>
            <a:r>
              <a:rPr lang="en-GB" dirty="0"/>
              <a:t>By Herve Ngomseu </a:t>
            </a:r>
            <a:r>
              <a:rPr lang="en-GB" dirty="0" err="1"/>
              <a:t>Fotsing</a:t>
            </a:r>
            <a:r>
              <a:rPr lang="en-GB" dirty="0"/>
              <a:t> - 217092052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Big Data Analytics Project Demo – Honours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6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8109-86FC-4DA1-9841-D40C4B4ED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Introduction (Analyzing artwork)</a:t>
            </a:r>
          </a:p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Problem Background</a:t>
            </a:r>
          </a:p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Model Pipelines</a:t>
            </a:r>
          </a:p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Specifications of the Implemented solution</a:t>
            </a:r>
          </a:p>
        </p:txBody>
      </p:sp>
    </p:spTree>
    <p:extLst>
      <p:ext uri="{BB962C8B-B14F-4D97-AF65-F5344CB8AC3E}">
        <p14:creationId xmlns:p14="http://schemas.microsoft.com/office/powerpoint/2010/main" val="38439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40BC4-7DA2-42AD-818B-8BFA74FA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1" y="1277378"/>
            <a:ext cx="4316242" cy="4707497"/>
          </a:xfrm>
        </p:spPr>
        <p:txBody>
          <a:bodyPr/>
          <a:lstStyle/>
          <a:p>
            <a:r>
              <a:rPr lang="en-ZA" sz="2400" dirty="0"/>
              <a:t>Visual arts provide significant importance to the history and origin of human beings.</a:t>
            </a:r>
          </a:p>
          <a:p>
            <a:r>
              <a:rPr lang="en-ZA" sz="2400" dirty="0"/>
              <a:t> Visual artwork is not only valuable in terms of its cultural worth, but also due to the heritage and history provided behind its content and style.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47EABD-A2F4-4DB3-834F-80E8D207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 to Artworks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86271-CE64-4390-A536-7BE5CA71B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B16C3-3DCF-4507-A031-828F06B9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42" y="868521"/>
            <a:ext cx="5913667" cy="3724352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54396BD-8E76-4425-9FDE-CDC6DC650B61}"/>
              </a:ext>
            </a:extLst>
          </p:cNvPr>
          <p:cNvSpPr txBox="1">
            <a:spLocks/>
          </p:cNvSpPr>
          <p:nvPr/>
        </p:nvSpPr>
        <p:spPr>
          <a:xfrm>
            <a:off x="5810153" y="5176911"/>
            <a:ext cx="4316242" cy="99608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65100" indent="-165100" algn="l" defTabSz="9144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8138" indent="-182563" algn="l" defTabSz="9144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0225" indent="-182563" algn="l" defTabSz="9144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6275" indent="-155575" algn="l" defTabSz="9144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325" indent="-136525" algn="l" defTabSz="914400" rtl="0" eaLnBrk="1" latinLnBrk="0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E2E64-CC7A-4EDC-89A6-E611411F39C7}"/>
              </a:ext>
            </a:extLst>
          </p:cNvPr>
          <p:cNvSpPr txBox="1"/>
          <p:nvPr/>
        </p:nvSpPr>
        <p:spPr>
          <a:xfrm>
            <a:off x="5234642" y="4576746"/>
            <a:ext cx="65858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The main difference between visual art and nature</a:t>
            </a:r>
          </a:p>
          <a:p>
            <a:r>
              <a:rPr lang="en-ZA" dirty="0"/>
              <a:t>image is shown: the contents of (a) visual art and (b) nature</a:t>
            </a:r>
          </a:p>
          <a:p>
            <a:r>
              <a:rPr lang="en-ZA" dirty="0"/>
              <a:t>image is almost the same, but (a) contains the style that</a:t>
            </a:r>
          </a:p>
          <a:p>
            <a:r>
              <a:rPr lang="en-ZA" dirty="0"/>
              <a:t>formed by Vincent van Gogh</a:t>
            </a:r>
          </a:p>
        </p:txBody>
      </p:sp>
    </p:spTree>
    <p:extLst>
      <p:ext uri="{BB962C8B-B14F-4D97-AF65-F5344CB8AC3E}">
        <p14:creationId xmlns:p14="http://schemas.microsoft.com/office/powerpoint/2010/main" val="321273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87D567-DDCE-476B-B731-D6AA9B95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277378"/>
            <a:ext cx="10871786" cy="4707497"/>
          </a:xfrm>
        </p:spPr>
        <p:txBody>
          <a:bodyPr/>
          <a:lstStyle/>
          <a:p>
            <a:pPr algn="just"/>
            <a:r>
              <a:rPr lang="en-ZA" sz="2800" dirty="0"/>
              <a:t>With the massive accumulation of artistic pictures, it becomes challenging for art experts to identify, </a:t>
            </a:r>
            <a:r>
              <a:rPr lang="en-ZA" sz="2800" dirty="0" err="1"/>
              <a:t>analyze</a:t>
            </a:r>
            <a:r>
              <a:rPr lang="en-ZA" sz="2800" dirty="0"/>
              <a:t>, and index these artistic visuals. In order to index art-works, it is necessary to have descriptions of visual styles and details about the key features in the artistic pictures</a:t>
            </a:r>
            <a:endParaRPr lang="en-ZA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6923CB-94B5-4E8E-8054-E05981CE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25046-845B-4EB9-868B-0A590C4D1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506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B0CEAB-BBA7-442A-9435-EF9B64D7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Proposed Solution and Model Pipelines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FAFE6-F8D6-45C8-8CA0-77A847FE5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70CE49D-D737-45A4-A707-E687350F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62" y="1509264"/>
            <a:ext cx="8339570" cy="44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Specifications of the implemented Solution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0000"/>
                </a:solidFill>
              </a:rPr>
              <a:t>The project is implemented in Python 7 using Google Collab Notebook. We train CNN and SVM model and compared with pretrained libraries such as VGG19 for classifying the painting styles.</a:t>
            </a: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000000"/>
                </a:solidFill>
              </a:rPr>
              <a:t>Essential libraries like TensorFlow, </a:t>
            </a:r>
            <a:r>
              <a:rPr lang="en-US" sz="8800" dirty="0" err="1">
                <a:solidFill>
                  <a:srgbClr val="000000"/>
                </a:solidFill>
              </a:rPr>
              <a:t>Keras</a:t>
            </a:r>
            <a:r>
              <a:rPr lang="en-US" sz="8800" dirty="0">
                <a:solidFill>
                  <a:srgbClr val="000000"/>
                </a:solidFill>
              </a:rPr>
              <a:t>, NumPy, etc.. were used during the training and classification process.</a:t>
            </a: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ZA" sz="8800" dirty="0">
                <a:solidFill>
                  <a:srgbClr val="000000"/>
                </a:solidFill>
              </a:rPr>
              <a:t>The images dataset was collected from Kaggle, a data science subsidiary of Google LLC.</a:t>
            </a: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ZA" sz="8800" dirty="0">
                <a:solidFill>
                  <a:srgbClr val="000000"/>
                </a:solidFill>
              </a:rPr>
              <a:t>A total of 8185 training and 1106 testing images were used.</a:t>
            </a:r>
          </a:p>
          <a:p>
            <a:pPr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ZA" sz="8800" dirty="0">
                <a:solidFill>
                  <a:srgbClr val="000000"/>
                </a:solidFill>
              </a:rPr>
              <a:t>The model classifies five categories </a:t>
            </a:r>
            <a:r>
              <a:rPr lang="en-ZA" sz="8800">
                <a:solidFill>
                  <a:srgbClr val="000000"/>
                </a:solidFill>
              </a:rPr>
              <a:t>of artwork </a:t>
            </a:r>
            <a:r>
              <a:rPr lang="en-ZA" sz="8800" dirty="0">
                <a:solidFill>
                  <a:srgbClr val="000000"/>
                </a:solidFill>
              </a:rPr>
              <a:t>styles namely painting, engraving, iconography, drawing, and sculpture.</a:t>
            </a:r>
          </a:p>
        </p:txBody>
      </p:sp>
    </p:spTree>
    <p:extLst>
      <p:ext uri="{BB962C8B-B14F-4D97-AF65-F5344CB8AC3E}">
        <p14:creationId xmlns:p14="http://schemas.microsoft.com/office/powerpoint/2010/main" val="11142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29502-D5C9-46A1-8A93-7F3B8CB7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Thank you!!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7D0D2D-71A5-41C7-84D1-7759D9B4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 time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850B76-4FAB-4DCD-B691-D8C9B35CBC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296" y="1291988"/>
            <a:ext cx="5593229" cy="4716462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A39B1-9ADC-4534-9CE9-5D7C8A55E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“The sky is the limit”</a:t>
            </a:r>
          </a:p>
        </p:txBody>
      </p:sp>
    </p:spTree>
    <p:extLst>
      <p:ext uri="{BB962C8B-B14F-4D97-AF65-F5344CB8AC3E}">
        <p14:creationId xmlns:p14="http://schemas.microsoft.com/office/powerpoint/2010/main" val="1748400706"/>
      </p:ext>
    </p:extLst>
  </p:cSld>
  <p:clrMapOvr>
    <a:masterClrMapping/>
  </p:clrMapOvr>
</p:sld>
</file>

<file path=ppt/theme/theme1.xml><?xml version="1.0" encoding="utf-8"?>
<a:theme xmlns:a="http://schemas.openxmlformats.org/drawingml/2006/main" name="UJ">
  <a:themeElements>
    <a:clrScheme name="UJ">
      <a:dk1>
        <a:srgbClr val="3C3C3C"/>
      </a:dk1>
      <a:lt1>
        <a:srgbClr val="FFFFFF"/>
      </a:lt1>
      <a:dk2>
        <a:srgbClr val="3C3C3C"/>
      </a:dk2>
      <a:lt2>
        <a:srgbClr val="A7A7A7"/>
      </a:lt2>
      <a:accent1>
        <a:srgbClr val="26003B"/>
      </a:accent1>
      <a:accent2>
        <a:srgbClr val="D95900"/>
      </a:accent2>
      <a:accent3>
        <a:srgbClr val="3C3C3C"/>
      </a:accent3>
      <a:accent4>
        <a:srgbClr val="E98837"/>
      </a:accent4>
      <a:accent5>
        <a:srgbClr val="A7A7A7"/>
      </a:accent5>
      <a:accent6>
        <a:srgbClr val="93809D"/>
      </a:accent6>
      <a:hlink>
        <a:srgbClr val="3C3C3C"/>
      </a:hlink>
      <a:folHlink>
        <a:srgbClr val="A7A7A7"/>
      </a:folHlink>
    </a:clrScheme>
    <a:fontScheme name="Custom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4d5fed8-76f5-4e8f-9889-73f9666a3c69">2WKNTYJURH3M-4-4795</_dlc_DocId>
    <_dlc_DocIdUrl xmlns="54d5fed8-76f5-4e8f-9889-73f9666a3c69">
      <Url>https://intranet.uj.ac.za/_layouts/15/DocIdRedir.aspx?ID=2WKNTYJURH3M-4-4795</Url>
      <Description>2WKNTYJURH3M-4-4795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57F166C9754B91CD85089D67B371" ma:contentTypeVersion="1" ma:contentTypeDescription="Create a new document." ma:contentTypeScope="" ma:versionID="3a62357ed737ed26a1ba1db33fc307ac">
  <xsd:schema xmlns:xsd="http://www.w3.org/2001/XMLSchema" xmlns:xs="http://www.w3.org/2001/XMLSchema" xmlns:p="http://schemas.microsoft.com/office/2006/metadata/properties" xmlns:ns1="http://schemas.microsoft.com/sharepoint/v3" xmlns:ns2="54d5fed8-76f5-4e8f-9889-73f9666a3c69" targetNamespace="http://schemas.microsoft.com/office/2006/metadata/properties" ma:root="true" ma:fieldsID="42f0a9b80ca4ba500715ad7d4b3db980" ns1:_="" ns2:_="">
    <xsd:import namespace="http://schemas.microsoft.com/sharepoint/v3"/>
    <xsd:import namespace="54d5fed8-76f5-4e8f-9889-73f9666a3c6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5fed8-76f5-4e8f-9889-73f9666a3c69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9E6DC7-4EA3-4ABC-9794-00F344CE418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4d5fed8-76f5-4e8f-9889-73f9666a3c69"/>
  </ds:schemaRefs>
</ds:datastoreItem>
</file>

<file path=customXml/itemProps2.xml><?xml version="1.0" encoding="utf-8"?>
<ds:datastoreItem xmlns:ds="http://schemas.openxmlformats.org/officeDocument/2006/customXml" ds:itemID="{30E24151-81F6-4ACE-8390-8E4FD6D73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d5fed8-76f5-4e8f-9889-73f9666a3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64DC39-0BBE-498F-8FFC-0D8F2578F6A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83B6F55-99A6-46B1-9373-B11ECF2F7B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305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UJ</vt:lpstr>
      <vt:lpstr>Extracting Visual Features for Classifying artwork Styles images using CNN and SVM</vt:lpstr>
      <vt:lpstr>PowerPoint Presentation</vt:lpstr>
      <vt:lpstr>Introduction to Artworks</vt:lpstr>
      <vt:lpstr>Problem background</vt:lpstr>
      <vt:lpstr>Proposed Solution and Model Pipelines</vt:lpstr>
      <vt:lpstr>PowerPoint Presentation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SmartAdsAgent Program</dc:title>
  <dc:creator>Herve Ngomseu</dc:creator>
  <cp:lastModifiedBy>Herve Ngomseu</cp:lastModifiedBy>
  <cp:revision>20</cp:revision>
  <dcterms:created xsi:type="dcterms:W3CDTF">2020-05-27T12:21:25Z</dcterms:created>
  <dcterms:modified xsi:type="dcterms:W3CDTF">2020-10-23T15:29:57Z</dcterms:modified>
</cp:coreProperties>
</file>