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2"/>
  </p:notesMasterIdLst>
  <p:sldIdLst>
    <p:sldId id="297" r:id="rId6"/>
    <p:sldId id="328" r:id="rId7"/>
    <p:sldId id="337" r:id="rId8"/>
    <p:sldId id="338" r:id="rId9"/>
    <p:sldId id="339" r:id="rId10"/>
    <p:sldId id="340" r:id="rId11"/>
    <p:sldId id="346" r:id="rId12"/>
    <p:sldId id="347" r:id="rId13"/>
    <p:sldId id="348" r:id="rId14"/>
    <p:sldId id="350" r:id="rId15"/>
    <p:sldId id="351" r:id="rId16"/>
    <p:sldId id="352" r:id="rId17"/>
    <p:sldId id="349" r:id="rId18"/>
    <p:sldId id="353" r:id="rId19"/>
    <p:sldId id="341" r:id="rId20"/>
    <p:sldId id="34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913"/>
    <a:srgbClr val="C7E6A4"/>
    <a:srgbClr val="FF8181"/>
    <a:srgbClr val="D95900"/>
    <a:srgbClr val="FFFFFF"/>
    <a:srgbClr val="93809D"/>
    <a:srgbClr val="002D62"/>
    <a:srgbClr val="55C5E9"/>
    <a:srgbClr val="666666"/>
    <a:srgbClr val="9A9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6A7040-B56E-4C2A-B1E3-62410A4CC35E}" v="12" dt="2019-05-01T14:29:02.768"/>
    <p1510:client id="{91EAA90D-1D3C-4743-B7FB-CD4E3D750F90}" v="28" dt="2019-05-02T02:01:49.1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94628" autoAdjust="0"/>
  </p:normalViewPr>
  <p:slideViewPr>
    <p:cSldViewPr snapToGrid="0">
      <p:cViewPr varScale="1">
        <p:scale>
          <a:sx n="78" d="100"/>
          <a:sy n="78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VE NGOMSEU FOTSING" userId="b6c27397-4ecf-40bd-bfbf-c2746a7cbfd3" providerId="ADAL" clId="{816A7040-B56E-4C2A-B1E3-62410A4CC35E}"/>
    <pc:docChg chg="undo redo custSel modSld sldOrd modMainMaster">
      <pc:chgData name="HERVE NGOMSEU FOTSING" userId="b6c27397-4ecf-40bd-bfbf-c2746a7cbfd3" providerId="ADAL" clId="{816A7040-B56E-4C2A-B1E3-62410A4CC35E}" dt="2019-05-01T18:22:42.987" v="1744" actId="1076"/>
      <pc:docMkLst>
        <pc:docMk/>
      </pc:docMkLst>
      <pc:sldChg chg="modSp">
        <pc:chgData name="HERVE NGOMSEU FOTSING" userId="b6c27397-4ecf-40bd-bfbf-c2746a7cbfd3" providerId="ADAL" clId="{816A7040-B56E-4C2A-B1E3-62410A4CC35E}" dt="2019-05-01T14:15:30.402" v="540" actId="20577"/>
        <pc:sldMkLst>
          <pc:docMk/>
          <pc:sldMk cId="3543861498" sldId="297"/>
        </pc:sldMkLst>
        <pc:spChg chg="mod">
          <ac:chgData name="HERVE NGOMSEU FOTSING" userId="b6c27397-4ecf-40bd-bfbf-c2746a7cbfd3" providerId="ADAL" clId="{816A7040-B56E-4C2A-B1E3-62410A4CC35E}" dt="2019-05-01T14:15:30.402" v="540" actId="20577"/>
          <ac:spMkLst>
            <pc:docMk/>
            <pc:sldMk cId="3543861498" sldId="297"/>
            <ac:spMk id="8" creationId="{00000000-0000-0000-0000-000000000000}"/>
          </ac:spMkLst>
        </pc:spChg>
        <pc:spChg chg="mod">
          <ac:chgData name="HERVE NGOMSEU FOTSING" userId="b6c27397-4ecf-40bd-bfbf-c2746a7cbfd3" providerId="ADAL" clId="{816A7040-B56E-4C2A-B1E3-62410A4CC35E}" dt="2019-05-01T14:02:22.040" v="150" actId="20577"/>
          <ac:spMkLst>
            <pc:docMk/>
            <pc:sldMk cId="3543861498" sldId="297"/>
            <ac:spMk id="9" creationId="{00000000-0000-0000-0000-000000000000}"/>
          </ac:spMkLst>
        </pc:spChg>
      </pc:sldChg>
      <pc:sldChg chg="modSp ord">
        <pc:chgData name="HERVE NGOMSEU FOTSING" userId="b6c27397-4ecf-40bd-bfbf-c2746a7cbfd3" providerId="ADAL" clId="{816A7040-B56E-4C2A-B1E3-62410A4CC35E}" dt="2019-05-01T14:29:15.034" v="894" actId="20577"/>
        <pc:sldMkLst>
          <pc:docMk/>
          <pc:sldMk cId="3339630234" sldId="337"/>
        </pc:sldMkLst>
        <pc:spChg chg="mod">
          <ac:chgData name="HERVE NGOMSEU FOTSING" userId="b6c27397-4ecf-40bd-bfbf-c2746a7cbfd3" providerId="ADAL" clId="{816A7040-B56E-4C2A-B1E3-62410A4CC35E}" dt="2019-05-01T14:25:08.225" v="859" actId="20577"/>
          <ac:spMkLst>
            <pc:docMk/>
            <pc:sldMk cId="3339630234" sldId="337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816A7040-B56E-4C2A-B1E3-62410A4CC35E}" dt="2019-05-01T14:29:15.034" v="894" actId="20577"/>
          <ac:spMkLst>
            <pc:docMk/>
            <pc:sldMk cId="3339630234" sldId="337"/>
            <ac:spMk id="6" creationId="{2A0C49E7-5D41-4FB3-977E-989B2A6AD477}"/>
          </ac:spMkLst>
        </pc:spChg>
      </pc:sldChg>
      <pc:sldChg chg="modSp">
        <pc:chgData name="HERVE NGOMSEU FOTSING" userId="b6c27397-4ecf-40bd-bfbf-c2746a7cbfd3" providerId="ADAL" clId="{816A7040-B56E-4C2A-B1E3-62410A4CC35E}" dt="2019-05-01T14:34:41.633" v="1409" actId="1076"/>
        <pc:sldMkLst>
          <pc:docMk/>
          <pc:sldMk cId="110185002" sldId="338"/>
        </pc:sldMkLst>
        <pc:spChg chg="mod">
          <ac:chgData name="HERVE NGOMSEU FOTSING" userId="b6c27397-4ecf-40bd-bfbf-c2746a7cbfd3" providerId="ADAL" clId="{816A7040-B56E-4C2A-B1E3-62410A4CC35E}" dt="2019-05-01T14:34:37.033" v="1408" actId="1076"/>
          <ac:spMkLst>
            <pc:docMk/>
            <pc:sldMk cId="110185002" sldId="338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816A7040-B56E-4C2A-B1E3-62410A4CC35E}" dt="2019-05-01T14:34:41.633" v="1409" actId="1076"/>
          <ac:spMkLst>
            <pc:docMk/>
            <pc:sldMk cId="110185002" sldId="338"/>
            <ac:spMk id="6" creationId="{2A0C49E7-5D41-4FB3-977E-989B2A6AD477}"/>
          </ac:spMkLst>
        </pc:spChg>
      </pc:sldChg>
      <pc:sldChg chg="modSp">
        <pc:chgData name="HERVE NGOMSEU FOTSING" userId="b6c27397-4ecf-40bd-bfbf-c2746a7cbfd3" providerId="ADAL" clId="{816A7040-B56E-4C2A-B1E3-62410A4CC35E}" dt="2019-05-01T18:22:42.987" v="1744" actId="1076"/>
        <pc:sldMkLst>
          <pc:docMk/>
          <pc:sldMk cId="4273234449" sldId="339"/>
        </pc:sldMkLst>
        <pc:spChg chg="mod">
          <ac:chgData name="HERVE NGOMSEU FOTSING" userId="b6c27397-4ecf-40bd-bfbf-c2746a7cbfd3" providerId="ADAL" clId="{816A7040-B56E-4C2A-B1E3-62410A4CC35E}" dt="2019-05-01T18:22:37.450" v="1743" actId="1076"/>
          <ac:spMkLst>
            <pc:docMk/>
            <pc:sldMk cId="4273234449" sldId="339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816A7040-B56E-4C2A-B1E3-62410A4CC35E}" dt="2019-05-01T18:22:42.987" v="1744" actId="1076"/>
          <ac:spMkLst>
            <pc:docMk/>
            <pc:sldMk cId="4273234449" sldId="339"/>
            <ac:spMk id="6" creationId="{2A0C49E7-5D41-4FB3-977E-989B2A6AD477}"/>
          </ac:spMkLst>
        </pc:spChg>
      </pc:sldChg>
      <pc:sldChg chg="addSp delSp modSp ord">
        <pc:chgData name="HERVE NGOMSEU FOTSING" userId="b6c27397-4ecf-40bd-bfbf-c2746a7cbfd3" providerId="ADAL" clId="{816A7040-B56E-4C2A-B1E3-62410A4CC35E}" dt="2019-05-01T14:28:10.148" v="869" actId="14100"/>
        <pc:sldMkLst>
          <pc:docMk/>
          <pc:sldMk cId="4050687679" sldId="345"/>
        </pc:sldMkLst>
        <pc:spChg chg="mod">
          <ac:chgData name="HERVE NGOMSEU FOTSING" userId="b6c27397-4ecf-40bd-bfbf-c2746a7cbfd3" providerId="ADAL" clId="{816A7040-B56E-4C2A-B1E3-62410A4CC35E}" dt="2019-05-01T14:28:10.148" v="869" actId="14100"/>
          <ac:spMkLst>
            <pc:docMk/>
            <pc:sldMk cId="4050687679" sldId="345"/>
            <ac:spMk id="6" creationId="{2A0C49E7-5D41-4FB3-977E-989B2A6AD477}"/>
          </ac:spMkLst>
        </pc:spChg>
        <pc:spChg chg="add del">
          <ac:chgData name="HERVE NGOMSEU FOTSING" userId="b6c27397-4ecf-40bd-bfbf-c2746a7cbfd3" providerId="ADAL" clId="{816A7040-B56E-4C2A-B1E3-62410A4CC35E}" dt="2019-05-01T14:19:13.342" v="595"/>
          <ac:spMkLst>
            <pc:docMk/>
            <pc:sldMk cId="4050687679" sldId="345"/>
            <ac:spMk id="7" creationId="{EB656D7E-1451-49B6-BD08-110F90A98BC9}"/>
          </ac:spMkLst>
        </pc:spChg>
      </pc:sldChg>
      <pc:sldMasterChg chg="addSp modSldLayout">
        <pc:chgData name="HERVE NGOMSEU FOTSING" userId="b6c27397-4ecf-40bd-bfbf-c2746a7cbfd3" providerId="ADAL" clId="{816A7040-B56E-4C2A-B1E3-62410A4CC35E}" dt="2019-05-01T14:10:10.984" v="397"/>
        <pc:sldMasterMkLst>
          <pc:docMk/>
          <pc:sldMasterMk cId="513789804" sldId="2147483729"/>
        </pc:sldMasterMkLst>
        <pc:spChg chg="add">
          <ac:chgData name="HERVE NGOMSEU FOTSING" userId="b6c27397-4ecf-40bd-bfbf-c2746a7cbfd3" providerId="ADAL" clId="{816A7040-B56E-4C2A-B1E3-62410A4CC35E}" dt="2019-05-01T14:10:10.984" v="397"/>
          <ac:spMkLst>
            <pc:docMk/>
            <pc:sldMasterMk cId="513789804" sldId="2147483729"/>
            <ac:spMk id="14" creationId="{B42D19F1-8228-43AE-A1E7-B7050F3A9335}"/>
          </ac:spMkLst>
        </pc:spChg>
        <pc:picChg chg="add">
          <ac:chgData name="HERVE NGOMSEU FOTSING" userId="b6c27397-4ecf-40bd-bfbf-c2746a7cbfd3" providerId="ADAL" clId="{816A7040-B56E-4C2A-B1E3-62410A4CC35E}" dt="2019-05-01T14:10:10.984" v="397"/>
          <ac:picMkLst>
            <pc:docMk/>
            <pc:sldMasterMk cId="513789804" sldId="2147483729"/>
            <ac:picMk id="16" creationId="{50C3110F-4948-4A08-BC34-A2AF483060B2}"/>
          </ac:picMkLst>
        </pc:picChg>
        <pc:cxnChg chg="add">
          <ac:chgData name="HERVE NGOMSEU FOTSING" userId="b6c27397-4ecf-40bd-bfbf-c2746a7cbfd3" providerId="ADAL" clId="{816A7040-B56E-4C2A-B1E3-62410A4CC35E}" dt="2019-05-01T14:10:10.984" v="397"/>
          <ac:cxnSpMkLst>
            <pc:docMk/>
            <pc:sldMasterMk cId="513789804" sldId="2147483729"/>
            <ac:cxnSpMk id="15" creationId="{6D3A1156-ED9F-4088-8984-297854FAB29B}"/>
          </ac:cxnSpMkLst>
        </pc:cxnChg>
        <pc:sldLayoutChg chg="addSp">
          <pc:chgData name="HERVE NGOMSEU FOTSING" userId="b6c27397-4ecf-40bd-bfbf-c2746a7cbfd3" providerId="ADAL" clId="{816A7040-B56E-4C2A-B1E3-62410A4CC35E}" dt="2019-05-01T14:10:10.984" v="397"/>
          <pc:sldLayoutMkLst>
            <pc:docMk/>
            <pc:sldMasterMk cId="513789804" sldId="2147483729"/>
            <pc:sldLayoutMk cId="2993859322" sldId="2147483736"/>
          </pc:sldLayoutMkLst>
          <pc:spChg chg="add">
            <ac:chgData name="HERVE NGOMSEU FOTSING" userId="b6c27397-4ecf-40bd-bfbf-c2746a7cbfd3" providerId="ADAL" clId="{816A7040-B56E-4C2A-B1E3-62410A4CC35E}" dt="2019-05-01T14:10:10.984" v="397"/>
            <ac:spMkLst>
              <pc:docMk/>
              <pc:sldMasterMk cId="513789804" sldId="2147483729"/>
              <pc:sldLayoutMk cId="2993859322" sldId="2147483736"/>
              <ac:spMk id="5" creationId="{D096AA3D-F652-441F-8ADC-B2EFF447F09D}"/>
            </ac:spMkLst>
          </pc:spChg>
          <pc:spChg chg="add">
            <ac:chgData name="HERVE NGOMSEU FOTSING" userId="b6c27397-4ecf-40bd-bfbf-c2746a7cbfd3" providerId="ADAL" clId="{816A7040-B56E-4C2A-B1E3-62410A4CC35E}" dt="2019-05-01T14:10:10.984" v="397"/>
            <ac:spMkLst>
              <pc:docMk/>
              <pc:sldMasterMk cId="513789804" sldId="2147483729"/>
              <pc:sldLayoutMk cId="2993859322" sldId="2147483736"/>
              <ac:spMk id="6" creationId="{968C6BDF-A852-40DE-8AE1-315309827D48}"/>
            </ac:spMkLst>
          </pc:spChg>
        </pc:sldLayoutChg>
      </pc:sldMasterChg>
    </pc:docChg>
  </pc:docChgLst>
  <pc:docChgLst>
    <pc:chgData name="HERVE NGOMSEU FOTSING" userId="b6c27397-4ecf-40bd-bfbf-c2746a7cbfd3" providerId="ADAL" clId="{91EAA90D-1D3C-4743-B7FB-CD4E3D750F90}"/>
    <pc:docChg chg="undo redo custSel modSld">
      <pc:chgData name="HERVE NGOMSEU FOTSING" userId="b6c27397-4ecf-40bd-bfbf-c2746a7cbfd3" providerId="ADAL" clId="{91EAA90D-1D3C-4743-B7FB-CD4E3D750F90}" dt="2019-05-02T02:08:43.042" v="2451" actId="20577"/>
      <pc:docMkLst>
        <pc:docMk/>
      </pc:docMkLst>
      <pc:sldChg chg="addSp delSp modSp">
        <pc:chgData name="HERVE NGOMSEU FOTSING" userId="b6c27397-4ecf-40bd-bfbf-c2746a7cbfd3" providerId="ADAL" clId="{91EAA90D-1D3C-4743-B7FB-CD4E3D750F90}" dt="2019-05-02T00:52:25.506" v="217" actId="1076"/>
        <pc:sldMkLst>
          <pc:docMk/>
          <pc:sldMk cId="40655707" sldId="340"/>
        </pc:sldMkLst>
        <pc:spChg chg="del mod">
          <ac:chgData name="HERVE NGOMSEU FOTSING" userId="b6c27397-4ecf-40bd-bfbf-c2746a7cbfd3" providerId="ADAL" clId="{91EAA90D-1D3C-4743-B7FB-CD4E3D750F90}" dt="2019-05-02T00:52:20.232" v="216" actId="478"/>
          <ac:spMkLst>
            <pc:docMk/>
            <pc:sldMk cId="40655707" sldId="340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0:47:31.985" v="115" actId="20577"/>
          <ac:spMkLst>
            <pc:docMk/>
            <pc:sldMk cId="40655707" sldId="340"/>
            <ac:spMk id="6" creationId="{2A0C49E7-5D41-4FB3-977E-989B2A6AD477}"/>
          </ac:spMkLst>
        </pc:spChg>
        <pc:picChg chg="add del mod">
          <ac:chgData name="HERVE NGOMSEU FOTSING" userId="b6c27397-4ecf-40bd-bfbf-c2746a7cbfd3" providerId="ADAL" clId="{91EAA90D-1D3C-4743-B7FB-CD4E3D750F90}" dt="2019-05-02T00:43:10.716" v="11" actId="478"/>
          <ac:picMkLst>
            <pc:docMk/>
            <pc:sldMk cId="40655707" sldId="340"/>
            <ac:picMk id="4" creationId="{9A7F5933-ABEF-456F-864E-65B4B575AEA7}"/>
          </ac:picMkLst>
        </pc:picChg>
        <pc:picChg chg="add mod">
          <ac:chgData name="HERVE NGOMSEU FOTSING" userId="b6c27397-4ecf-40bd-bfbf-c2746a7cbfd3" providerId="ADAL" clId="{91EAA90D-1D3C-4743-B7FB-CD4E3D750F90}" dt="2019-05-02T00:52:25.506" v="217" actId="1076"/>
          <ac:picMkLst>
            <pc:docMk/>
            <pc:sldMk cId="40655707" sldId="340"/>
            <ac:picMk id="8" creationId="{242D4EDC-3884-467F-9CBA-C87A2AF236BA}"/>
          </ac:picMkLst>
        </pc:picChg>
      </pc:sldChg>
      <pc:sldChg chg="modSp">
        <pc:chgData name="HERVE NGOMSEU FOTSING" userId="b6c27397-4ecf-40bd-bfbf-c2746a7cbfd3" providerId="ADAL" clId="{91EAA90D-1D3C-4743-B7FB-CD4E3D750F90}" dt="2019-05-02T01:59:14.663" v="2137" actId="20577"/>
        <pc:sldMkLst>
          <pc:docMk/>
          <pc:sldMk cId="3957698726" sldId="341"/>
        </pc:sldMkLst>
        <pc:spChg chg="mod">
          <ac:chgData name="HERVE NGOMSEU FOTSING" userId="b6c27397-4ecf-40bd-bfbf-c2746a7cbfd3" providerId="ADAL" clId="{91EAA90D-1D3C-4743-B7FB-CD4E3D750F90}" dt="2019-05-02T01:57:14.432" v="2023" actId="20577"/>
          <ac:spMkLst>
            <pc:docMk/>
            <pc:sldMk cId="3957698726" sldId="341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1:59:14.663" v="2137" actId="20577"/>
          <ac:spMkLst>
            <pc:docMk/>
            <pc:sldMk cId="3957698726" sldId="341"/>
            <ac:spMk id="6" creationId="{2A0C49E7-5D41-4FB3-977E-989B2A6AD477}"/>
          </ac:spMkLst>
        </pc:spChg>
      </pc:sldChg>
      <pc:sldChg chg="addSp delSp modSp">
        <pc:chgData name="HERVE NGOMSEU FOTSING" userId="b6c27397-4ecf-40bd-bfbf-c2746a7cbfd3" providerId="ADAL" clId="{91EAA90D-1D3C-4743-B7FB-CD4E3D750F90}" dt="2019-05-02T02:08:43.042" v="2451" actId="20577"/>
        <pc:sldMkLst>
          <pc:docMk/>
          <pc:sldMk cId="1884737371" sldId="342"/>
        </pc:sldMkLst>
        <pc:spChg chg="add del mod">
          <ac:chgData name="HERVE NGOMSEU FOTSING" userId="b6c27397-4ecf-40bd-bfbf-c2746a7cbfd3" providerId="ADAL" clId="{91EAA90D-1D3C-4743-B7FB-CD4E3D750F90}" dt="2019-05-02T02:01:41.827" v="2195" actId="478"/>
          <ac:spMkLst>
            <pc:docMk/>
            <pc:sldMk cId="1884737371" sldId="342"/>
            <ac:spMk id="2" creationId="{DCAFC7E5-C05A-4ED4-85D0-4D5EEC969308}"/>
          </ac:spMkLst>
        </pc:spChg>
        <pc:spChg chg="mod">
          <ac:chgData name="HERVE NGOMSEU FOTSING" userId="b6c27397-4ecf-40bd-bfbf-c2746a7cbfd3" providerId="ADAL" clId="{91EAA90D-1D3C-4743-B7FB-CD4E3D750F90}" dt="2019-05-02T02:08:16.671" v="2449" actId="1076"/>
          <ac:spMkLst>
            <pc:docMk/>
            <pc:sldMk cId="1884737371" sldId="342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2:08:43.042" v="2451" actId="20577"/>
          <ac:spMkLst>
            <pc:docMk/>
            <pc:sldMk cId="1884737371" sldId="342"/>
            <ac:spMk id="6" creationId="{2A0C49E7-5D41-4FB3-977E-989B2A6AD477}"/>
          </ac:spMkLst>
        </pc:spChg>
      </pc:sldChg>
      <pc:sldChg chg="addSp delSp modSp">
        <pc:chgData name="HERVE NGOMSEU FOTSING" userId="b6c27397-4ecf-40bd-bfbf-c2746a7cbfd3" providerId="ADAL" clId="{91EAA90D-1D3C-4743-B7FB-CD4E3D750F90}" dt="2019-05-02T00:53:34.768" v="232" actId="1036"/>
        <pc:sldMkLst>
          <pc:docMk/>
          <pc:sldMk cId="1114260958" sldId="346"/>
        </pc:sldMkLst>
        <pc:spChg chg="del mod">
          <ac:chgData name="HERVE NGOMSEU FOTSING" userId="b6c27397-4ecf-40bd-bfbf-c2746a7cbfd3" providerId="ADAL" clId="{91EAA90D-1D3C-4743-B7FB-CD4E3D750F90}" dt="2019-05-02T00:53:00.010" v="226" actId="478"/>
          <ac:spMkLst>
            <pc:docMk/>
            <pc:sldMk cId="1114260958" sldId="346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0:53:12.631" v="229" actId="14100"/>
          <ac:spMkLst>
            <pc:docMk/>
            <pc:sldMk cId="1114260958" sldId="346"/>
            <ac:spMk id="6" creationId="{2A0C49E7-5D41-4FB3-977E-989B2A6AD477}"/>
          </ac:spMkLst>
        </pc:spChg>
        <pc:picChg chg="add mod">
          <ac:chgData name="HERVE NGOMSEU FOTSING" userId="b6c27397-4ecf-40bd-bfbf-c2746a7cbfd3" providerId="ADAL" clId="{91EAA90D-1D3C-4743-B7FB-CD4E3D750F90}" dt="2019-05-02T00:53:34.768" v="232" actId="1036"/>
          <ac:picMkLst>
            <pc:docMk/>
            <pc:sldMk cId="1114260958" sldId="346"/>
            <ac:picMk id="4" creationId="{017F6C90-0B7F-4A6B-8DE1-7F7CFB49932C}"/>
          </ac:picMkLst>
        </pc:picChg>
      </pc:sldChg>
      <pc:sldChg chg="addSp delSp modSp">
        <pc:chgData name="HERVE NGOMSEU FOTSING" userId="b6c27397-4ecf-40bd-bfbf-c2746a7cbfd3" providerId="ADAL" clId="{91EAA90D-1D3C-4743-B7FB-CD4E3D750F90}" dt="2019-05-02T01:18:22.517" v="381" actId="1076"/>
        <pc:sldMkLst>
          <pc:docMk/>
          <pc:sldMk cId="2777282665" sldId="347"/>
        </pc:sldMkLst>
        <pc:spChg chg="add del">
          <ac:chgData name="HERVE NGOMSEU FOTSING" userId="b6c27397-4ecf-40bd-bfbf-c2746a7cbfd3" providerId="ADAL" clId="{91EAA90D-1D3C-4743-B7FB-CD4E3D750F90}" dt="2019-05-02T01:11:44.572" v="254" actId="478"/>
          <ac:spMkLst>
            <pc:docMk/>
            <pc:sldMk cId="2777282665" sldId="347"/>
            <ac:spMk id="5" creationId="{6F4BB2F6-39A3-4728-91CA-667446880405}"/>
          </ac:spMkLst>
        </pc:spChg>
        <pc:spChg chg="del mod">
          <ac:chgData name="HERVE NGOMSEU FOTSING" userId="b6c27397-4ecf-40bd-bfbf-c2746a7cbfd3" providerId="ADAL" clId="{91EAA90D-1D3C-4743-B7FB-CD4E3D750F90}" dt="2019-05-02T01:11:52.070" v="263" actId="478"/>
          <ac:spMkLst>
            <pc:docMk/>
            <pc:sldMk cId="2777282665" sldId="347"/>
            <ac:spMk id="6" creationId="{2A0C49E7-5D41-4FB3-977E-989B2A6AD477}"/>
          </ac:spMkLst>
        </pc:spChg>
        <pc:spChg chg="add mod">
          <ac:chgData name="HERVE NGOMSEU FOTSING" userId="b6c27397-4ecf-40bd-bfbf-c2746a7cbfd3" providerId="ADAL" clId="{91EAA90D-1D3C-4743-B7FB-CD4E3D750F90}" dt="2019-05-02T01:12:25.557" v="282" actId="1076"/>
          <ac:spMkLst>
            <pc:docMk/>
            <pc:sldMk cId="2777282665" sldId="347"/>
            <ac:spMk id="9" creationId="{F6A47CAE-5D11-41D2-A618-0E84FDCC163C}"/>
          </ac:spMkLst>
        </pc:spChg>
        <pc:spChg chg="add mod">
          <ac:chgData name="HERVE NGOMSEU FOTSING" userId="b6c27397-4ecf-40bd-bfbf-c2746a7cbfd3" providerId="ADAL" clId="{91EAA90D-1D3C-4743-B7FB-CD4E3D750F90}" dt="2019-05-02T01:18:11.510" v="378" actId="1076"/>
          <ac:spMkLst>
            <pc:docMk/>
            <pc:sldMk cId="2777282665" sldId="347"/>
            <ac:spMk id="14" creationId="{53C5FB44-51DD-4CC5-B71C-F39BDC5B0728}"/>
          </ac:spMkLst>
        </pc:spChg>
        <pc:picChg chg="add del mod">
          <ac:chgData name="HERVE NGOMSEU FOTSING" userId="b6c27397-4ecf-40bd-bfbf-c2746a7cbfd3" providerId="ADAL" clId="{91EAA90D-1D3C-4743-B7FB-CD4E3D750F90}" dt="2019-05-02T01:18:22.517" v="381" actId="1076"/>
          <ac:picMkLst>
            <pc:docMk/>
            <pc:sldMk cId="2777282665" sldId="347"/>
            <ac:picMk id="4" creationId="{BCDBD518-6D3D-4712-A74E-691E61AC5839}"/>
          </ac:picMkLst>
        </pc:picChg>
        <pc:picChg chg="add del mod">
          <ac:chgData name="HERVE NGOMSEU FOTSING" userId="b6c27397-4ecf-40bd-bfbf-c2746a7cbfd3" providerId="ADAL" clId="{91EAA90D-1D3C-4743-B7FB-CD4E3D750F90}" dt="2019-05-02T01:15:41.994" v="302" actId="1076"/>
          <ac:picMkLst>
            <pc:docMk/>
            <pc:sldMk cId="2777282665" sldId="347"/>
            <ac:picMk id="8" creationId="{E25184B4-29DC-469A-B295-A5E36357BF12}"/>
          </ac:picMkLst>
        </pc:picChg>
        <pc:picChg chg="add mod">
          <ac:chgData name="HERVE NGOMSEU FOTSING" userId="b6c27397-4ecf-40bd-bfbf-c2746a7cbfd3" providerId="ADAL" clId="{91EAA90D-1D3C-4743-B7FB-CD4E3D750F90}" dt="2019-05-02T01:18:20.208" v="380" actId="1076"/>
          <ac:picMkLst>
            <pc:docMk/>
            <pc:sldMk cId="2777282665" sldId="347"/>
            <ac:picMk id="11" creationId="{EB4660CD-5912-46F6-8E1C-C38C11A1774C}"/>
          </ac:picMkLst>
        </pc:picChg>
        <pc:picChg chg="add mod">
          <ac:chgData name="HERVE NGOMSEU FOTSING" userId="b6c27397-4ecf-40bd-bfbf-c2746a7cbfd3" providerId="ADAL" clId="{91EAA90D-1D3C-4743-B7FB-CD4E3D750F90}" dt="2019-05-02T01:16:19.697" v="309" actId="1035"/>
          <ac:picMkLst>
            <pc:docMk/>
            <pc:sldMk cId="2777282665" sldId="347"/>
            <ac:picMk id="13" creationId="{78FE1B07-0194-4E8C-8576-208802B93E08}"/>
          </ac:picMkLst>
        </pc:picChg>
      </pc:sldChg>
      <pc:sldChg chg="addSp modSp">
        <pc:chgData name="HERVE NGOMSEU FOTSING" userId="b6c27397-4ecf-40bd-bfbf-c2746a7cbfd3" providerId="ADAL" clId="{91EAA90D-1D3C-4743-B7FB-CD4E3D750F90}" dt="2019-05-02T01:24:07.069" v="571" actId="1076"/>
        <pc:sldMkLst>
          <pc:docMk/>
          <pc:sldMk cId="3128463901" sldId="348"/>
        </pc:sldMkLst>
        <pc:spChg chg="mod">
          <ac:chgData name="HERVE NGOMSEU FOTSING" userId="b6c27397-4ecf-40bd-bfbf-c2746a7cbfd3" providerId="ADAL" clId="{91EAA90D-1D3C-4743-B7FB-CD4E3D750F90}" dt="2019-05-02T01:19:24.760" v="408" actId="1076"/>
          <ac:spMkLst>
            <pc:docMk/>
            <pc:sldMk cId="3128463901" sldId="348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1:24:00.511" v="570" actId="20577"/>
          <ac:spMkLst>
            <pc:docMk/>
            <pc:sldMk cId="3128463901" sldId="348"/>
            <ac:spMk id="6" creationId="{2A0C49E7-5D41-4FB3-977E-989B2A6AD477}"/>
          </ac:spMkLst>
        </pc:spChg>
        <pc:picChg chg="add mod">
          <ac:chgData name="HERVE NGOMSEU FOTSING" userId="b6c27397-4ecf-40bd-bfbf-c2746a7cbfd3" providerId="ADAL" clId="{91EAA90D-1D3C-4743-B7FB-CD4E3D750F90}" dt="2019-05-02T01:24:07.069" v="571" actId="1076"/>
          <ac:picMkLst>
            <pc:docMk/>
            <pc:sldMk cId="3128463901" sldId="348"/>
            <ac:picMk id="4" creationId="{EE28007D-57FF-4262-AC24-DEA80B4F731A}"/>
          </ac:picMkLst>
        </pc:picChg>
        <pc:picChg chg="add mod">
          <ac:chgData name="HERVE NGOMSEU FOTSING" userId="b6c27397-4ecf-40bd-bfbf-c2746a7cbfd3" providerId="ADAL" clId="{91EAA90D-1D3C-4743-B7FB-CD4E3D750F90}" dt="2019-05-02T01:22:24.689" v="438" actId="1076"/>
          <ac:picMkLst>
            <pc:docMk/>
            <pc:sldMk cId="3128463901" sldId="348"/>
            <ac:picMk id="8" creationId="{F24E2493-BECF-43D3-8BE1-DFF477472EF1}"/>
          </ac:picMkLst>
        </pc:picChg>
      </pc:sldChg>
      <pc:sldChg chg="addSp delSp modSp">
        <pc:chgData name="HERVE NGOMSEU FOTSING" userId="b6c27397-4ecf-40bd-bfbf-c2746a7cbfd3" providerId="ADAL" clId="{91EAA90D-1D3C-4743-B7FB-CD4E3D750F90}" dt="2019-05-02T01:43:09.230" v="1309" actId="20577"/>
        <pc:sldMkLst>
          <pc:docMk/>
          <pc:sldMk cId="2754719205" sldId="349"/>
        </pc:sldMkLst>
        <pc:spChg chg="del mod">
          <ac:chgData name="HERVE NGOMSEU FOTSING" userId="b6c27397-4ecf-40bd-bfbf-c2746a7cbfd3" providerId="ADAL" clId="{91EAA90D-1D3C-4743-B7FB-CD4E3D750F90}" dt="2019-05-02T01:40:31.357" v="1210"/>
          <ac:spMkLst>
            <pc:docMk/>
            <pc:sldMk cId="2754719205" sldId="349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1:43:09.230" v="1309" actId="20577"/>
          <ac:spMkLst>
            <pc:docMk/>
            <pc:sldMk cId="2754719205" sldId="349"/>
            <ac:spMk id="6" creationId="{2A0C49E7-5D41-4FB3-977E-989B2A6AD477}"/>
          </ac:spMkLst>
        </pc:spChg>
        <pc:picChg chg="add mod">
          <ac:chgData name="HERVE NGOMSEU FOTSING" userId="b6c27397-4ecf-40bd-bfbf-c2746a7cbfd3" providerId="ADAL" clId="{91EAA90D-1D3C-4743-B7FB-CD4E3D750F90}" dt="2019-05-02T01:41:02.393" v="1215" actId="1076"/>
          <ac:picMkLst>
            <pc:docMk/>
            <pc:sldMk cId="2754719205" sldId="349"/>
            <ac:picMk id="4" creationId="{B01F323B-AFF4-4E97-9E9C-443355CA16F1}"/>
          </ac:picMkLst>
        </pc:picChg>
      </pc:sldChg>
      <pc:sldChg chg="addSp modSp">
        <pc:chgData name="HERVE NGOMSEU FOTSING" userId="b6c27397-4ecf-40bd-bfbf-c2746a7cbfd3" providerId="ADAL" clId="{91EAA90D-1D3C-4743-B7FB-CD4E3D750F90}" dt="2019-05-02T01:28:23.244" v="752" actId="14100"/>
        <pc:sldMkLst>
          <pc:docMk/>
          <pc:sldMk cId="1813814259" sldId="350"/>
        </pc:sldMkLst>
        <pc:spChg chg="mod">
          <ac:chgData name="HERVE NGOMSEU FOTSING" userId="b6c27397-4ecf-40bd-bfbf-c2746a7cbfd3" providerId="ADAL" clId="{91EAA90D-1D3C-4743-B7FB-CD4E3D750F90}" dt="2019-05-02T01:24:57.283" v="595" actId="1076"/>
          <ac:spMkLst>
            <pc:docMk/>
            <pc:sldMk cId="1813814259" sldId="350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1:26:50.682" v="698" actId="14100"/>
          <ac:spMkLst>
            <pc:docMk/>
            <pc:sldMk cId="1813814259" sldId="350"/>
            <ac:spMk id="6" creationId="{2A0C49E7-5D41-4FB3-977E-989B2A6AD477}"/>
          </ac:spMkLst>
        </pc:spChg>
        <pc:picChg chg="add mod">
          <ac:chgData name="HERVE NGOMSEU FOTSING" userId="b6c27397-4ecf-40bd-bfbf-c2746a7cbfd3" providerId="ADAL" clId="{91EAA90D-1D3C-4743-B7FB-CD4E3D750F90}" dt="2019-05-02T01:28:23.244" v="752" actId="14100"/>
          <ac:picMkLst>
            <pc:docMk/>
            <pc:sldMk cId="1813814259" sldId="350"/>
            <ac:picMk id="4" creationId="{921C0AAD-E96E-4246-8BC7-0862418A01CA}"/>
          </ac:picMkLst>
        </pc:picChg>
      </pc:sldChg>
      <pc:sldChg chg="addSp delSp modSp">
        <pc:chgData name="HERVE NGOMSEU FOTSING" userId="b6c27397-4ecf-40bd-bfbf-c2746a7cbfd3" providerId="ADAL" clId="{91EAA90D-1D3C-4743-B7FB-CD4E3D750F90}" dt="2019-05-02T01:30:27.610" v="920" actId="20577"/>
        <pc:sldMkLst>
          <pc:docMk/>
          <pc:sldMk cId="3057709220" sldId="351"/>
        </pc:sldMkLst>
        <pc:spChg chg="mod">
          <ac:chgData name="HERVE NGOMSEU FOTSING" userId="b6c27397-4ecf-40bd-bfbf-c2746a7cbfd3" providerId="ADAL" clId="{91EAA90D-1D3C-4743-B7FB-CD4E3D750F90}" dt="2019-05-02T01:27:39.732" v="742" actId="1076"/>
          <ac:spMkLst>
            <pc:docMk/>
            <pc:sldMk cId="3057709220" sldId="351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1:30:27.610" v="920" actId="20577"/>
          <ac:spMkLst>
            <pc:docMk/>
            <pc:sldMk cId="3057709220" sldId="351"/>
            <ac:spMk id="6" creationId="{2A0C49E7-5D41-4FB3-977E-989B2A6AD477}"/>
          </ac:spMkLst>
        </pc:spChg>
        <pc:spChg chg="add del">
          <ac:chgData name="HERVE NGOMSEU FOTSING" userId="b6c27397-4ecf-40bd-bfbf-c2746a7cbfd3" providerId="ADAL" clId="{91EAA90D-1D3C-4743-B7FB-CD4E3D750F90}" dt="2019-05-02T01:27:51.682" v="745"/>
          <ac:spMkLst>
            <pc:docMk/>
            <pc:sldMk cId="3057709220" sldId="351"/>
            <ac:spMk id="7" creationId="{07CC95C4-03E6-4DAE-B447-A725B060DB22}"/>
          </ac:spMkLst>
        </pc:spChg>
        <pc:picChg chg="add mod">
          <ac:chgData name="HERVE NGOMSEU FOTSING" userId="b6c27397-4ecf-40bd-bfbf-c2746a7cbfd3" providerId="ADAL" clId="{91EAA90D-1D3C-4743-B7FB-CD4E3D750F90}" dt="2019-05-02T01:28:30.159" v="753" actId="14100"/>
          <ac:picMkLst>
            <pc:docMk/>
            <pc:sldMk cId="3057709220" sldId="351"/>
            <ac:picMk id="4" creationId="{433F8BC1-CCCC-4303-909A-73058F414C67}"/>
          </ac:picMkLst>
        </pc:picChg>
      </pc:sldChg>
      <pc:sldChg chg="addSp modSp">
        <pc:chgData name="HERVE NGOMSEU FOTSING" userId="b6c27397-4ecf-40bd-bfbf-c2746a7cbfd3" providerId="ADAL" clId="{91EAA90D-1D3C-4743-B7FB-CD4E3D750F90}" dt="2019-05-02T01:38:12.017" v="1127" actId="14100"/>
        <pc:sldMkLst>
          <pc:docMk/>
          <pc:sldMk cId="1424537554" sldId="352"/>
        </pc:sldMkLst>
        <pc:spChg chg="mod">
          <ac:chgData name="HERVE NGOMSEU FOTSING" userId="b6c27397-4ecf-40bd-bfbf-c2746a7cbfd3" providerId="ADAL" clId="{91EAA90D-1D3C-4743-B7FB-CD4E3D750F90}" dt="2019-05-02T01:36:23.477" v="963" actId="1076"/>
          <ac:spMkLst>
            <pc:docMk/>
            <pc:sldMk cId="1424537554" sldId="352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1:38:12.017" v="1127" actId="14100"/>
          <ac:spMkLst>
            <pc:docMk/>
            <pc:sldMk cId="1424537554" sldId="352"/>
            <ac:spMk id="6" creationId="{2A0C49E7-5D41-4FB3-977E-989B2A6AD477}"/>
          </ac:spMkLst>
        </pc:spChg>
        <pc:picChg chg="add mod">
          <ac:chgData name="HERVE NGOMSEU FOTSING" userId="b6c27397-4ecf-40bd-bfbf-c2746a7cbfd3" providerId="ADAL" clId="{91EAA90D-1D3C-4743-B7FB-CD4E3D750F90}" dt="2019-05-02T01:36:17.450" v="962" actId="1076"/>
          <ac:picMkLst>
            <pc:docMk/>
            <pc:sldMk cId="1424537554" sldId="352"/>
            <ac:picMk id="4" creationId="{A0183E96-6106-48BD-BC9B-4F2D29D0A9CC}"/>
          </ac:picMkLst>
        </pc:picChg>
      </pc:sldChg>
      <pc:sldChg chg="addSp delSp modSp">
        <pc:chgData name="HERVE NGOMSEU FOTSING" userId="b6c27397-4ecf-40bd-bfbf-c2746a7cbfd3" providerId="ADAL" clId="{91EAA90D-1D3C-4743-B7FB-CD4E3D750F90}" dt="2019-05-02T01:50:59.370" v="1520" actId="20577"/>
        <pc:sldMkLst>
          <pc:docMk/>
          <pc:sldMk cId="2093006826" sldId="353"/>
        </pc:sldMkLst>
        <pc:spChg chg="del mod">
          <ac:chgData name="HERVE NGOMSEU FOTSING" userId="b6c27397-4ecf-40bd-bfbf-c2746a7cbfd3" providerId="ADAL" clId="{91EAA90D-1D3C-4743-B7FB-CD4E3D750F90}" dt="2019-05-02T01:47:20.190" v="1316" actId="478"/>
          <ac:spMkLst>
            <pc:docMk/>
            <pc:sldMk cId="2093006826" sldId="353"/>
            <ac:spMk id="5" creationId="{6F4BB2F6-39A3-4728-91CA-667446880405}"/>
          </ac:spMkLst>
        </pc:spChg>
        <pc:spChg chg="mod">
          <ac:chgData name="HERVE NGOMSEU FOTSING" userId="b6c27397-4ecf-40bd-bfbf-c2746a7cbfd3" providerId="ADAL" clId="{91EAA90D-1D3C-4743-B7FB-CD4E3D750F90}" dt="2019-05-02T01:50:59.370" v="1520" actId="20577"/>
          <ac:spMkLst>
            <pc:docMk/>
            <pc:sldMk cId="2093006826" sldId="353"/>
            <ac:spMk id="6" creationId="{2A0C49E7-5D41-4FB3-977E-989B2A6AD477}"/>
          </ac:spMkLst>
        </pc:spChg>
        <pc:picChg chg="add mod">
          <ac:chgData name="HERVE NGOMSEU FOTSING" userId="b6c27397-4ecf-40bd-bfbf-c2746a7cbfd3" providerId="ADAL" clId="{91EAA90D-1D3C-4743-B7FB-CD4E3D750F90}" dt="2019-05-02T01:47:28.162" v="1317" actId="1076"/>
          <ac:picMkLst>
            <pc:docMk/>
            <pc:sldMk cId="2093006826" sldId="353"/>
            <ac:picMk id="4" creationId="{5661CDE4-0E15-49B5-A9E0-71EE2842210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F7E2D-7B8F-4F80-BF99-5B46D35C2FAD}" type="datetimeFigureOut">
              <a:rPr lang="en-ZA" smtClean="0"/>
              <a:t>2021/04/24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46900-4EDF-44E7-B007-0B5AD608C12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4655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907" y="192742"/>
            <a:ext cx="11806186" cy="647251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0022541" y="4720197"/>
            <a:ext cx="1757083" cy="17612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86682" y="4684290"/>
            <a:ext cx="1833843" cy="18379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448235" y="4720197"/>
            <a:ext cx="9413501" cy="176128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311" y="4980501"/>
            <a:ext cx="8716418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Z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50311" y="5439804"/>
            <a:ext cx="8716418" cy="277906"/>
          </a:xfrm>
        </p:spPr>
        <p:txBody>
          <a:bodyPr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50888" y="5986979"/>
            <a:ext cx="4583112" cy="306245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1800" b="1" cap="none" spc="-30" baseline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65100" lvl="0" indent="-1651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Add 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78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9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</a:p>
        </p:txBody>
      </p:sp>
    </p:spTree>
    <p:extLst>
      <p:ext uri="{BB962C8B-B14F-4D97-AF65-F5344CB8AC3E}">
        <p14:creationId xmlns:p14="http://schemas.microsoft.com/office/powerpoint/2010/main" val="93533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8300" y="933680"/>
            <a:ext cx="1145222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155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baseline="0" dirty="0"/>
            </a:lvl1pPr>
          </a:lstStyle>
          <a:p>
            <a:pPr lvl="0"/>
            <a:r>
              <a:rPr lang="en-US" dirty="0"/>
              <a:t>4 contacts with short description</a:t>
            </a:r>
            <a:endParaRPr lang="en-Z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40" hasCustomPrompt="1"/>
          </p:nvPr>
        </p:nvSpPr>
        <p:spPr>
          <a:xfrm>
            <a:off x="368300" y="1701975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 hasCustomPrompt="1"/>
          </p:nvPr>
        </p:nvSpPr>
        <p:spPr>
          <a:xfrm>
            <a:off x="2044700" y="1701976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44" hasCustomPrompt="1"/>
          </p:nvPr>
        </p:nvSpPr>
        <p:spPr>
          <a:xfrm>
            <a:off x="2044700" y="1972235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94" name="Text Placeholder 14"/>
          <p:cNvSpPr>
            <a:spLocks noGrp="1"/>
          </p:cNvSpPr>
          <p:nvPr>
            <p:ph type="body" sz="quarter" idx="45" hasCustomPrompt="1"/>
          </p:nvPr>
        </p:nvSpPr>
        <p:spPr>
          <a:xfrm>
            <a:off x="2044700" y="2212777"/>
            <a:ext cx="3863041" cy="154343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114" name="Picture Placeholder 2"/>
          <p:cNvSpPr>
            <a:spLocks noGrp="1"/>
          </p:cNvSpPr>
          <p:nvPr>
            <p:ph type="pic" sz="quarter" idx="46" hasCustomPrompt="1"/>
          </p:nvPr>
        </p:nvSpPr>
        <p:spPr>
          <a:xfrm>
            <a:off x="6281084" y="1701975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15" name="Text Placeholder 14"/>
          <p:cNvSpPr>
            <a:spLocks noGrp="1"/>
          </p:cNvSpPr>
          <p:nvPr>
            <p:ph type="body" sz="quarter" idx="47" hasCustomPrompt="1"/>
          </p:nvPr>
        </p:nvSpPr>
        <p:spPr>
          <a:xfrm>
            <a:off x="7957484" y="1701976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16" name="Text Placeholder 14"/>
          <p:cNvSpPr>
            <a:spLocks noGrp="1"/>
          </p:cNvSpPr>
          <p:nvPr>
            <p:ph type="body" sz="quarter" idx="48" hasCustomPrompt="1"/>
          </p:nvPr>
        </p:nvSpPr>
        <p:spPr>
          <a:xfrm>
            <a:off x="7957484" y="1972235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17" name="Text Placeholder 14"/>
          <p:cNvSpPr>
            <a:spLocks noGrp="1"/>
          </p:cNvSpPr>
          <p:nvPr>
            <p:ph type="body" sz="quarter" idx="49" hasCustomPrompt="1"/>
          </p:nvPr>
        </p:nvSpPr>
        <p:spPr>
          <a:xfrm>
            <a:off x="7957484" y="2212777"/>
            <a:ext cx="3863041" cy="154343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118" name="Picture Placeholder 2"/>
          <p:cNvSpPr>
            <a:spLocks noGrp="1"/>
          </p:cNvSpPr>
          <p:nvPr>
            <p:ph type="pic" sz="quarter" idx="50" hasCustomPrompt="1"/>
          </p:nvPr>
        </p:nvSpPr>
        <p:spPr>
          <a:xfrm>
            <a:off x="368300" y="3930637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19" name="Text Placeholder 14"/>
          <p:cNvSpPr>
            <a:spLocks noGrp="1"/>
          </p:cNvSpPr>
          <p:nvPr>
            <p:ph type="body" sz="quarter" idx="51" hasCustomPrompt="1"/>
          </p:nvPr>
        </p:nvSpPr>
        <p:spPr>
          <a:xfrm>
            <a:off x="2044700" y="3930637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20" name="Text Placeholder 14"/>
          <p:cNvSpPr>
            <a:spLocks noGrp="1"/>
          </p:cNvSpPr>
          <p:nvPr>
            <p:ph type="body" sz="quarter" idx="52" hasCustomPrompt="1"/>
          </p:nvPr>
        </p:nvSpPr>
        <p:spPr>
          <a:xfrm>
            <a:off x="2044700" y="4200897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21" name="Text Placeholder 14"/>
          <p:cNvSpPr>
            <a:spLocks noGrp="1"/>
          </p:cNvSpPr>
          <p:nvPr>
            <p:ph type="body" sz="quarter" idx="53" hasCustomPrompt="1"/>
          </p:nvPr>
        </p:nvSpPr>
        <p:spPr>
          <a:xfrm>
            <a:off x="2044700" y="4441439"/>
            <a:ext cx="3863041" cy="154343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122" name="Picture Placeholder 2"/>
          <p:cNvSpPr>
            <a:spLocks noGrp="1"/>
          </p:cNvSpPr>
          <p:nvPr>
            <p:ph type="pic" sz="quarter" idx="54" hasCustomPrompt="1"/>
          </p:nvPr>
        </p:nvSpPr>
        <p:spPr>
          <a:xfrm>
            <a:off x="6281084" y="3930637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23" name="Text Placeholder 14"/>
          <p:cNvSpPr>
            <a:spLocks noGrp="1"/>
          </p:cNvSpPr>
          <p:nvPr>
            <p:ph type="body" sz="quarter" idx="55" hasCustomPrompt="1"/>
          </p:nvPr>
        </p:nvSpPr>
        <p:spPr>
          <a:xfrm>
            <a:off x="7957484" y="3930637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24" name="Text Placeholder 14"/>
          <p:cNvSpPr>
            <a:spLocks noGrp="1"/>
          </p:cNvSpPr>
          <p:nvPr>
            <p:ph type="body" sz="quarter" idx="56" hasCustomPrompt="1"/>
          </p:nvPr>
        </p:nvSpPr>
        <p:spPr>
          <a:xfrm>
            <a:off x="7957484" y="4200897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25" name="Text Placeholder 14"/>
          <p:cNvSpPr>
            <a:spLocks noGrp="1"/>
          </p:cNvSpPr>
          <p:nvPr>
            <p:ph type="body" sz="quarter" idx="57" hasCustomPrompt="1"/>
          </p:nvPr>
        </p:nvSpPr>
        <p:spPr>
          <a:xfrm>
            <a:off x="7957484" y="4441439"/>
            <a:ext cx="3863041" cy="154343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8300" y="933680"/>
            <a:ext cx="1145222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5817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baseline="0" dirty="0"/>
            </a:lvl1pPr>
          </a:lstStyle>
          <a:p>
            <a:pPr lvl="0"/>
            <a:r>
              <a:rPr lang="en-US" dirty="0"/>
              <a:t>2 contacts with long description</a:t>
            </a:r>
            <a:endParaRPr lang="en-Z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40" hasCustomPrompt="1"/>
          </p:nvPr>
        </p:nvSpPr>
        <p:spPr>
          <a:xfrm>
            <a:off x="368300" y="1701975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3" hasCustomPrompt="1"/>
          </p:nvPr>
        </p:nvSpPr>
        <p:spPr>
          <a:xfrm>
            <a:off x="2044700" y="1701976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44" hasCustomPrompt="1"/>
          </p:nvPr>
        </p:nvSpPr>
        <p:spPr>
          <a:xfrm>
            <a:off x="2044700" y="1972235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94" name="Text Placeholder 14"/>
          <p:cNvSpPr>
            <a:spLocks noGrp="1"/>
          </p:cNvSpPr>
          <p:nvPr>
            <p:ph type="body" sz="quarter" idx="45" hasCustomPrompt="1"/>
          </p:nvPr>
        </p:nvSpPr>
        <p:spPr>
          <a:xfrm>
            <a:off x="2044700" y="2212776"/>
            <a:ext cx="3863041" cy="377209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114" name="Picture Placeholder 2"/>
          <p:cNvSpPr>
            <a:spLocks noGrp="1"/>
          </p:cNvSpPr>
          <p:nvPr>
            <p:ph type="pic" sz="quarter" idx="46" hasCustomPrompt="1"/>
          </p:nvPr>
        </p:nvSpPr>
        <p:spPr>
          <a:xfrm>
            <a:off x="6281084" y="1701975"/>
            <a:ext cx="1505323" cy="14160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15" name="Text Placeholder 14"/>
          <p:cNvSpPr>
            <a:spLocks noGrp="1"/>
          </p:cNvSpPr>
          <p:nvPr>
            <p:ph type="body" sz="quarter" idx="47" hasCustomPrompt="1"/>
          </p:nvPr>
        </p:nvSpPr>
        <p:spPr>
          <a:xfrm>
            <a:off x="7957484" y="1701976"/>
            <a:ext cx="3863041" cy="27025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ZA" dirty="0"/>
          </a:p>
        </p:txBody>
      </p:sp>
      <p:sp>
        <p:nvSpPr>
          <p:cNvPr id="116" name="Text Placeholder 14"/>
          <p:cNvSpPr>
            <a:spLocks noGrp="1"/>
          </p:cNvSpPr>
          <p:nvPr>
            <p:ph type="body" sz="quarter" idx="48" hasCustomPrompt="1"/>
          </p:nvPr>
        </p:nvSpPr>
        <p:spPr>
          <a:xfrm>
            <a:off x="7957484" y="1972235"/>
            <a:ext cx="3863041" cy="197223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17" name="Text Placeholder 14"/>
          <p:cNvSpPr>
            <a:spLocks noGrp="1"/>
          </p:cNvSpPr>
          <p:nvPr>
            <p:ph type="body" sz="quarter" idx="49" hasCustomPrompt="1"/>
          </p:nvPr>
        </p:nvSpPr>
        <p:spPr>
          <a:xfrm>
            <a:off x="7957484" y="2212776"/>
            <a:ext cx="3863041" cy="3772099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Body copy</a:t>
            </a:r>
            <a:endParaRPr lang="en-ZA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8300" y="933680"/>
            <a:ext cx="1145222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4130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4739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0" y="1674624"/>
            <a:ext cx="5530475" cy="4310251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290049" y="1674624"/>
            <a:ext cx="5530475" cy="4310251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8300" y="1272142"/>
            <a:ext cx="553047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290048" y="1272142"/>
            <a:ext cx="553047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67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0" y="1703294"/>
            <a:ext cx="3701675" cy="4281581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47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243575" y="1703294"/>
            <a:ext cx="3701675" cy="4281581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18849" y="1703294"/>
            <a:ext cx="3701675" cy="4281581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8300" y="1272142"/>
            <a:ext cx="370167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243575" y="1272142"/>
            <a:ext cx="370167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118848" y="1272142"/>
            <a:ext cx="3701675" cy="33473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ZA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2022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0" y="1277378"/>
            <a:ext cx="5592849" cy="4707497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6227296" y="1268413"/>
            <a:ext cx="5593229" cy="47164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270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2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0" y="3378200"/>
            <a:ext cx="5592849" cy="2606675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68300" y="1277378"/>
            <a:ext cx="5593229" cy="19478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227296" y="1277378"/>
            <a:ext cx="5592849" cy="2606675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6227296" y="4037013"/>
            <a:ext cx="5593229" cy="19478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6121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1" y="3440672"/>
            <a:ext cx="3620748" cy="2544203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47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68301" y="1268413"/>
            <a:ext cx="3620994" cy="20106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283916" y="3440672"/>
            <a:ext cx="3620748" cy="2544203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283916" y="1268413"/>
            <a:ext cx="3620994" cy="20106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199531" y="3440672"/>
            <a:ext cx="3620748" cy="2544203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199531" y="1268413"/>
            <a:ext cx="3620994" cy="20106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  <a:endParaRPr lang="en-ZA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031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t="8782" b="8782"/>
          <a:stretch/>
        </p:blipFill>
        <p:spPr>
          <a:xfrm>
            <a:off x="192907" y="192742"/>
            <a:ext cx="11806186" cy="6472517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448235" y="4720197"/>
            <a:ext cx="9413501" cy="1761285"/>
          </a:xfrm>
          <a:prstGeom prst="rect">
            <a:avLst/>
          </a:pr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311" y="4980501"/>
            <a:ext cx="8716418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Z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50311" y="5439804"/>
            <a:ext cx="8716418" cy="277906"/>
          </a:xfrm>
        </p:spPr>
        <p:txBody>
          <a:bodyPr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50888" y="5986979"/>
            <a:ext cx="4583112" cy="306245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1800" b="1" cap="none" spc="-3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65100" lvl="0" indent="-1651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Add date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0022541" y="4720197"/>
            <a:ext cx="1757083" cy="17612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86682" y="4684290"/>
            <a:ext cx="1833843" cy="18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38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8300" y="1268413"/>
            <a:ext cx="11452225" cy="4388316"/>
          </a:xfrm>
        </p:spPr>
        <p:txBody>
          <a:bodyPr/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68300" y="195750"/>
            <a:ext cx="11452225" cy="72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lvl="0"/>
            <a:r>
              <a:rPr lang="en-US" dirty="0"/>
              <a:t>Add title</a:t>
            </a:r>
            <a:endParaRPr lang="en-Z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8300" y="5814829"/>
            <a:ext cx="11452225" cy="268661"/>
          </a:xfrm>
        </p:spPr>
        <p:txBody>
          <a:bodyPr anchor="b"/>
          <a:lstStyle>
            <a:lvl1pPr marL="0" indent="0">
              <a:buNone/>
              <a:defRPr sz="90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footnote/source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58588" y="6361113"/>
            <a:ext cx="9000000" cy="215900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n-GB" sz="1000" b="0" i="0" u="none" strike="noStrike" spc="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165100" marR="0" lvl="0" indent="-1651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Footnote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02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92907" y="192742"/>
            <a:ext cx="11806186" cy="64725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311" y="4980501"/>
            <a:ext cx="8716418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Z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50311" y="5439804"/>
            <a:ext cx="8716418" cy="277906"/>
          </a:xfrm>
        </p:spPr>
        <p:txBody>
          <a:bodyPr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50888" y="5986979"/>
            <a:ext cx="4583112" cy="306245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1800" b="1" cap="none" spc="-3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65100" lvl="0" indent="-1651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Add date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9070" y="4969764"/>
            <a:ext cx="1266509" cy="126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4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311" y="4980501"/>
            <a:ext cx="8716418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presentation title</a:t>
            </a:r>
            <a:endParaRPr lang="en-Z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50311" y="5439804"/>
            <a:ext cx="8716418" cy="277906"/>
          </a:xfrm>
        </p:spPr>
        <p:txBody>
          <a:bodyPr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subtitle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50888" y="5986979"/>
            <a:ext cx="4583112" cy="306245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1800" b="1" cap="none" spc="-30" baseline="0" smtClean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65100" lvl="0" indent="-1651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Add date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0022541" y="4720197"/>
            <a:ext cx="1757083" cy="17612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6682" y="4684290"/>
            <a:ext cx="1833843" cy="18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6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92907" y="192742"/>
            <a:ext cx="11806186" cy="64725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>
            <a:cxnSpLocks/>
          </p:cNvCxnSpPr>
          <p:nvPr userDrawn="1"/>
        </p:nvCxnSpPr>
        <p:spPr>
          <a:xfrm>
            <a:off x="394821" y="3173508"/>
            <a:ext cx="114023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394821" y="2453901"/>
            <a:ext cx="7359650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divider title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9070" y="4969764"/>
            <a:ext cx="1266509" cy="126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1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92907" y="192742"/>
            <a:ext cx="11806186" cy="647251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/>
          <p:cNvCxnSpPr>
            <a:cxnSpLocks/>
          </p:cNvCxnSpPr>
          <p:nvPr userDrawn="1"/>
        </p:nvCxnSpPr>
        <p:spPr>
          <a:xfrm>
            <a:off x="394821" y="3173508"/>
            <a:ext cx="114023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821" y="2453901"/>
            <a:ext cx="7359650" cy="450338"/>
          </a:xfrm>
        </p:spPr>
        <p:txBody>
          <a:bodyPr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divider title</a:t>
            </a:r>
            <a:endParaRPr lang="en-ZA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022541" y="4720197"/>
            <a:ext cx="1757083" cy="17612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6682" y="4684290"/>
            <a:ext cx="1833843" cy="183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2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31694" y="1102659"/>
            <a:ext cx="11600330" cy="107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Rectangle 2"/>
          <p:cNvSpPr/>
          <p:nvPr userDrawn="1"/>
        </p:nvSpPr>
        <p:spPr>
          <a:xfrm>
            <a:off x="331694" y="896471"/>
            <a:ext cx="11600330" cy="206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7319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31694" y="1102659"/>
            <a:ext cx="11600330" cy="107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Rectangle 2"/>
          <p:cNvSpPr/>
          <p:nvPr userDrawn="1"/>
        </p:nvSpPr>
        <p:spPr>
          <a:xfrm>
            <a:off x="331694" y="896471"/>
            <a:ext cx="11600330" cy="206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94903" y="6186557"/>
            <a:ext cx="508838" cy="51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5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31694" y="1102659"/>
            <a:ext cx="11600330" cy="107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Rectangle 2"/>
          <p:cNvSpPr/>
          <p:nvPr userDrawn="1"/>
        </p:nvSpPr>
        <p:spPr>
          <a:xfrm>
            <a:off x="331694" y="896471"/>
            <a:ext cx="11600330" cy="206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76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97225"/>
            <a:ext cx="11460525" cy="72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Add title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1268413"/>
            <a:ext cx="11452225" cy="471646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Add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784541" y="6360871"/>
            <a:ext cx="49306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i="0" u="none" strike="noStrike" kern="1200" spc="0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      </a:t>
            </a:r>
            <a:fld id="{B85E10F6-AA81-46B5-AAF7-516B34FC585A}" type="slidenum">
              <a:rPr lang="en-US" sz="1000" b="1" i="0" u="none" strike="noStrike" kern="1200" spc="0" baseline="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ZA" sz="1000" b="1" spc="0" baseline="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>
            <a:cxnSpLocks/>
          </p:cNvCxnSpPr>
          <p:nvPr userDrawn="1"/>
        </p:nvCxnSpPr>
        <p:spPr>
          <a:xfrm>
            <a:off x="368300" y="6203579"/>
            <a:ext cx="1089137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11494903" y="6186557"/>
            <a:ext cx="508838" cy="51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0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719" r:id="rId2"/>
    <p:sldLayoutId id="2147483722" r:id="rId3"/>
    <p:sldLayoutId id="2147483727" r:id="rId4"/>
    <p:sldLayoutId id="2147483724" r:id="rId5"/>
    <p:sldLayoutId id="2147483725" r:id="rId6"/>
    <p:sldLayoutId id="2147483650" r:id="rId7"/>
    <p:sldLayoutId id="2147483721" r:id="rId8"/>
    <p:sldLayoutId id="2147483720" r:id="rId9"/>
    <p:sldLayoutId id="2147483664" r:id="rId10"/>
    <p:sldLayoutId id="2147483711" r:id="rId11"/>
    <p:sldLayoutId id="2147483713" r:id="rId12"/>
    <p:sldLayoutId id="2147483714" r:id="rId13"/>
    <p:sldLayoutId id="2147483663" r:id="rId14"/>
    <p:sldLayoutId id="2147483715" r:id="rId15"/>
    <p:sldLayoutId id="2147483716" r:id="rId16"/>
    <p:sldLayoutId id="2147483717" r:id="rId17"/>
    <p:sldLayoutId id="2147483728" r:id="rId18"/>
    <p:sldLayoutId id="2147483718" r:id="rId19"/>
    <p:sldLayoutId id="214748370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cap="none" spc="-3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65100" indent="-165100" algn="l" defTabSz="914400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38138" indent="-182563" algn="l" defTabSz="914400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0225" indent="-182563" algn="l" defTabSz="914400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76275" indent="-155575" algn="l" defTabSz="914400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325" indent="-136525" algn="l" defTabSz="914400" rtl="0" eaLnBrk="1" latinLnBrk="0" hangingPunct="1">
        <a:lnSpc>
          <a:spcPct val="120000"/>
        </a:lnSpc>
        <a:spcBef>
          <a:spcPts val="3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70" userDrawn="1">
          <p15:clr>
            <a:srgbClr val="F26B43"/>
          </p15:clr>
        </p15:guide>
        <p15:guide id="2" pos="232" userDrawn="1">
          <p15:clr>
            <a:srgbClr val="F26B43"/>
          </p15:clr>
        </p15:guide>
        <p15:guide id="3" pos="7446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Hospital Resource Allocator and Finder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By Herve Ngomseu </a:t>
            </a:r>
            <a:r>
              <a:rPr lang="en-GB" dirty="0" err="1"/>
              <a:t>Fotsing</a:t>
            </a:r>
            <a:r>
              <a:rPr lang="en-GB" dirty="0"/>
              <a:t> - 217092052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CSC3A Mini Project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861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2090453" y="0"/>
            <a:ext cx="73789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Nodes(vertices)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6378222" y="761627"/>
            <a:ext cx="5140268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Click on Add a Hospital then provide its details them check by viewing the hospital</a:t>
            </a:r>
          </a:p>
          <a:p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1C0AAD-E96E-4246-8BC7-0862418A0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8" y="923329"/>
            <a:ext cx="5877745" cy="517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1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1969985" y="0"/>
            <a:ext cx="80714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Removing a Node(vertex)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6863645" y="920621"/>
            <a:ext cx="4259734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Click on delete Hospital and provide hospital code then re-display the hospitals and check</a:t>
            </a:r>
          </a:p>
          <a:p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3F8BC1-CCCC-4303-909A-73058F414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8" y="923329"/>
            <a:ext cx="5877745" cy="517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09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876539" y="59004"/>
            <a:ext cx="99055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 Representation of Nodes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6922228" y="1095023"/>
            <a:ext cx="5043993" cy="56323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Nodes represented by hospitals on the google map shown y the red spots. The edge is the blue line showing the path</a:t>
            </a:r>
          </a:p>
          <a:p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83E96-6106-48BD-BC9B-4F2D29D0A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8" y="1194201"/>
            <a:ext cx="6563641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37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6255386" y="726350"/>
            <a:ext cx="5217948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Determining the best Hospital using location and medical service  provided in the combo box then view graph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F323B-AFF4-4E97-9E9C-443355CA1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8" y="608759"/>
            <a:ext cx="5896798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19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6893650" y="972048"/>
            <a:ext cx="3930158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Showing directions on the google map using the shortest path</a:t>
            </a:r>
          </a:p>
          <a:p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661CDE4-0E15-49B5-A9E0-71EE28422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8" y="972048"/>
            <a:ext cx="6535062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06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1159359" y="0"/>
            <a:ext cx="93540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 added and stuff learned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1159359" y="1314034"/>
            <a:ext cx="10335944" cy="57554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This solution helped a lot in terms of using graphs because it provides links like if hospital “a” is partner with hospital “b” and “b” with “c”, then c is a potential partner to a and help to hop and traverse every node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In addition, because I was using google maps, this solution helps adapt with real locations and it is more practical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 I learnt that graph are best to represent set of linked nodes in a complex data structure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57698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4167496" y="245885"/>
            <a:ext cx="3608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1193835" y="1206800"/>
            <a:ext cx="10335944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Summary of </a:t>
            </a:r>
            <a:r>
              <a:rPr lang="en-US" sz="4000"/>
              <a:t>findings:, </a:t>
            </a:r>
            <a:r>
              <a:rPr lang="en-US" sz="4000" dirty="0"/>
              <a:t>exporting to .jar files, using libraries, research and programming skills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Potential Future Work: Build an application to restructure hospitals in a country that will help better health care.</a:t>
            </a:r>
          </a:p>
          <a:p>
            <a:r>
              <a:rPr lang="en-US" sz="4000" b="1" i="1" dirty="0"/>
              <a:t>	</a:t>
            </a:r>
          </a:p>
          <a:p>
            <a:r>
              <a:rPr lang="en-US" sz="4000" b="1" i="1" dirty="0"/>
              <a:t>		“The sky is the limit”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473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4771749" y="664401"/>
            <a:ext cx="23775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1182546" y="1843950"/>
            <a:ext cx="10335944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Problem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Solution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Value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38109-86FC-4DA1-9841-D40C4B4EDB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4392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4060019" y="664401"/>
            <a:ext cx="38010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1182546" y="1843950"/>
            <a:ext cx="10324826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This mini project focuses on demonstrating the use of Graph ADT to provide a reference for Allocating hospitals, creating partnership between them and determining the shortest path to reach a particular hospital</a:t>
            </a:r>
          </a:p>
          <a:p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3963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4579392" y="280987"/>
            <a:ext cx="27622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1224749" y="1274336"/>
            <a:ext cx="10335944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In order to help the government to better structure hospitals it is necessary for the hospitals to have partnerships.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Patients also need to know the closest hospital to their locations for their particular health condition in order to be assisted in time. The google map has a similar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0185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4519392" y="43230"/>
            <a:ext cx="26853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928028" y="728802"/>
            <a:ext cx="10335944" cy="56323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Nodes represent hospitals or users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Edges the path between the hospitals and the user’s location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Traversals represents partnership between hospitals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It is best to represent resource using graph ADT because it provide links to each node while making it each to access it neighbors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323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6255386" y="756864"/>
            <a:ext cx="5263103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Initial Display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 set of button to perform various actions starting by clicking on Display </a:t>
            </a:r>
            <a:r>
              <a:rPr lang="en-US" sz="4000" dirty="0" err="1"/>
              <a:t>Hopitals</a:t>
            </a:r>
            <a:endParaRPr lang="en-US" sz="4000" dirty="0"/>
          </a:p>
          <a:p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2D4EDC-3884-467F-9CBA-C87A2AF23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35" y="396268"/>
            <a:ext cx="5915851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6333066" y="1843950"/>
            <a:ext cx="5185423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Display every hospital in Johannesburg and its details</a:t>
            </a:r>
          </a:p>
          <a:p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7F6C90-0B7F-4A6B-8DE1-7F7CFB499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7" y="410902"/>
            <a:ext cx="5974479" cy="55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6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DBD518-6D3D-4712-A74E-691E61AC5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3364" y="2418381"/>
            <a:ext cx="2800741" cy="1181265"/>
          </a:xfrm>
          <a:prstGeom prst="rect">
            <a:avLst/>
          </a:prstGeo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25184B4-29DC-469A-B295-A5E36357B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326" y="4938571"/>
            <a:ext cx="5572080" cy="11145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6A47CAE-5D11-41D2-A618-0E84FDCC163C}"/>
              </a:ext>
            </a:extLst>
          </p:cNvPr>
          <p:cNvSpPr/>
          <p:nvPr/>
        </p:nvSpPr>
        <p:spPr>
          <a:xfrm>
            <a:off x="3275926" y="-85151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an edge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4660CD-5912-46F6-8E1C-C38C11A17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994" y="3680449"/>
            <a:ext cx="2800741" cy="1181265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FE1B07-0194-4E8C-8576-208802B93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588" y="766391"/>
            <a:ext cx="5849166" cy="532521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3C5FB44-51DD-4CC5-B71C-F39BDC5B0728}"/>
              </a:ext>
            </a:extLst>
          </p:cNvPr>
          <p:cNvSpPr/>
          <p:nvPr/>
        </p:nvSpPr>
        <p:spPr>
          <a:xfrm>
            <a:off x="6299004" y="567656"/>
            <a:ext cx="6382674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Click on Create Partnership then Show Hospital insight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77282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BB2F6-39A3-4728-91CA-667446880405}"/>
              </a:ext>
            </a:extLst>
          </p:cNvPr>
          <p:cNvSpPr/>
          <p:nvPr/>
        </p:nvSpPr>
        <p:spPr>
          <a:xfrm>
            <a:off x="2861972" y="0"/>
            <a:ext cx="59939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Removing an edge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C49E7-5D41-4FB3-977E-989B2A6AD477}"/>
              </a:ext>
            </a:extLst>
          </p:cNvPr>
          <p:cNvSpPr/>
          <p:nvPr/>
        </p:nvSpPr>
        <p:spPr>
          <a:xfrm>
            <a:off x="5887288" y="1007047"/>
            <a:ext cx="5877745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Click on Remove Partnership then check for partnership to show removal of the edge </a:t>
            </a:r>
          </a:p>
          <a:p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FA02-F243-4876-AAF4-679C5E579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E28007D-57FF-4262-AC24-DEA80B4F7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946" y="4614030"/>
            <a:ext cx="6314255" cy="107647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4E2493-BECF-43D3-8BE1-DFF477472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1628"/>
            <a:ext cx="5877745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63901"/>
      </p:ext>
    </p:extLst>
  </p:cSld>
  <p:clrMapOvr>
    <a:masterClrMapping/>
  </p:clrMapOvr>
</p:sld>
</file>

<file path=ppt/theme/theme1.xml><?xml version="1.0" encoding="utf-8"?>
<a:theme xmlns:a="http://schemas.openxmlformats.org/drawingml/2006/main" name="UJ">
  <a:themeElements>
    <a:clrScheme name="UJ">
      <a:dk1>
        <a:srgbClr val="3C3C3C"/>
      </a:dk1>
      <a:lt1>
        <a:srgbClr val="FFFFFF"/>
      </a:lt1>
      <a:dk2>
        <a:srgbClr val="3C3C3C"/>
      </a:dk2>
      <a:lt2>
        <a:srgbClr val="A7A7A7"/>
      </a:lt2>
      <a:accent1>
        <a:srgbClr val="26003B"/>
      </a:accent1>
      <a:accent2>
        <a:srgbClr val="D95900"/>
      </a:accent2>
      <a:accent3>
        <a:srgbClr val="3C3C3C"/>
      </a:accent3>
      <a:accent4>
        <a:srgbClr val="E98837"/>
      </a:accent4>
      <a:accent5>
        <a:srgbClr val="A7A7A7"/>
      </a:accent5>
      <a:accent6>
        <a:srgbClr val="93809D"/>
      </a:accent6>
      <a:hlink>
        <a:srgbClr val="3C3C3C"/>
      </a:hlink>
      <a:folHlink>
        <a:srgbClr val="A7A7A7"/>
      </a:folHlink>
    </a:clrScheme>
    <a:fontScheme name="Custom 9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54d5fed8-76f5-4e8f-9889-73f9666a3c69">2WKNTYJURH3M-4-4795</_dlc_DocId>
    <_dlc_DocIdUrl xmlns="54d5fed8-76f5-4e8f-9889-73f9666a3c69">
      <Url>https://intranet.uj.ac.za/_layouts/15/DocIdRedir.aspx?ID=2WKNTYJURH3M-4-4795</Url>
      <Description>2WKNTYJURH3M-4-4795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BC57F166C9754B91CD85089D67B371" ma:contentTypeVersion="1" ma:contentTypeDescription="Create a new document." ma:contentTypeScope="" ma:versionID="3a62357ed737ed26a1ba1db33fc307ac">
  <xsd:schema xmlns:xsd="http://www.w3.org/2001/XMLSchema" xmlns:xs="http://www.w3.org/2001/XMLSchema" xmlns:p="http://schemas.microsoft.com/office/2006/metadata/properties" xmlns:ns1="http://schemas.microsoft.com/sharepoint/v3" xmlns:ns2="54d5fed8-76f5-4e8f-9889-73f9666a3c69" targetNamespace="http://schemas.microsoft.com/office/2006/metadata/properties" ma:root="true" ma:fieldsID="42f0a9b80ca4ba500715ad7d4b3db980" ns1:_="" ns2:_="">
    <xsd:import namespace="http://schemas.microsoft.com/sharepoint/v3"/>
    <xsd:import namespace="54d5fed8-76f5-4e8f-9889-73f9666a3c6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d5fed8-76f5-4e8f-9889-73f9666a3c69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383B6F55-99A6-46B1-9373-B11ECF2F7B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9E6DC7-4EA3-4ABC-9794-00F344CE4181}">
  <ds:schemaRefs>
    <ds:schemaRef ds:uri="http://schemas.microsoft.com/office/2006/documentManagement/typ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54d5fed8-76f5-4e8f-9889-73f9666a3c6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0E24151-81F6-4ACE-8390-8E4FD6D732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4d5fed8-76f5-4e8f-9889-73f9666a3c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4764DC39-0BBE-498F-8FFC-0D8F2578F6AB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441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UJ</vt:lpstr>
      <vt:lpstr>Hospital Resource Allocator and Finder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Debra</dc:creator>
  <cp:lastModifiedBy>HERVE NGOMSEU FOTSING</cp:lastModifiedBy>
  <cp:revision>222</cp:revision>
  <dcterms:created xsi:type="dcterms:W3CDTF">2016-08-29T16:05:45Z</dcterms:created>
  <dcterms:modified xsi:type="dcterms:W3CDTF">2021-04-24T03:21:00Z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0x010100D5BC57F166C9754B91CD85089D67B371</vt:lpwstr>
  </property>
  <property fmtid="{D5CDD505-2E9C-101B-9397-08002B2CF9AE}" pid="3" name="_dlc_DocIdItemGuid">
    <vt:lpwstr>446716d7-540a-4505-8cfc-ef7a779e7d02</vt:lpwstr>
  </property>
</Properties>
</file>