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5"/>
  </p:sldMasterIdLst>
  <p:notesMasterIdLst>
    <p:notesMasterId r:id="rId23"/>
  </p:notesMasterIdLst>
  <p:sldIdLst>
    <p:sldId id="297" r:id="rId6"/>
    <p:sldId id="328" r:id="rId7"/>
    <p:sldId id="337" r:id="rId8"/>
    <p:sldId id="345" r:id="rId9"/>
    <p:sldId id="338" r:id="rId10"/>
    <p:sldId id="339" r:id="rId11"/>
    <p:sldId id="340" r:id="rId12"/>
    <p:sldId id="346" r:id="rId13"/>
    <p:sldId id="347" r:id="rId14"/>
    <p:sldId id="348" r:id="rId15"/>
    <p:sldId id="350" r:id="rId16"/>
    <p:sldId id="351" r:id="rId17"/>
    <p:sldId id="352" r:id="rId18"/>
    <p:sldId id="349" r:id="rId19"/>
    <p:sldId id="353" r:id="rId20"/>
    <p:sldId id="341" r:id="rId21"/>
    <p:sldId id="34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B913"/>
    <a:srgbClr val="C7E6A4"/>
    <a:srgbClr val="FF8181"/>
    <a:srgbClr val="D95900"/>
    <a:srgbClr val="FFFFFF"/>
    <a:srgbClr val="93809D"/>
    <a:srgbClr val="002D62"/>
    <a:srgbClr val="55C5E9"/>
    <a:srgbClr val="666666"/>
    <a:srgbClr val="9A9B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6A7040-B56E-4C2A-B1E3-62410A4CC35E}" v="12" dt="2019-05-01T14:29:02.7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44" autoAdjust="0"/>
    <p:restoredTop sz="94628" autoAdjust="0"/>
  </p:normalViewPr>
  <p:slideViewPr>
    <p:cSldViewPr snapToGrid="0">
      <p:cViewPr varScale="1">
        <p:scale>
          <a:sx n="68" d="100"/>
          <a:sy n="68" d="100"/>
        </p:scale>
        <p:origin x="9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ourie, Margaux" userId="96546587-09bc-4529-bb4f-3f4b2c23ec8f" providerId="ADAL" clId="{9C27A243-D1B0-4701-B9DD-A44E9A68B84D}"/>
  </pc:docChgLst>
  <pc:docChgLst>
    <pc:chgData name="HERVE NGOMSEU FOTSING" userId="b6c27397-4ecf-40bd-bfbf-c2746a7cbfd3" providerId="ADAL" clId="{816A7040-B56E-4C2A-B1E3-62410A4CC35E}"/>
    <pc:docChg chg="undo redo custSel modSld sldOrd modMainMaster">
      <pc:chgData name="HERVE NGOMSEU FOTSING" userId="b6c27397-4ecf-40bd-bfbf-c2746a7cbfd3" providerId="ADAL" clId="{816A7040-B56E-4C2A-B1E3-62410A4CC35E}" dt="2019-05-01T18:22:42.987" v="1744" actId="1076"/>
      <pc:docMkLst>
        <pc:docMk/>
      </pc:docMkLst>
      <pc:sldChg chg="modSp">
        <pc:chgData name="HERVE NGOMSEU FOTSING" userId="b6c27397-4ecf-40bd-bfbf-c2746a7cbfd3" providerId="ADAL" clId="{816A7040-B56E-4C2A-B1E3-62410A4CC35E}" dt="2019-05-01T14:15:30.402" v="540" actId="20577"/>
        <pc:sldMkLst>
          <pc:docMk/>
          <pc:sldMk cId="3543861498" sldId="297"/>
        </pc:sldMkLst>
        <pc:spChg chg="mod">
          <ac:chgData name="HERVE NGOMSEU FOTSING" userId="b6c27397-4ecf-40bd-bfbf-c2746a7cbfd3" providerId="ADAL" clId="{816A7040-B56E-4C2A-B1E3-62410A4CC35E}" dt="2019-05-01T14:15:30.402" v="540" actId="20577"/>
          <ac:spMkLst>
            <pc:docMk/>
            <pc:sldMk cId="3543861498" sldId="297"/>
            <ac:spMk id="8" creationId="{00000000-0000-0000-0000-000000000000}"/>
          </ac:spMkLst>
        </pc:spChg>
        <pc:spChg chg="mod">
          <ac:chgData name="HERVE NGOMSEU FOTSING" userId="b6c27397-4ecf-40bd-bfbf-c2746a7cbfd3" providerId="ADAL" clId="{816A7040-B56E-4C2A-B1E3-62410A4CC35E}" dt="2019-05-01T14:02:22.040" v="150" actId="20577"/>
          <ac:spMkLst>
            <pc:docMk/>
            <pc:sldMk cId="3543861498" sldId="297"/>
            <ac:spMk id="9" creationId="{00000000-0000-0000-0000-000000000000}"/>
          </ac:spMkLst>
        </pc:spChg>
      </pc:sldChg>
      <pc:sldChg chg="modSp ord">
        <pc:chgData name="HERVE NGOMSEU FOTSING" userId="b6c27397-4ecf-40bd-bfbf-c2746a7cbfd3" providerId="ADAL" clId="{816A7040-B56E-4C2A-B1E3-62410A4CC35E}" dt="2019-05-01T14:29:15.034" v="894" actId="20577"/>
        <pc:sldMkLst>
          <pc:docMk/>
          <pc:sldMk cId="3339630234" sldId="337"/>
        </pc:sldMkLst>
        <pc:spChg chg="mod">
          <ac:chgData name="HERVE NGOMSEU FOTSING" userId="b6c27397-4ecf-40bd-bfbf-c2746a7cbfd3" providerId="ADAL" clId="{816A7040-B56E-4C2A-B1E3-62410A4CC35E}" dt="2019-05-01T14:25:08.225" v="859" actId="20577"/>
          <ac:spMkLst>
            <pc:docMk/>
            <pc:sldMk cId="3339630234" sldId="337"/>
            <ac:spMk id="5" creationId="{6F4BB2F6-39A3-4728-91CA-667446880405}"/>
          </ac:spMkLst>
        </pc:spChg>
        <pc:spChg chg="mod">
          <ac:chgData name="HERVE NGOMSEU FOTSING" userId="b6c27397-4ecf-40bd-bfbf-c2746a7cbfd3" providerId="ADAL" clId="{816A7040-B56E-4C2A-B1E3-62410A4CC35E}" dt="2019-05-01T14:29:15.034" v="894" actId="20577"/>
          <ac:spMkLst>
            <pc:docMk/>
            <pc:sldMk cId="3339630234" sldId="337"/>
            <ac:spMk id="6" creationId="{2A0C49E7-5D41-4FB3-977E-989B2A6AD477}"/>
          </ac:spMkLst>
        </pc:spChg>
      </pc:sldChg>
      <pc:sldChg chg="modSp">
        <pc:chgData name="HERVE NGOMSEU FOTSING" userId="b6c27397-4ecf-40bd-bfbf-c2746a7cbfd3" providerId="ADAL" clId="{816A7040-B56E-4C2A-B1E3-62410A4CC35E}" dt="2019-05-01T14:34:41.633" v="1409" actId="1076"/>
        <pc:sldMkLst>
          <pc:docMk/>
          <pc:sldMk cId="110185002" sldId="338"/>
        </pc:sldMkLst>
        <pc:spChg chg="mod">
          <ac:chgData name="HERVE NGOMSEU FOTSING" userId="b6c27397-4ecf-40bd-bfbf-c2746a7cbfd3" providerId="ADAL" clId="{816A7040-B56E-4C2A-B1E3-62410A4CC35E}" dt="2019-05-01T14:34:37.033" v="1408" actId="1076"/>
          <ac:spMkLst>
            <pc:docMk/>
            <pc:sldMk cId="110185002" sldId="338"/>
            <ac:spMk id="5" creationId="{6F4BB2F6-39A3-4728-91CA-667446880405}"/>
          </ac:spMkLst>
        </pc:spChg>
        <pc:spChg chg="mod">
          <ac:chgData name="HERVE NGOMSEU FOTSING" userId="b6c27397-4ecf-40bd-bfbf-c2746a7cbfd3" providerId="ADAL" clId="{816A7040-B56E-4C2A-B1E3-62410A4CC35E}" dt="2019-05-01T14:34:41.633" v="1409" actId="1076"/>
          <ac:spMkLst>
            <pc:docMk/>
            <pc:sldMk cId="110185002" sldId="338"/>
            <ac:spMk id="6" creationId="{2A0C49E7-5D41-4FB3-977E-989B2A6AD477}"/>
          </ac:spMkLst>
        </pc:spChg>
      </pc:sldChg>
      <pc:sldChg chg="modSp">
        <pc:chgData name="HERVE NGOMSEU FOTSING" userId="b6c27397-4ecf-40bd-bfbf-c2746a7cbfd3" providerId="ADAL" clId="{816A7040-B56E-4C2A-B1E3-62410A4CC35E}" dt="2019-05-01T18:22:42.987" v="1744" actId="1076"/>
        <pc:sldMkLst>
          <pc:docMk/>
          <pc:sldMk cId="4273234449" sldId="339"/>
        </pc:sldMkLst>
        <pc:spChg chg="mod">
          <ac:chgData name="HERVE NGOMSEU FOTSING" userId="b6c27397-4ecf-40bd-bfbf-c2746a7cbfd3" providerId="ADAL" clId="{816A7040-B56E-4C2A-B1E3-62410A4CC35E}" dt="2019-05-01T18:22:37.450" v="1743" actId="1076"/>
          <ac:spMkLst>
            <pc:docMk/>
            <pc:sldMk cId="4273234449" sldId="339"/>
            <ac:spMk id="5" creationId="{6F4BB2F6-39A3-4728-91CA-667446880405}"/>
          </ac:spMkLst>
        </pc:spChg>
        <pc:spChg chg="mod">
          <ac:chgData name="HERVE NGOMSEU FOTSING" userId="b6c27397-4ecf-40bd-bfbf-c2746a7cbfd3" providerId="ADAL" clId="{816A7040-B56E-4C2A-B1E3-62410A4CC35E}" dt="2019-05-01T18:22:42.987" v="1744" actId="1076"/>
          <ac:spMkLst>
            <pc:docMk/>
            <pc:sldMk cId="4273234449" sldId="339"/>
            <ac:spMk id="6" creationId="{2A0C49E7-5D41-4FB3-977E-989B2A6AD477}"/>
          </ac:spMkLst>
        </pc:spChg>
      </pc:sldChg>
      <pc:sldChg chg="addSp delSp modSp ord">
        <pc:chgData name="HERVE NGOMSEU FOTSING" userId="b6c27397-4ecf-40bd-bfbf-c2746a7cbfd3" providerId="ADAL" clId="{816A7040-B56E-4C2A-B1E3-62410A4CC35E}" dt="2019-05-01T14:28:10.148" v="869" actId="14100"/>
        <pc:sldMkLst>
          <pc:docMk/>
          <pc:sldMk cId="4050687679" sldId="345"/>
        </pc:sldMkLst>
        <pc:spChg chg="mod">
          <ac:chgData name="HERVE NGOMSEU FOTSING" userId="b6c27397-4ecf-40bd-bfbf-c2746a7cbfd3" providerId="ADAL" clId="{816A7040-B56E-4C2A-B1E3-62410A4CC35E}" dt="2019-05-01T14:28:10.148" v="869" actId="14100"/>
          <ac:spMkLst>
            <pc:docMk/>
            <pc:sldMk cId="4050687679" sldId="345"/>
            <ac:spMk id="6" creationId="{2A0C49E7-5D41-4FB3-977E-989B2A6AD477}"/>
          </ac:spMkLst>
        </pc:spChg>
        <pc:spChg chg="add del">
          <ac:chgData name="HERVE NGOMSEU FOTSING" userId="b6c27397-4ecf-40bd-bfbf-c2746a7cbfd3" providerId="ADAL" clId="{816A7040-B56E-4C2A-B1E3-62410A4CC35E}" dt="2019-05-01T14:19:13.342" v="595"/>
          <ac:spMkLst>
            <pc:docMk/>
            <pc:sldMk cId="4050687679" sldId="345"/>
            <ac:spMk id="7" creationId="{EB656D7E-1451-49B6-BD08-110F90A98BC9}"/>
          </ac:spMkLst>
        </pc:spChg>
      </pc:sldChg>
      <pc:sldMasterChg chg="addSp modSldLayout">
        <pc:chgData name="HERVE NGOMSEU FOTSING" userId="b6c27397-4ecf-40bd-bfbf-c2746a7cbfd3" providerId="ADAL" clId="{816A7040-B56E-4C2A-B1E3-62410A4CC35E}" dt="2019-05-01T14:10:10.984" v="397"/>
        <pc:sldMasterMkLst>
          <pc:docMk/>
          <pc:sldMasterMk cId="513789804" sldId="2147483729"/>
        </pc:sldMasterMkLst>
        <pc:spChg chg="add">
          <ac:chgData name="HERVE NGOMSEU FOTSING" userId="b6c27397-4ecf-40bd-bfbf-c2746a7cbfd3" providerId="ADAL" clId="{816A7040-B56E-4C2A-B1E3-62410A4CC35E}" dt="2019-05-01T14:10:10.984" v="397"/>
          <ac:spMkLst>
            <pc:docMk/>
            <pc:sldMasterMk cId="513789804" sldId="2147483729"/>
            <ac:spMk id="14" creationId="{B42D19F1-8228-43AE-A1E7-B7050F3A9335}"/>
          </ac:spMkLst>
        </pc:spChg>
        <pc:picChg chg="add">
          <ac:chgData name="HERVE NGOMSEU FOTSING" userId="b6c27397-4ecf-40bd-bfbf-c2746a7cbfd3" providerId="ADAL" clId="{816A7040-B56E-4C2A-B1E3-62410A4CC35E}" dt="2019-05-01T14:10:10.984" v="397"/>
          <ac:picMkLst>
            <pc:docMk/>
            <pc:sldMasterMk cId="513789804" sldId="2147483729"/>
            <ac:picMk id="16" creationId="{50C3110F-4948-4A08-BC34-A2AF483060B2}"/>
          </ac:picMkLst>
        </pc:picChg>
        <pc:cxnChg chg="add">
          <ac:chgData name="HERVE NGOMSEU FOTSING" userId="b6c27397-4ecf-40bd-bfbf-c2746a7cbfd3" providerId="ADAL" clId="{816A7040-B56E-4C2A-B1E3-62410A4CC35E}" dt="2019-05-01T14:10:10.984" v="397"/>
          <ac:cxnSpMkLst>
            <pc:docMk/>
            <pc:sldMasterMk cId="513789804" sldId="2147483729"/>
            <ac:cxnSpMk id="15" creationId="{6D3A1156-ED9F-4088-8984-297854FAB29B}"/>
          </ac:cxnSpMkLst>
        </pc:cxnChg>
        <pc:sldLayoutChg chg="addSp">
          <pc:chgData name="HERVE NGOMSEU FOTSING" userId="b6c27397-4ecf-40bd-bfbf-c2746a7cbfd3" providerId="ADAL" clId="{816A7040-B56E-4C2A-B1E3-62410A4CC35E}" dt="2019-05-01T14:10:10.984" v="397"/>
          <pc:sldLayoutMkLst>
            <pc:docMk/>
            <pc:sldMasterMk cId="513789804" sldId="2147483729"/>
            <pc:sldLayoutMk cId="2993859322" sldId="2147483736"/>
          </pc:sldLayoutMkLst>
          <pc:spChg chg="add">
            <ac:chgData name="HERVE NGOMSEU FOTSING" userId="b6c27397-4ecf-40bd-bfbf-c2746a7cbfd3" providerId="ADAL" clId="{816A7040-B56E-4C2A-B1E3-62410A4CC35E}" dt="2019-05-01T14:10:10.984" v="397"/>
            <ac:spMkLst>
              <pc:docMk/>
              <pc:sldMasterMk cId="513789804" sldId="2147483729"/>
              <pc:sldLayoutMk cId="2993859322" sldId="2147483736"/>
              <ac:spMk id="5" creationId="{D096AA3D-F652-441F-8ADC-B2EFF447F09D}"/>
            </ac:spMkLst>
          </pc:spChg>
          <pc:spChg chg="add">
            <ac:chgData name="HERVE NGOMSEU FOTSING" userId="b6c27397-4ecf-40bd-bfbf-c2746a7cbfd3" providerId="ADAL" clId="{816A7040-B56E-4C2A-B1E3-62410A4CC35E}" dt="2019-05-01T14:10:10.984" v="397"/>
            <ac:spMkLst>
              <pc:docMk/>
              <pc:sldMasterMk cId="513789804" sldId="2147483729"/>
              <pc:sldLayoutMk cId="2993859322" sldId="2147483736"/>
              <ac:spMk id="6" creationId="{968C6BDF-A852-40DE-8AE1-315309827D48}"/>
            </ac:spMkLst>
          </pc:spChg>
        </pc:sldLayoutChg>
      </pc:sldMasterChg>
    </pc:docChg>
  </pc:docChgLst>
  <pc:docChgLst>
    <pc:chgData name="Fourie, Margaux" userId="96546587-09bc-4529-bb4f-3f4b2c23ec8f" providerId="ADAL" clId="{3BD9DCB8-2ADC-4723-AB1A-2174998ABC61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EF7E2D-7B8F-4F80-BF99-5B46D35C2FAD}" type="datetimeFigureOut">
              <a:rPr lang="en-ZA" smtClean="0"/>
              <a:t>2019/05/01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646900-4EDF-44E7-B007-0B5AD608C12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46554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hite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2907" y="192742"/>
            <a:ext cx="11806186" cy="6472517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10022541" y="4720197"/>
            <a:ext cx="1757083" cy="17612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986682" y="4684290"/>
            <a:ext cx="1833843" cy="1837900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448235" y="4720197"/>
            <a:ext cx="9413501" cy="1761285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50311" y="4980501"/>
            <a:ext cx="8716418" cy="450338"/>
          </a:xfrm>
        </p:spPr>
        <p:txBody>
          <a:bodyPr tIns="0" rIns="0" bIns="0"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="1" cap="none" baseline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Add presentation title</a:t>
            </a:r>
            <a:endParaRPr lang="en-ZA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750311" y="5439804"/>
            <a:ext cx="8716418" cy="277906"/>
          </a:xfrm>
        </p:spPr>
        <p:txBody>
          <a:bodyPr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Add subtitle</a:t>
            </a:r>
            <a:endParaRPr lang="en-GB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750888" y="5986979"/>
            <a:ext cx="4583112" cy="306245"/>
          </a:xfrm>
        </p:spPr>
        <p:txBody>
          <a:bodyPr vert="horz" lIns="0" tIns="0" rIns="0" bIns="0" rtlCol="0" anchor="t">
            <a:noAutofit/>
          </a:bodyPr>
          <a:lstStyle>
            <a:lvl1pPr marL="0" indent="0">
              <a:buNone/>
              <a:defRPr lang="en-US" sz="1800" b="1" cap="none" spc="-30" baseline="0" smtClean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marL="165100" lvl="0" indent="-1651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Add date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2789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8300" y="195750"/>
            <a:ext cx="11452225" cy="7200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dirty="0"/>
            </a:lvl1pPr>
          </a:lstStyle>
          <a:p>
            <a:pPr lvl="0"/>
            <a:r>
              <a:rPr lang="en-US" dirty="0"/>
              <a:t>Add title</a:t>
            </a:r>
            <a:endParaRPr lang="en-ZA" dirty="0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58589" y="6361113"/>
            <a:ext cx="9000000" cy="215900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>
              <a:buNone/>
              <a:defRPr lang="en-GB" sz="1000" b="0" i="0" u="none" strike="noStrike" spc="0" baseline="0" dirty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marL="165100" marR="0" lvl="0" indent="-1651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dirty="0"/>
              <a:t>Footnote</a:t>
            </a:r>
          </a:p>
        </p:txBody>
      </p:sp>
    </p:spTree>
    <p:extLst>
      <p:ext uri="{BB962C8B-B14F-4D97-AF65-F5344CB8AC3E}">
        <p14:creationId xmlns:p14="http://schemas.microsoft.com/office/powerpoint/2010/main" val="935332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8300" y="195750"/>
            <a:ext cx="11452225" cy="7200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dirty="0"/>
            </a:lvl1pPr>
          </a:lstStyle>
          <a:p>
            <a:pPr lvl="0"/>
            <a:r>
              <a:rPr lang="en-US" dirty="0"/>
              <a:t>Add title</a:t>
            </a:r>
            <a:endParaRPr lang="en-ZA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8300" y="933680"/>
            <a:ext cx="11452225" cy="334733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Add subtitle</a:t>
            </a:r>
            <a:endParaRPr lang="en-ZA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58588" y="6361113"/>
            <a:ext cx="9000000" cy="215900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>
              <a:buNone/>
              <a:defRPr lang="en-GB" sz="1000" b="0" i="0" u="none" strike="noStrike" spc="0" baseline="0" dirty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marL="165100" marR="0" lvl="0" indent="-1651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/>
              <a:t>Footnote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0155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8300" y="195750"/>
            <a:ext cx="11452225" cy="7200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baseline="0" dirty="0"/>
            </a:lvl1pPr>
          </a:lstStyle>
          <a:p>
            <a:pPr lvl="0"/>
            <a:r>
              <a:rPr lang="en-US" dirty="0"/>
              <a:t>4 contacts with short description</a:t>
            </a:r>
            <a:endParaRPr lang="en-ZA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40" hasCustomPrompt="1"/>
          </p:nvPr>
        </p:nvSpPr>
        <p:spPr>
          <a:xfrm>
            <a:off x="368300" y="1701975"/>
            <a:ext cx="1505323" cy="14160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picture</a:t>
            </a:r>
            <a:endParaRPr lang="en-ZA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43" hasCustomPrompt="1"/>
          </p:nvPr>
        </p:nvSpPr>
        <p:spPr>
          <a:xfrm>
            <a:off x="2044700" y="1701976"/>
            <a:ext cx="3863041" cy="270259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Name Surname</a:t>
            </a:r>
            <a:endParaRPr lang="en-ZA" dirty="0"/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44" hasCustomPrompt="1"/>
          </p:nvPr>
        </p:nvSpPr>
        <p:spPr>
          <a:xfrm>
            <a:off x="2044700" y="1972235"/>
            <a:ext cx="3863041" cy="197223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  <a:endParaRPr lang="en-ZA" dirty="0"/>
          </a:p>
        </p:txBody>
      </p:sp>
      <p:sp>
        <p:nvSpPr>
          <p:cNvPr id="94" name="Text Placeholder 14"/>
          <p:cNvSpPr>
            <a:spLocks noGrp="1"/>
          </p:cNvSpPr>
          <p:nvPr>
            <p:ph type="body" sz="quarter" idx="45" hasCustomPrompt="1"/>
          </p:nvPr>
        </p:nvSpPr>
        <p:spPr>
          <a:xfrm>
            <a:off x="2044700" y="2212777"/>
            <a:ext cx="3863041" cy="1543436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Body copy</a:t>
            </a:r>
            <a:endParaRPr lang="en-ZA" dirty="0"/>
          </a:p>
        </p:txBody>
      </p:sp>
      <p:sp>
        <p:nvSpPr>
          <p:cNvPr id="114" name="Picture Placeholder 2"/>
          <p:cNvSpPr>
            <a:spLocks noGrp="1"/>
          </p:cNvSpPr>
          <p:nvPr>
            <p:ph type="pic" sz="quarter" idx="46" hasCustomPrompt="1"/>
          </p:nvPr>
        </p:nvSpPr>
        <p:spPr>
          <a:xfrm>
            <a:off x="6281084" y="1701975"/>
            <a:ext cx="1505323" cy="14160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picture</a:t>
            </a:r>
            <a:endParaRPr lang="en-ZA" dirty="0"/>
          </a:p>
        </p:txBody>
      </p:sp>
      <p:sp>
        <p:nvSpPr>
          <p:cNvPr id="115" name="Text Placeholder 14"/>
          <p:cNvSpPr>
            <a:spLocks noGrp="1"/>
          </p:cNvSpPr>
          <p:nvPr>
            <p:ph type="body" sz="quarter" idx="47" hasCustomPrompt="1"/>
          </p:nvPr>
        </p:nvSpPr>
        <p:spPr>
          <a:xfrm>
            <a:off x="7957484" y="1701976"/>
            <a:ext cx="3863041" cy="270259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Name Surname</a:t>
            </a:r>
            <a:endParaRPr lang="en-ZA" dirty="0"/>
          </a:p>
        </p:txBody>
      </p:sp>
      <p:sp>
        <p:nvSpPr>
          <p:cNvPr id="116" name="Text Placeholder 14"/>
          <p:cNvSpPr>
            <a:spLocks noGrp="1"/>
          </p:cNvSpPr>
          <p:nvPr>
            <p:ph type="body" sz="quarter" idx="48" hasCustomPrompt="1"/>
          </p:nvPr>
        </p:nvSpPr>
        <p:spPr>
          <a:xfrm>
            <a:off x="7957484" y="1972235"/>
            <a:ext cx="3863041" cy="197223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  <a:endParaRPr lang="en-ZA" dirty="0"/>
          </a:p>
        </p:txBody>
      </p:sp>
      <p:sp>
        <p:nvSpPr>
          <p:cNvPr id="117" name="Text Placeholder 14"/>
          <p:cNvSpPr>
            <a:spLocks noGrp="1"/>
          </p:cNvSpPr>
          <p:nvPr>
            <p:ph type="body" sz="quarter" idx="49" hasCustomPrompt="1"/>
          </p:nvPr>
        </p:nvSpPr>
        <p:spPr>
          <a:xfrm>
            <a:off x="7957484" y="2212777"/>
            <a:ext cx="3863041" cy="1543436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Body copy</a:t>
            </a:r>
            <a:endParaRPr lang="en-ZA" dirty="0"/>
          </a:p>
        </p:txBody>
      </p:sp>
      <p:sp>
        <p:nvSpPr>
          <p:cNvPr id="118" name="Picture Placeholder 2"/>
          <p:cNvSpPr>
            <a:spLocks noGrp="1"/>
          </p:cNvSpPr>
          <p:nvPr>
            <p:ph type="pic" sz="quarter" idx="50" hasCustomPrompt="1"/>
          </p:nvPr>
        </p:nvSpPr>
        <p:spPr>
          <a:xfrm>
            <a:off x="368300" y="3930637"/>
            <a:ext cx="1505323" cy="14160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picture</a:t>
            </a:r>
            <a:endParaRPr lang="en-ZA" dirty="0"/>
          </a:p>
        </p:txBody>
      </p:sp>
      <p:sp>
        <p:nvSpPr>
          <p:cNvPr id="119" name="Text Placeholder 14"/>
          <p:cNvSpPr>
            <a:spLocks noGrp="1"/>
          </p:cNvSpPr>
          <p:nvPr>
            <p:ph type="body" sz="quarter" idx="51" hasCustomPrompt="1"/>
          </p:nvPr>
        </p:nvSpPr>
        <p:spPr>
          <a:xfrm>
            <a:off x="2044700" y="3930637"/>
            <a:ext cx="3863041" cy="270259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Name Surname</a:t>
            </a:r>
            <a:endParaRPr lang="en-ZA" dirty="0"/>
          </a:p>
        </p:txBody>
      </p:sp>
      <p:sp>
        <p:nvSpPr>
          <p:cNvPr id="120" name="Text Placeholder 14"/>
          <p:cNvSpPr>
            <a:spLocks noGrp="1"/>
          </p:cNvSpPr>
          <p:nvPr>
            <p:ph type="body" sz="quarter" idx="52" hasCustomPrompt="1"/>
          </p:nvPr>
        </p:nvSpPr>
        <p:spPr>
          <a:xfrm>
            <a:off x="2044700" y="4200897"/>
            <a:ext cx="3863041" cy="197223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  <a:endParaRPr lang="en-ZA" dirty="0"/>
          </a:p>
        </p:txBody>
      </p:sp>
      <p:sp>
        <p:nvSpPr>
          <p:cNvPr id="121" name="Text Placeholder 14"/>
          <p:cNvSpPr>
            <a:spLocks noGrp="1"/>
          </p:cNvSpPr>
          <p:nvPr>
            <p:ph type="body" sz="quarter" idx="53" hasCustomPrompt="1"/>
          </p:nvPr>
        </p:nvSpPr>
        <p:spPr>
          <a:xfrm>
            <a:off x="2044700" y="4441439"/>
            <a:ext cx="3863041" cy="1543436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Body copy</a:t>
            </a:r>
            <a:endParaRPr lang="en-ZA" dirty="0"/>
          </a:p>
        </p:txBody>
      </p:sp>
      <p:sp>
        <p:nvSpPr>
          <p:cNvPr id="122" name="Picture Placeholder 2"/>
          <p:cNvSpPr>
            <a:spLocks noGrp="1"/>
          </p:cNvSpPr>
          <p:nvPr>
            <p:ph type="pic" sz="quarter" idx="54" hasCustomPrompt="1"/>
          </p:nvPr>
        </p:nvSpPr>
        <p:spPr>
          <a:xfrm>
            <a:off x="6281084" y="3930637"/>
            <a:ext cx="1505323" cy="14160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picture</a:t>
            </a:r>
            <a:endParaRPr lang="en-ZA" dirty="0"/>
          </a:p>
        </p:txBody>
      </p:sp>
      <p:sp>
        <p:nvSpPr>
          <p:cNvPr id="123" name="Text Placeholder 14"/>
          <p:cNvSpPr>
            <a:spLocks noGrp="1"/>
          </p:cNvSpPr>
          <p:nvPr>
            <p:ph type="body" sz="quarter" idx="55" hasCustomPrompt="1"/>
          </p:nvPr>
        </p:nvSpPr>
        <p:spPr>
          <a:xfrm>
            <a:off x="7957484" y="3930637"/>
            <a:ext cx="3863041" cy="270259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Name Surname</a:t>
            </a:r>
            <a:endParaRPr lang="en-ZA" dirty="0"/>
          </a:p>
        </p:txBody>
      </p:sp>
      <p:sp>
        <p:nvSpPr>
          <p:cNvPr id="124" name="Text Placeholder 14"/>
          <p:cNvSpPr>
            <a:spLocks noGrp="1"/>
          </p:cNvSpPr>
          <p:nvPr>
            <p:ph type="body" sz="quarter" idx="56" hasCustomPrompt="1"/>
          </p:nvPr>
        </p:nvSpPr>
        <p:spPr>
          <a:xfrm>
            <a:off x="7957484" y="4200897"/>
            <a:ext cx="3863041" cy="197223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  <a:endParaRPr lang="en-ZA" dirty="0"/>
          </a:p>
        </p:txBody>
      </p:sp>
      <p:sp>
        <p:nvSpPr>
          <p:cNvPr id="125" name="Text Placeholder 14"/>
          <p:cNvSpPr>
            <a:spLocks noGrp="1"/>
          </p:cNvSpPr>
          <p:nvPr>
            <p:ph type="body" sz="quarter" idx="57" hasCustomPrompt="1"/>
          </p:nvPr>
        </p:nvSpPr>
        <p:spPr>
          <a:xfrm>
            <a:off x="7957484" y="4441439"/>
            <a:ext cx="3863041" cy="1543436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Body copy</a:t>
            </a:r>
            <a:endParaRPr lang="en-ZA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8300" y="933680"/>
            <a:ext cx="11452225" cy="334733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Add subtitle</a:t>
            </a:r>
            <a:endParaRPr lang="en-ZA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58588" y="6361113"/>
            <a:ext cx="9000000" cy="215900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>
              <a:buNone/>
              <a:defRPr lang="en-GB" sz="1000" b="0" i="0" u="none" strike="noStrike" spc="0" baseline="0" dirty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marL="165100" marR="0" lvl="0" indent="-1651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dirty="0"/>
              <a:t>Footnote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58174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8300" y="195750"/>
            <a:ext cx="11452225" cy="7200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baseline="0" dirty="0"/>
            </a:lvl1pPr>
          </a:lstStyle>
          <a:p>
            <a:pPr lvl="0"/>
            <a:r>
              <a:rPr lang="en-US" dirty="0"/>
              <a:t>2 contacts with long description</a:t>
            </a:r>
            <a:endParaRPr lang="en-ZA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40" hasCustomPrompt="1"/>
          </p:nvPr>
        </p:nvSpPr>
        <p:spPr>
          <a:xfrm>
            <a:off x="368300" y="1701975"/>
            <a:ext cx="1505323" cy="14160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picture</a:t>
            </a:r>
            <a:endParaRPr lang="en-ZA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43" hasCustomPrompt="1"/>
          </p:nvPr>
        </p:nvSpPr>
        <p:spPr>
          <a:xfrm>
            <a:off x="2044700" y="1701976"/>
            <a:ext cx="3863041" cy="270259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Name Surname</a:t>
            </a:r>
            <a:endParaRPr lang="en-ZA" dirty="0"/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44" hasCustomPrompt="1"/>
          </p:nvPr>
        </p:nvSpPr>
        <p:spPr>
          <a:xfrm>
            <a:off x="2044700" y="1972235"/>
            <a:ext cx="3863041" cy="197223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  <a:endParaRPr lang="en-ZA" dirty="0"/>
          </a:p>
        </p:txBody>
      </p:sp>
      <p:sp>
        <p:nvSpPr>
          <p:cNvPr id="94" name="Text Placeholder 14"/>
          <p:cNvSpPr>
            <a:spLocks noGrp="1"/>
          </p:cNvSpPr>
          <p:nvPr>
            <p:ph type="body" sz="quarter" idx="45" hasCustomPrompt="1"/>
          </p:nvPr>
        </p:nvSpPr>
        <p:spPr>
          <a:xfrm>
            <a:off x="2044700" y="2212776"/>
            <a:ext cx="3863041" cy="3772099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Body copy</a:t>
            </a:r>
            <a:endParaRPr lang="en-ZA" dirty="0"/>
          </a:p>
        </p:txBody>
      </p:sp>
      <p:sp>
        <p:nvSpPr>
          <p:cNvPr id="114" name="Picture Placeholder 2"/>
          <p:cNvSpPr>
            <a:spLocks noGrp="1"/>
          </p:cNvSpPr>
          <p:nvPr>
            <p:ph type="pic" sz="quarter" idx="46" hasCustomPrompt="1"/>
          </p:nvPr>
        </p:nvSpPr>
        <p:spPr>
          <a:xfrm>
            <a:off x="6281084" y="1701975"/>
            <a:ext cx="1505323" cy="14160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picture</a:t>
            </a:r>
            <a:endParaRPr lang="en-ZA" dirty="0"/>
          </a:p>
        </p:txBody>
      </p:sp>
      <p:sp>
        <p:nvSpPr>
          <p:cNvPr id="115" name="Text Placeholder 14"/>
          <p:cNvSpPr>
            <a:spLocks noGrp="1"/>
          </p:cNvSpPr>
          <p:nvPr>
            <p:ph type="body" sz="quarter" idx="47" hasCustomPrompt="1"/>
          </p:nvPr>
        </p:nvSpPr>
        <p:spPr>
          <a:xfrm>
            <a:off x="7957484" y="1701976"/>
            <a:ext cx="3863041" cy="270259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Name Surname</a:t>
            </a:r>
            <a:endParaRPr lang="en-ZA" dirty="0"/>
          </a:p>
        </p:txBody>
      </p:sp>
      <p:sp>
        <p:nvSpPr>
          <p:cNvPr id="116" name="Text Placeholder 14"/>
          <p:cNvSpPr>
            <a:spLocks noGrp="1"/>
          </p:cNvSpPr>
          <p:nvPr>
            <p:ph type="body" sz="quarter" idx="48" hasCustomPrompt="1"/>
          </p:nvPr>
        </p:nvSpPr>
        <p:spPr>
          <a:xfrm>
            <a:off x="7957484" y="1972235"/>
            <a:ext cx="3863041" cy="197223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  <a:endParaRPr lang="en-ZA" dirty="0"/>
          </a:p>
        </p:txBody>
      </p:sp>
      <p:sp>
        <p:nvSpPr>
          <p:cNvPr id="117" name="Text Placeholder 14"/>
          <p:cNvSpPr>
            <a:spLocks noGrp="1"/>
          </p:cNvSpPr>
          <p:nvPr>
            <p:ph type="body" sz="quarter" idx="49" hasCustomPrompt="1"/>
          </p:nvPr>
        </p:nvSpPr>
        <p:spPr>
          <a:xfrm>
            <a:off x="7957484" y="2212776"/>
            <a:ext cx="3863041" cy="3772099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Body copy</a:t>
            </a:r>
            <a:endParaRPr lang="en-ZA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8300" y="933680"/>
            <a:ext cx="11452225" cy="334733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Add subtitle</a:t>
            </a:r>
            <a:endParaRPr lang="en-ZA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58588" y="6361113"/>
            <a:ext cx="9000000" cy="215900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>
              <a:buNone/>
              <a:defRPr lang="en-GB" sz="1000" b="0" i="0" u="none" strike="noStrike" spc="0" baseline="0" dirty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marL="165100" marR="0" lvl="0" indent="-1651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dirty="0"/>
              <a:t>Footnote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41306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dirty="0"/>
              <a:t>Add first 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8300" y="195750"/>
            <a:ext cx="11452225" cy="7200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dirty="0"/>
            </a:lvl1pPr>
          </a:lstStyle>
          <a:p>
            <a:pPr lvl="0"/>
            <a:r>
              <a:rPr lang="en-US" dirty="0"/>
              <a:t>Add title</a:t>
            </a:r>
            <a:endParaRPr lang="en-ZA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58588" y="6361113"/>
            <a:ext cx="9000000" cy="215900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>
              <a:buNone/>
              <a:defRPr lang="en-GB" sz="1000" b="0" i="0" u="none" strike="noStrike" spc="0" baseline="0" dirty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marL="165100" marR="0" lvl="0" indent="-1651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dirty="0"/>
              <a:t>Footnote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47394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 sub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8300" y="1674624"/>
            <a:ext cx="5530475" cy="4310251"/>
          </a:xfrm>
        </p:spPr>
        <p:txBody>
          <a:bodyPr/>
          <a:lstStyle/>
          <a:p>
            <a:pPr lvl="0"/>
            <a:r>
              <a:rPr lang="en-US" dirty="0"/>
              <a:t>Add first 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8300" y="195750"/>
            <a:ext cx="11452225" cy="7200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dirty="0"/>
            </a:lvl1pPr>
          </a:lstStyle>
          <a:p>
            <a:pPr lvl="0"/>
            <a:r>
              <a:rPr lang="en-US" dirty="0"/>
              <a:t>Add title</a:t>
            </a:r>
            <a:endParaRPr lang="en-ZA" dirty="0"/>
          </a:p>
        </p:txBody>
      </p:sp>
      <p:sp>
        <p:nvSpPr>
          <p:cNvPr id="9" name="Content Placeholder 2"/>
          <p:cNvSpPr>
            <a:spLocks noGrp="1"/>
          </p:cNvSpPr>
          <p:nvPr>
            <p:ph idx="12" hasCustomPrompt="1"/>
          </p:nvPr>
        </p:nvSpPr>
        <p:spPr>
          <a:xfrm>
            <a:off x="6290049" y="1674624"/>
            <a:ext cx="5530475" cy="4310251"/>
          </a:xfrm>
        </p:spPr>
        <p:txBody>
          <a:bodyPr/>
          <a:lstStyle/>
          <a:p>
            <a:pPr lvl="0"/>
            <a:r>
              <a:rPr lang="en-US" dirty="0"/>
              <a:t>Add first 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8300" y="1272142"/>
            <a:ext cx="5530475" cy="334733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Add subtitle</a:t>
            </a:r>
            <a:endParaRPr lang="en-ZA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6290048" y="1272142"/>
            <a:ext cx="5530475" cy="334733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Add subtitle</a:t>
            </a:r>
            <a:endParaRPr lang="en-ZA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58588" y="6361113"/>
            <a:ext cx="9000000" cy="215900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>
              <a:buNone/>
              <a:defRPr lang="en-GB" sz="1000" b="0" i="0" u="none" strike="noStrike" spc="0" baseline="0" dirty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marL="165100" marR="0" lvl="0" indent="-1651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dirty="0"/>
              <a:t>Footnote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96793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3 sub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8300" y="1703294"/>
            <a:ext cx="3701675" cy="4281581"/>
          </a:xfrm>
        </p:spPr>
        <p:txBody>
          <a:bodyPr/>
          <a:lstStyle/>
          <a:p>
            <a:pPr lvl="0"/>
            <a:r>
              <a:rPr lang="en-US" dirty="0"/>
              <a:t>Add first 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8300" y="195747"/>
            <a:ext cx="11452225" cy="7200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dirty="0"/>
            </a:lvl1pPr>
          </a:lstStyle>
          <a:p>
            <a:pPr lvl="0"/>
            <a:r>
              <a:rPr lang="en-US" dirty="0"/>
              <a:t>Add title</a:t>
            </a:r>
            <a:endParaRPr lang="en-ZA" dirty="0"/>
          </a:p>
        </p:txBody>
      </p:sp>
      <p:sp>
        <p:nvSpPr>
          <p:cNvPr id="11" name="Content Placeholder 2"/>
          <p:cNvSpPr>
            <a:spLocks noGrp="1"/>
          </p:cNvSpPr>
          <p:nvPr>
            <p:ph idx="12" hasCustomPrompt="1"/>
          </p:nvPr>
        </p:nvSpPr>
        <p:spPr>
          <a:xfrm>
            <a:off x="4243575" y="1703294"/>
            <a:ext cx="3701675" cy="4281581"/>
          </a:xfrm>
        </p:spPr>
        <p:txBody>
          <a:bodyPr/>
          <a:lstStyle/>
          <a:p>
            <a:pPr lvl="0"/>
            <a:r>
              <a:rPr lang="en-US" dirty="0"/>
              <a:t>Add first 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13" name="Content Placeholder 2"/>
          <p:cNvSpPr>
            <a:spLocks noGrp="1"/>
          </p:cNvSpPr>
          <p:nvPr>
            <p:ph idx="14" hasCustomPrompt="1"/>
          </p:nvPr>
        </p:nvSpPr>
        <p:spPr>
          <a:xfrm>
            <a:off x="8118849" y="1703294"/>
            <a:ext cx="3701675" cy="4281581"/>
          </a:xfrm>
        </p:spPr>
        <p:txBody>
          <a:bodyPr/>
          <a:lstStyle/>
          <a:p>
            <a:pPr lvl="0"/>
            <a:r>
              <a:rPr lang="en-US" dirty="0"/>
              <a:t>Add first 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8300" y="1272142"/>
            <a:ext cx="3701675" cy="334733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Add subtitle</a:t>
            </a:r>
            <a:endParaRPr lang="en-ZA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243575" y="1272142"/>
            <a:ext cx="3701675" cy="334733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Add subtitle</a:t>
            </a:r>
            <a:endParaRPr lang="en-ZA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8118848" y="1272142"/>
            <a:ext cx="3701675" cy="334733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Add subtitle</a:t>
            </a:r>
            <a:endParaRPr lang="en-ZA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58588" y="6361113"/>
            <a:ext cx="9000000" cy="215900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>
              <a:buNone/>
              <a:defRPr lang="en-GB" sz="1000" b="0" i="0" u="none" strike="noStrike" spc="0" baseline="0" dirty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marL="165100" marR="0" lvl="0" indent="-1651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dirty="0"/>
              <a:t>Footnote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20220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ictur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8300" y="1277378"/>
            <a:ext cx="5592849" cy="4707497"/>
          </a:xfrm>
        </p:spPr>
        <p:txBody>
          <a:bodyPr/>
          <a:lstStyle/>
          <a:p>
            <a:pPr lvl="0"/>
            <a:r>
              <a:rPr lang="en-US" dirty="0"/>
              <a:t>Add first 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8300" y="195750"/>
            <a:ext cx="11452225" cy="7200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dirty="0"/>
            </a:lvl1pPr>
          </a:lstStyle>
          <a:p>
            <a:pPr lvl="0"/>
            <a:r>
              <a:rPr lang="en-US" dirty="0"/>
              <a:t>Add title</a:t>
            </a:r>
            <a:endParaRPr lang="en-ZA" dirty="0"/>
          </a:p>
        </p:txBody>
      </p:sp>
      <p:sp>
        <p:nvSpPr>
          <p:cNvPr id="16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6227296" y="1268413"/>
            <a:ext cx="5593229" cy="47164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picture</a:t>
            </a:r>
            <a:endParaRPr lang="en-ZA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58588" y="6361113"/>
            <a:ext cx="9000000" cy="215900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>
              <a:buNone/>
              <a:defRPr lang="en-GB" sz="1000" b="0" i="0" u="none" strike="noStrike" spc="0" baseline="0" dirty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marL="165100" marR="0" lvl="0" indent="-1651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dirty="0"/>
              <a:t>Footnote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52703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2 pictur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8300" y="3378200"/>
            <a:ext cx="5592849" cy="2606675"/>
          </a:xfrm>
        </p:spPr>
        <p:txBody>
          <a:bodyPr/>
          <a:lstStyle/>
          <a:p>
            <a:pPr lvl="0"/>
            <a:r>
              <a:rPr lang="en-US" dirty="0"/>
              <a:t>Add first 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8300" y="195750"/>
            <a:ext cx="11452225" cy="7200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dirty="0"/>
            </a:lvl1pPr>
          </a:lstStyle>
          <a:p>
            <a:pPr lvl="0"/>
            <a:r>
              <a:rPr lang="en-US" dirty="0"/>
              <a:t>Add title</a:t>
            </a:r>
            <a:endParaRPr lang="en-ZA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368300" y="1277378"/>
            <a:ext cx="5593229" cy="19478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picture</a:t>
            </a:r>
            <a:endParaRPr lang="en-ZA" dirty="0"/>
          </a:p>
        </p:txBody>
      </p:sp>
      <p:sp>
        <p:nvSpPr>
          <p:cNvPr id="15" name="Content Placeholder 2"/>
          <p:cNvSpPr>
            <a:spLocks noGrp="1"/>
          </p:cNvSpPr>
          <p:nvPr>
            <p:ph idx="11" hasCustomPrompt="1"/>
          </p:nvPr>
        </p:nvSpPr>
        <p:spPr>
          <a:xfrm>
            <a:off x="6227296" y="1277378"/>
            <a:ext cx="5592849" cy="2606675"/>
          </a:xfrm>
        </p:spPr>
        <p:txBody>
          <a:bodyPr/>
          <a:lstStyle/>
          <a:p>
            <a:pPr lvl="0"/>
            <a:r>
              <a:rPr lang="en-US" dirty="0"/>
              <a:t>Add first 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16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6227296" y="4037013"/>
            <a:ext cx="5593229" cy="19478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picture</a:t>
            </a:r>
            <a:endParaRPr lang="en-ZA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358588" y="6361113"/>
            <a:ext cx="9000000" cy="215900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>
              <a:buNone/>
              <a:defRPr lang="en-GB" sz="1000" b="0" i="0" u="none" strike="noStrike" spc="0" baseline="0" dirty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marL="165100" marR="0" lvl="0" indent="-1651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dirty="0"/>
              <a:t>Footnote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61210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3 pictur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8301" y="3440672"/>
            <a:ext cx="3620748" cy="2544203"/>
          </a:xfrm>
        </p:spPr>
        <p:txBody>
          <a:bodyPr/>
          <a:lstStyle/>
          <a:p>
            <a:pPr lvl="0"/>
            <a:r>
              <a:rPr lang="en-US" dirty="0"/>
              <a:t>Add first 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8300" y="195747"/>
            <a:ext cx="11452225" cy="7200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dirty="0"/>
            </a:lvl1pPr>
          </a:lstStyle>
          <a:p>
            <a:pPr lvl="0"/>
            <a:r>
              <a:rPr lang="en-US" dirty="0"/>
              <a:t>Add title</a:t>
            </a:r>
            <a:endParaRPr lang="en-ZA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368301" y="1268413"/>
            <a:ext cx="3620994" cy="201061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picture</a:t>
            </a:r>
            <a:endParaRPr lang="en-ZA" dirty="0"/>
          </a:p>
        </p:txBody>
      </p:sp>
      <p:sp>
        <p:nvSpPr>
          <p:cNvPr id="17" name="Content Placeholder 2"/>
          <p:cNvSpPr>
            <a:spLocks noGrp="1"/>
          </p:cNvSpPr>
          <p:nvPr>
            <p:ph idx="11" hasCustomPrompt="1"/>
          </p:nvPr>
        </p:nvSpPr>
        <p:spPr>
          <a:xfrm>
            <a:off x="4283916" y="3440672"/>
            <a:ext cx="3620748" cy="2544203"/>
          </a:xfrm>
        </p:spPr>
        <p:txBody>
          <a:bodyPr/>
          <a:lstStyle/>
          <a:p>
            <a:pPr lvl="0"/>
            <a:r>
              <a:rPr lang="en-US" dirty="0"/>
              <a:t>Add first 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18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4283916" y="1268413"/>
            <a:ext cx="3620994" cy="201061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picture</a:t>
            </a:r>
            <a:endParaRPr lang="en-ZA" dirty="0"/>
          </a:p>
        </p:txBody>
      </p:sp>
      <p:sp>
        <p:nvSpPr>
          <p:cNvPr id="1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8199531" y="3440672"/>
            <a:ext cx="3620748" cy="2544203"/>
          </a:xfrm>
        </p:spPr>
        <p:txBody>
          <a:bodyPr/>
          <a:lstStyle/>
          <a:p>
            <a:pPr lvl="0"/>
            <a:r>
              <a:rPr lang="en-US" dirty="0"/>
              <a:t>Add first 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20" name="Picture Placeholder 4"/>
          <p:cNvSpPr>
            <a:spLocks noGrp="1"/>
          </p:cNvSpPr>
          <p:nvPr>
            <p:ph type="pic" sz="quarter" idx="14" hasCustomPrompt="1"/>
          </p:nvPr>
        </p:nvSpPr>
        <p:spPr>
          <a:xfrm>
            <a:off x="8199531" y="1268413"/>
            <a:ext cx="3620994" cy="201061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picture</a:t>
            </a:r>
            <a:endParaRPr lang="en-ZA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358588" y="6361113"/>
            <a:ext cx="9000000" cy="215900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>
              <a:buNone/>
              <a:defRPr lang="en-GB" sz="1000" b="0" i="0" u="none" strike="noStrike" spc="0" baseline="0" dirty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marL="165100" marR="0" lvl="0" indent="-1651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dirty="0"/>
              <a:t>Footnote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0311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urple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/>
          <a:srcRect t="8782" b="8782"/>
          <a:stretch/>
        </p:blipFill>
        <p:spPr>
          <a:xfrm>
            <a:off x="192907" y="192742"/>
            <a:ext cx="11806186" cy="6472517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448235" y="4720197"/>
            <a:ext cx="9413501" cy="1761285"/>
          </a:xfrm>
          <a:prstGeom prst="rect">
            <a:avLst/>
          </a:prstGeom>
          <a:solidFill>
            <a:schemeClr val="accent1"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50311" y="4980501"/>
            <a:ext cx="8716418" cy="450338"/>
          </a:xfrm>
        </p:spPr>
        <p:txBody>
          <a:bodyPr tIns="0" rIns="0" bIns="0"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presentation title</a:t>
            </a:r>
            <a:endParaRPr lang="en-ZA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750311" y="5439804"/>
            <a:ext cx="8716418" cy="277906"/>
          </a:xfrm>
        </p:spPr>
        <p:txBody>
          <a:bodyPr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Add subtitle</a:t>
            </a:r>
            <a:endParaRPr lang="en-GB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750888" y="5986979"/>
            <a:ext cx="4583112" cy="306245"/>
          </a:xfrm>
        </p:spPr>
        <p:txBody>
          <a:bodyPr vert="horz" lIns="0" tIns="0" rIns="0" bIns="0" rtlCol="0" anchor="t">
            <a:noAutofit/>
          </a:bodyPr>
          <a:lstStyle>
            <a:lvl1pPr marL="0" indent="0">
              <a:buNone/>
              <a:defRPr lang="en-US" sz="1800" b="1" cap="none" spc="-30" baseline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marL="165100" lvl="0" indent="-1651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Add date</a:t>
            </a:r>
            <a:endParaRPr lang="en-GB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0022541" y="4720197"/>
            <a:ext cx="1757083" cy="17612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986682" y="4684290"/>
            <a:ext cx="1833843" cy="183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5389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&amp; 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8300" y="1268413"/>
            <a:ext cx="11452225" cy="4388316"/>
          </a:xfrm>
        </p:spPr>
        <p:txBody>
          <a:bodyPr/>
          <a:lstStyle/>
          <a:p>
            <a:pPr lvl="0"/>
            <a:r>
              <a:rPr lang="en-US" dirty="0"/>
              <a:t>Add first 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8300" y="195750"/>
            <a:ext cx="11452225" cy="7200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dirty="0"/>
            </a:lvl1pPr>
          </a:lstStyle>
          <a:p>
            <a:pPr lvl="0"/>
            <a:r>
              <a:rPr lang="en-US" dirty="0"/>
              <a:t>Add title</a:t>
            </a:r>
            <a:endParaRPr lang="en-Z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368300" y="5814829"/>
            <a:ext cx="11452225" cy="268661"/>
          </a:xfrm>
        </p:spPr>
        <p:txBody>
          <a:bodyPr anchor="b"/>
          <a:lstStyle>
            <a:lvl1pPr marL="0" indent="0">
              <a:buNone/>
              <a:defRPr sz="900" i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Add footnote/source</a:t>
            </a:r>
            <a:endParaRPr lang="en-ZA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58588" y="6361113"/>
            <a:ext cx="9000000" cy="215900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>
              <a:buNone/>
              <a:defRPr lang="en-GB" sz="1000" b="0" i="0" u="none" strike="noStrike" spc="0" baseline="0" dirty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marL="165100" marR="0" lvl="0" indent="-1651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dirty="0"/>
              <a:t>Footnote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2029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92907" y="192742"/>
            <a:ext cx="11806186" cy="647251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50311" y="4980501"/>
            <a:ext cx="8716418" cy="450338"/>
          </a:xfrm>
        </p:spPr>
        <p:txBody>
          <a:bodyPr tIns="0" rIns="0" bIns="0"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presentation title</a:t>
            </a:r>
            <a:endParaRPr lang="en-ZA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750311" y="5439804"/>
            <a:ext cx="8716418" cy="277906"/>
          </a:xfrm>
        </p:spPr>
        <p:txBody>
          <a:bodyPr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subtitle</a:t>
            </a:r>
            <a:endParaRPr lang="en-GB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750888" y="5986979"/>
            <a:ext cx="4583112" cy="306245"/>
          </a:xfrm>
        </p:spPr>
        <p:txBody>
          <a:bodyPr vert="horz" lIns="0" tIns="0" rIns="0" bIns="0" rtlCol="0" anchor="t">
            <a:noAutofit/>
          </a:bodyPr>
          <a:lstStyle>
            <a:lvl1pPr marL="0" indent="0">
              <a:buNone/>
              <a:defRPr lang="en-US" sz="1800" b="1" cap="none" spc="-30" baseline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marL="165100" lvl="0" indent="-1651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Add date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69070" y="4969764"/>
            <a:ext cx="1266509" cy="1269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342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50311" y="4980501"/>
            <a:ext cx="8716418" cy="450338"/>
          </a:xfrm>
        </p:spPr>
        <p:txBody>
          <a:bodyPr tIns="0" rIns="0" bIns="0"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="1" cap="none" baseline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Add presentation title</a:t>
            </a:r>
            <a:endParaRPr lang="en-ZA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750311" y="5439804"/>
            <a:ext cx="8716418" cy="277906"/>
          </a:xfrm>
        </p:spPr>
        <p:txBody>
          <a:bodyPr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Add subtitle</a:t>
            </a:r>
            <a:endParaRPr lang="en-GB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750888" y="5986979"/>
            <a:ext cx="4583112" cy="306245"/>
          </a:xfrm>
        </p:spPr>
        <p:txBody>
          <a:bodyPr vert="horz" lIns="0" tIns="0" rIns="0" bIns="0" rtlCol="0" anchor="t">
            <a:noAutofit/>
          </a:bodyPr>
          <a:lstStyle>
            <a:lvl1pPr marL="0" indent="0">
              <a:buNone/>
              <a:defRPr lang="en-US" sz="1800" b="1" cap="none" spc="-30" baseline="0" smtClean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marL="165100" lvl="0" indent="-1651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Add date</a:t>
            </a:r>
            <a:endParaRPr lang="en-GB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0022541" y="4720197"/>
            <a:ext cx="1757083" cy="17612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86682" y="4684290"/>
            <a:ext cx="1833843" cy="183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063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92907" y="192742"/>
            <a:ext cx="11806186" cy="647251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Connector 14"/>
          <p:cNvCxnSpPr>
            <a:cxnSpLocks/>
          </p:cNvCxnSpPr>
          <p:nvPr userDrawn="1"/>
        </p:nvCxnSpPr>
        <p:spPr>
          <a:xfrm>
            <a:off x="394821" y="3173508"/>
            <a:ext cx="1140235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394821" y="2453901"/>
            <a:ext cx="7359650" cy="450338"/>
          </a:xfrm>
        </p:spPr>
        <p:txBody>
          <a:bodyPr tIns="0" rIns="0" bIns="0"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divider title</a:t>
            </a:r>
            <a:endParaRPr lang="en-ZA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69070" y="4969764"/>
            <a:ext cx="1266509" cy="1269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312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92907" y="192742"/>
            <a:ext cx="11806186" cy="647251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Straight Connector 13"/>
          <p:cNvCxnSpPr>
            <a:cxnSpLocks/>
          </p:cNvCxnSpPr>
          <p:nvPr userDrawn="1"/>
        </p:nvCxnSpPr>
        <p:spPr>
          <a:xfrm>
            <a:off x="394821" y="3173508"/>
            <a:ext cx="1140235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821" y="2453901"/>
            <a:ext cx="7359650" cy="450338"/>
          </a:xfrm>
        </p:spPr>
        <p:txBody>
          <a:bodyPr tIns="0" rIns="0" bIns="0"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divider title</a:t>
            </a:r>
            <a:endParaRPr lang="en-ZA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0022541" y="4720197"/>
            <a:ext cx="1757083" cy="17612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86682" y="4684290"/>
            <a:ext cx="1833843" cy="183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924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331694" y="1102659"/>
            <a:ext cx="11600330" cy="107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" name="Rectangle 2"/>
          <p:cNvSpPr/>
          <p:nvPr userDrawn="1"/>
        </p:nvSpPr>
        <p:spPr>
          <a:xfrm>
            <a:off x="331694" y="896471"/>
            <a:ext cx="11600330" cy="206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73196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with ic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331694" y="1102659"/>
            <a:ext cx="11600330" cy="107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" name="Rectangle 2"/>
          <p:cNvSpPr/>
          <p:nvPr userDrawn="1"/>
        </p:nvSpPr>
        <p:spPr>
          <a:xfrm>
            <a:off x="331694" y="896471"/>
            <a:ext cx="11600330" cy="206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94903" y="6186557"/>
            <a:ext cx="508838" cy="510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353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331694" y="1102659"/>
            <a:ext cx="11600330" cy="107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" name="Rectangle 2"/>
          <p:cNvSpPr/>
          <p:nvPr userDrawn="1"/>
        </p:nvSpPr>
        <p:spPr>
          <a:xfrm>
            <a:off x="331694" y="896471"/>
            <a:ext cx="11600330" cy="206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4761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0000" y="197225"/>
            <a:ext cx="11460525" cy="720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dirty="0"/>
              <a:t>Add title</a:t>
            </a:r>
            <a:endParaRPr lang="en-Z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300" y="1268413"/>
            <a:ext cx="11452225" cy="4716462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/>
              <a:t>Add first 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0784541" y="6360871"/>
            <a:ext cx="49306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i="0" u="none" strike="noStrike" kern="1200" spc="0" baseline="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       </a:t>
            </a:r>
            <a:fld id="{B85E10F6-AA81-46B5-AAF7-516B34FC585A}" type="slidenum">
              <a:rPr lang="en-US" sz="1000" b="1" i="0" u="none" strike="noStrike" kern="1200" spc="0" baseline="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ZA" sz="1000" b="1" spc="0" baseline="0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10" name="Straight Connector 9"/>
          <p:cNvCxnSpPr>
            <a:cxnSpLocks/>
          </p:cNvCxnSpPr>
          <p:nvPr userDrawn="1"/>
        </p:nvCxnSpPr>
        <p:spPr>
          <a:xfrm>
            <a:off x="368300" y="6203579"/>
            <a:ext cx="1089137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2"/>
          <a:stretch>
            <a:fillRect/>
          </a:stretch>
        </p:blipFill>
        <p:spPr>
          <a:xfrm>
            <a:off x="11494903" y="6186557"/>
            <a:ext cx="508838" cy="510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909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719" r:id="rId2"/>
    <p:sldLayoutId id="2147483722" r:id="rId3"/>
    <p:sldLayoutId id="2147483727" r:id="rId4"/>
    <p:sldLayoutId id="2147483724" r:id="rId5"/>
    <p:sldLayoutId id="2147483725" r:id="rId6"/>
    <p:sldLayoutId id="2147483650" r:id="rId7"/>
    <p:sldLayoutId id="2147483721" r:id="rId8"/>
    <p:sldLayoutId id="2147483720" r:id="rId9"/>
    <p:sldLayoutId id="2147483664" r:id="rId10"/>
    <p:sldLayoutId id="2147483711" r:id="rId11"/>
    <p:sldLayoutId id="2147483713" r:id="rId12"/>
    <p:sldLayoutId id="2147483714" r:id="rId13"/>
    <p:sldLayoutId id="2147483663" r:id="rId14"/>
    <p:sldLayoutId id="2147483715" r:id="rId15"/>
    <p:sldLayoutId id="2147483716" r:id="rId16"/>
    <p:sldLayoutId id="2147483717" r:id="rId17"/>
    <p:sldLayoutId id="2147483728" r:id="rId18"/>
    <p:sldLayoutId id="2147483718" r:id="rId19"/>
    <p:sldLayoutId id="2147483709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 cap="none" spc="-3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65100" indent="-165100" algn="l" defTabSz="914400" rtl="0" eaLnBrk="1" latinLnBrk="0" hangingPunct="1">
        <a:lnSpc>
          <a:spcPct val="120000"/>
        </a:lnSpc>
        <a:spcBef>
          <a:spcPts val="3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338138" indent="-182563" algn="l" defTabSz="914400" rtl="0" eaLnBrk="1" latinLnBrk="0" hangingPunct="1">
        <a:lnSpc>
          <a:spcPct val="120000"/>
        </a:lnSpc>
        <a:spcBef>
          <a:spcPts val="3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30225" indent="-182563" algn="l" defTabSz="914400" rtl="0" eaLnBrk="1" latinLnBrk="0" hangingPunct="1">
        <a:lnSpc>
          <a:spcPct val="120000"/>
        </a:lnSpc>
        <a:spcBef>
          <a:spcPts val="3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76275" indent="-155575" algn="l" defTabSz="914400" rtl="0" eaLnBrk="1" latinLnBrk="0" hangingPunct="1">
        <a:lnSpc>
          <a:spcPct val="12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22325" indent="-136525" algn="l" defTabSz="914400" rtl="0" eaLnBrk="1" latinLnBrk="0" hangingPunct="1">
        <a:lnSpc>
          <a:spcPct val="120000"/>
        </a:lnSpc>
        <a:spcBef>
          <a:spcPts val="30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770" userDrawn="1">
          <p15:clr>
            <a:srgbClr val="F26B43"/>
          </p15:clr>
        </p15:guide>
        <p15:guide id="2" pos="232" userDrawn="1">
          <p15:clr>
            <a:srgbClr val="F26B43"/>
          </p15:clr>
        </p15:guide>
        <p15:guide id="3" pos="7446" userDrawn="1">
          <p15:clr>
            <a:srgbClr val="F26B43"/>
          </p15:clr>
        </p15:guide>
        <p15:guide id="4" orient="horz" pos="79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/>
              <a:t>Hospital Resource Allocator and Finder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By Herve Ngomseu </a:t>
            </a:r>
            <a:r>
              <a:rPr lang="en-GB" dirty="0" err="1"/>
              <a:t>Fotsing</a:t>
            </a:r>
            <a:r>
              <a:rPr lang="en-GB" dirty="0"/>
              <a:t> - 217092052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CSC3A Mini Project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3861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F4BB2F6-39A3-4728-91CA-667446880405}"/>
              </a:ext>
            </a:extLst>
          </p:cNvPr>
          <p:cNvSpPr/>
          <p:nvPr/>
        </p:nvSpPr>
        <p:spPr>
          <a:xfrm>
            <a:off x="4617868" y="664401"/>
            <a:ext cx="26853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Solution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0C49E7-5D41-4FB3-977E-989B2A6AD477}"/>
              </a:ext>
            </a:extLst>
          </p:cNvPr>
          <p:cNvSpPr/>
          <p:nvPr/>
        </p:nvSpPr>
        <p:spPr>
          <a:xfrm>
            <a:off x="1182546" y="1843950"/>
            <a:ext cx="10335944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Screenshot depicting Removing a node</a:t>
            </a:r>
          </a:p>
          <a:p>
            <a:endParaRPr lang="en-US" sz="4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32FA02-F243-4876-AAF4-679C5E5797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28463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F4BB2F6-39A3-4728-91CA-667446880405}"/>
              </a:ext>
            </a:extLst>
          </p:cNvPr>
          <p:cNvSpPr/>
          <p:nvPr/>
        </p:nvSpPr>
        <p:spPr>
          <a:xfrm>
            <a:off x="4617868" y="664401"/>
            <a:ext cx="26853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Solution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0C49E7-5D41-4FB3-977E-989B2A6AD477}"/>
              </a:ext>
            </a:extLst>
          </p:cNvPr>
          <p:cNvSpPr/>
          <p:nvPr/>
        </p:nvSpPr>
        <p:spPr>
          <a:xfrm>
            <a:off x="1182546" y="1843950"/>
            <a:ext cx="10335944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Screenshot depicting Adding an edge</a:t>
            </a:r>
          </a:p>
          <a:p>
            <a:endParaRPr lang="en-US" sz="4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32FA02-F243-4876-AAF4-679C5E5797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13814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F4BB2F6-39A3-4728-91CA-667446880405}"/>
              </a:ext>
            </a:extLst>
          </p:cNvPr>
          <p:cNvSpPr/>
          <p:nvPr/>
        </p:nvSpPr>
        <p:spPr>
          <a:xfrm>
            <a:off x="4617868" y="664401"/>
            <a:ext cx="26853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Solution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0C49E7-5D41-4FB3-977E-989B2A6AD477}"/>
              </a:ext>
            </a:extLst>
          </p:cNvPr>
          <p:cNvSpPr/>
          <p:nvPr/>
        </p:nvSpPr>
        <p:spPr>
          <a:xfrm>
            <a:off x="1182546" y="1843950"/>
            <a:ext cx="10335944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Screenshot depicting Updating an edge</a:t>
            </a:r>
          </a:p>
          <a:p>
            <a:endParaRPr lang="en-US" sz="4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32FA02-F243-4876-AAF4-679C5E5797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57709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F4BB2F6-39A3-4728-91CA-667446880405}"/>
              </a:ext>
            </a:extLst>
          </p:cNvPr>
          <p:cNvSpPr/>
          <p:nvPr/>
        </p:nvSpPr>
        <p:spPr>
          <a:xfrm>
            <a:off x="4617868" y="664401"/>
            <a:ext cx="26853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Solution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0C49E7-5D41-4FB3-977E-989B2A6AD477}"/>
              </a:ext>
            </a:extLst>
          </p:cNvPr>
          <p:cNvSpPr/>
          <p:nvPr/>
        </p:nvSpPr>
        <p:spPr>
          <a:xfrm>
            <a:off x="1182546" y="1843950"/>
            <a:ext cx="10335944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Screenshot depicting Removing an edge</a:t>
            </a:r>
          </a:p>
          <a:p>
            <a:endParaRPr lang="en-US" sz="4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32FA02-F243-4876-AAF4-679C5E5797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245375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F4BB2F6-39A3-4728-91CA-667446880405}"/>
              </a:ext>
            </a:extLst>
          </p:cNvPr>
          <p:cNvSpPr/>
          <p:nvPr/>
        </p:nvSpPr>
        <p:spPr>
          <a:xfrm>
            <a:off x="4617868" y="664401"/>
            <a:ext cx="26853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Solution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0C49E7-5D41-4FB3-977E-989B2A6AD477}"/>
              </a:ext>
            </a:extLst>
          </p:cNvPr>
          <p:cNvSpPr/>
          <p:nvPr/>
        </p:nvSpPr>
        <p:spPr>
          <a:xfrm>
            <a:off x="1182546" y="1843950"/>
            <a:ext cx="10335944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Screenshot depicting traversal</a:t>
            </a:r>
          </a:p>
          <a:p>
            <a:endParaRPr lang="en-US" sz="4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32FA02-F243-4876-AAF4-679C5E5797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547192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F4BB2F6-39A3-4728-91CA-667446880405}"/>
              </a:ext>
            </a:extLst>
          </p:cNvPr>
          <p:cNvSpPr/>
          <p:nvPr/>
        </p:nvSpPr>
        <p:spPr>
          <a:xfrm>
            <a:off x="4617868" y="664401"/>
            <a:ext cx="26853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Solution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0C49E7-5D41-4FB3-977E-989B2A6AD477}"/>
              </a:ext>
            </a:extLst>
          </p:cNvPr>
          <p:cNvSpPr/>
          <p:nvPr/>
        </p:nvSpPr>
        <p:spPr>
          <a:xfrm>
            <a:off x="1182546" y="1843950"/>
            <a:ext cx="10335944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Screenshot depicting other cool stuff</a:t>
            </a:r>
          </a:p>
          <a:p>
            <a:endParaRPr lang="en-US" sz="4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32FA02-F243-4876-AAF4-679C5E5797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930068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F4BB2F6-39A3-4728-91CA-667446880405}"/>
              </a:ext>
            </a:extLst>
          </p:cNvPr>
          <p:cNvSpPr/>
          <p:nvPr/>
        </p:nvSpPr>
        <p:spPr>
          <a:xfrm>
            <a:off x="5009069" y="664401"/>
            <a:ext cx="19029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Value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0C49E7-5D41-4FB3-977E-989B2A6AD477}"/>
              </a:ext>
            </a:extLst>
          </p:cNvPr>
          <p:cNvSpPr/>
          <p:nvPr/>
        </p:nvSpPr>
        <p:spPr>
          <a:xfrm>
            <a:off x="1182546" y="1843950"/>
            <a:ext cx="10335944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Why this solution and not something else?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What did you learn?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32FA02-F243-4876-AAF4-679C5E5797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576987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F4BB2F6-39A3-4728-91CA-667446880405}"/>
              </a:ext>
            </a:extLst>
          </p:cNvPr>
          <p:cNvSpPr/>
          <p:nvPr/>
        </p:nvSpPr>
        <p:spPr>
          <a:xfrm>
            <a:off x="4156208" y="664401"/>
            <a:ext cx="36086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Conclusion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0C49E7-5D41-4FB3-977E-989B2A6AD477}"/>
              </a:ext>
            </a:extLst>
          </p:cNvPr>
          <p:cNvSpPr/>
          <p:nvPr/>
        </p:nvSpPr>
        <p:spPr>
          <a:xfrm>
            <a:off x="1182546" y="1843950"/>
            <a:ext cx="10335944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Summary of findings…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Potential Future Work…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Profound statement…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32FA02-F243-4876-AAF4-679C5E5797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84737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F4BB2F6-39A3-4728-91CA-667446880405}"/>
              </a:ext>
            </a:extLst>
          </p:cNvPr>
          <p:cNvSpPr/>
          <p:nvPr/>
        </p:nvSpPr>
        <p:spPr>
          <a:xfrm>
            <a:off x="4771749" y="664401"/>
            <a:ext cx="23775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Outline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0C49E7-5D41-4FB3-977E-989B2A6AD477}"/>
              </a:ext>
            </a:extLst>
          </p:cNvPr>
          <p:cNvSpPr/>
          <p:nvPr/>
        </p:nvSpPr>
        <p:spPr>
          <a:xfrm>
            <a:off x="1182546" y="1843950"/>
            <a:ext cx="10335944" cy="378565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Introduction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UN Sustainability Goal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Problem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Solution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Value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C38109-86FC-4DA1-9841-D40C4B4EDB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843923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F4BB2F6-39A3-4728-91CA-667446880405}"/>
              </a:ext>
            </a:extLst>
          </p:cNvPr>
          <p:cNvSpPr/>
          <p:nvPr/>
        </p:nvSpPr>
        <p:spPr>
          <a:xfrm>
            <a:off x="4060019" y="664401"/>
            <a:ext cx="38010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Introduction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0C49E7-5D41-4FB3-977E-989B2A6AD477}"/>
              </a:ext>
            </a:extLst>
          </p:cNvPr>
          <p:cNvSpPr/>
          <p:nvPr/>
        </p:nvSpPr>
        <p:spPr>
          <a:xfrm>
            <a:off x="1182546" y="1843950"/>
            <a:ext cx="10324826" cy="440120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This mini project focuses on demonstrating the use of Graph ADT to provide a reference for Allocating hospitals, creating partnership between them and determining the shortest path to reach a particular hospital</a:t>
            </a:r>
          </a:p>
          <a:p>
            <a:endParaRPr lang="en-US" sz="4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32FA02-F243-4876-AAF4-679C5E5797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339630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F4BB2F6-39A3-4728-91CA-667446880405}"/>
              </a:ext>
            </a:extLst>
          </p:cNvPr>
          <p:cNvSpPr/>
          <p:nvPr/>
        </p:nvSpPr>
        <p:spPr>
          <a:xfrm>
            <a:off x="2405722" y="664401"/>
            <a:ext cx="71096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 Sustainability Goal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0C49E7-5D41-4FB3-977E-989B2A6AD477}"/>
              </a:ext>
            </a:extLst>
          </p:cNvPr>
          <p:cNvSpPr/>
          <p:nvPr/>
        </p:nvSpPr>
        <p:spPr>
          <a:xfrm>
            <a:off x="1182546" y="1843948"/>
            <a:ext cx="10451436" cy="409261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Goal 3: GOOD HEALTH AND WELL-BEING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Hospital Allocator and Finder: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Hospitals create partnership among themselves in other to share resources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Users may find the closest hospital to </a:t>
            </a:r>
            <a:r>
              <a:rPr lang="en-US" sz="3600" dirty="0" err="1"/>
              <a:t>thier</a:t>
            </a:r>
            <a:r>
              <a:rPr lang="en-US" sz="3600" dirty="0"/>
              <a:t> current locations, and know the exact path to reach the particular hospital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32FA02-F243-4876-AAF4-679C5E5797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50687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F4BB2F6-39A3-4728-91CA-667446880405}"/>
              </a:ext>
            </a:extLst>
          </p:cNvPr>
          <p:cNvSpPr/>
          <p:nvPr/>
        </p:nvSpPr>
        <p:spPr>
          <a:xfrm>
            <a:off x="4579392" y="280987"/>
            <a:ext cx="27622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Problem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0C49E7-5D41-4FB3-977E-989B2A6AD477}"/>
              </a:ext>
            </a:extLst>
          </p:cNvPr>
          <p:cNvSpPr/>
          <p:nvPr/>
        </p:nvSpPr>
        <p:spPr>
          <a:xfrm>
            <a:off x="1224749" y="1274336"/>
            <a:ext cx="10335944" cy="50167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In order to help the government to better structure hospitals it is necessary for the hospitals to have partnerships.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Patients also need to know the closest hospital to their locations for their particular health condition in order to be assisted in time. The google map has a similar implementation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32FA02-F243-4876-AAF4-679C5E5797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0185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F4BB2F6-39A3-4728-91CA-667446880405}"/>
              </a:ext>
            </a:extLst>
          </p:cNvPr>
          <p:cNvSpPr/>
          <p:nvPr/>
        </p:nvSpPr>
        <p:spPr>
          <a:xfrm>
            <a:off x="4519392" y="43230"/>
            <a:ext cx="26853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Solution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0C49E7-5D41-4FB3-977E-989B2A6AD477}"/>
              </a:ext>
            </a:extLst>
          </p:cNvPr>
          <p:cNvSpPr/>
          <p:nvPr/>
        </p:nvSpPr>
        <p:spPr>
          <a:xfrm>
            <a:off x="928028" y="728802"/>
            <a:ext cx="10335944" cy="563231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Nodes represent hospitals or users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Edges the path between the hospitals and the user’s location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Traversals represents partnership between hospitals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It is best to represent resource using graph ADT because it provide links to each node while making it each to access it neighbors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32FA02-F243-4876-AAF4-679C5E5797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73234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F4BB2F6-39A3-4728-91CA-667446880405}"/>
              </a:ext>
            </a:extLst>
          </p:cNvPr>
          <p:cNvSpPr/>
          <p:nvPr/>
        </p:nvSpPr>
        <p:spPr>
          <a:xfrm>
            <a:off x="4617868" y="664401"/>
            <a:ext cx="26853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Solution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0C49E7-5D41-4FB3-977E-989B2A6AD477}"/>
              </a:ext>
            </a:extLst>
          </p:cNvPr>
          <p:cNvSpPr/>
          <p:nvPr/>
        </p:nvSpPr>
        <p:spPr>
          <a:xfrm>
            <a:off x="1182546" y="1843950"/>
            <a:ext cx="10335944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Screenshot depicting mini project visualization of nodes and edges</a:t>
            </a:r>
          </a:p>
          <a:p>
            <a:endParaRPr lang="en-US" sz="4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32FA02-F243-4876-AAF4-679C5E5797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655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F4BB2F6-39A3-4728-91CA-667446880405}"/>
              </a:ext>
            </a:extLst>
          </p:cNvPr>
          <p:cNvSpPr/>
          <p:nvPr/>
        </p:nvSpPr>
        <p:spPr>
          <a:xfrm>
            <a:off x="4617868" y="664401"/>
            <a:ext cx="26853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Solution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0C49E7-5D41-4FB3-977E-989B2A6AD477}"/>
              </a:ext>
            </a:extLst>
          </p:cNvPr>
          <p:cNvSpPr/>
          <p:nvPr/>
        </p:nvSpPr>
        <p:spPr>
          <a:xfrm>
            <a:off x="1182546" y="1843950"/>
            <a:ext cx="10335944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Screenshot depicting Adding node</a:t>
            </a:r>
          </a:p>
          <a:p>
            <a:endParaRPr lang="en-US" sz="4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32FA02-F243-4876-AAF4-679C5E5797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14260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F4BB2F6-39A3-4728-91CA-667446880405}"/>
              </a:ext>
            </a:extLst>
          </p:cNvPr>
          <p:cNvSpPr/>
          <p:nvPr/>
        </p:nvSpPr>
        <p:spPr>
          <a:xfrm>
            <a:off x="4617868" y="664401"/>
            <a:ext cx="26853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Solution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0C49E7-5D41-4FB3-977E-989B2A6AD477}"/>
              </a:ext>
            </a:extLst>
          </p:cNvPr>
          <p:cNvSpPr/>
          <p:nvPr/>
        </p:nvSpPr>
        <p:spPr>
          <a:xfrm>
            <a:off x="1182546" y="1843950"/>
            <a:ext cx="10335944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Screenshot depicting Updating node</a:t>
            </a:r>
          </a:p>
          <a:p>
            <a:endParaRPr lang="en-US" sz="4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32FA02-F243-4876-AAF4-679C5E5797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77282665"/>
      </p:ext>
    </p:extLst>
  </p:cSld>
  <p:clrMapOvr>
    <a:masterClrMapping/>
  </p:clrMapOvr>
</p:sld>
</file>

<file path=ppt/theme/theme1.xml><?xml version="1.0" encoding="utf-8"?>
<a:theme xmlns:a="http://schemas.openxmlformats.org/drawingml/2006/main" name="UJ">
  <a:themeElements>
    <a:clrScheme name="UJ">
      <a:dk1>
        <a:srgbClr val="3C3C3C"/>
      </a:dk1>
      <a:lt1>
        <a:srgbClr val="FFFFFF"/>
      </a:lt1>
      <a:dk2>
        <a:srgbClr val="3C3C3C"/>
      </a:dk2>
      <a:lt2>
        <a:srgbClr val="A7A7A7"/>
      </a:lt2>
      <a:accent1>
        <a:srgbClr val="26003B"/>
      </a:accent1>
      <a:accent2>
        <a:srgbClr val="D95900"/>
      </a:accent2>
      <a:accent3>
        <a:srgbClr val="3C3C3C"/>
      </a:accent3>
      <a:accent4>
        <a:srgbClr val="E98837"/>
      </a:accent4>
      <a:accent5>
        <a:srgbClr val="A7A7A7"/>
      </a:accent5>
      <a:accent6>
        <a:srgbClr val="93809D"/>
      </a:accent6>
      <a:hlink>
        <a:srgbClr val="3C3C3C"/>
      </a:hlink>
      <a:folHlink>
        <a:srgbClr val="A7A7A7"/>
      </a:folHlink>
    </a:clrScheme>
    <a:fontScheme name="Custom 97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  <_dlc_DocId xmlns="54d5fed8-76f5-4e8f-9889-73f9666a3c69">2WKNTYJURH3M-4-4795</_dlc_DocId>
    <_dlc_DocIdUrl xmlns="54d5fed8-76f5-4e8f-9889-73f9666a3c69">
      <Url>https://intranet.uj.ac.za/_layouts/15/DocIdRedir.aspx?ID=2WKNTYJURH3M-4-4795</Url>
      <Description>2WKNTYJURH3M-4-4795</Description>
    </_dlc_DocIdUrl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5BC57F166C9754B91CD85089D67B371" ma:contentTypeVersion="1" ma:contentTypeDescription="Create a new document." ma:contentTypeScope="" ma:versionID="3a62357ed737ed26a1ba1db33fc307ac">
  <xsd:schema xmlns:xsd="http://www.w3.org/2001/XMLSchema" xmlns:xs="http://www.w3.org/2001/XMLSchema" xmlns:p="http://schemas.microsoft.com/office/2006/metadata/properties" xmlns:ns1="http://schemas.microsoft.com/sharepoint/v3" xmlns:ns2="54d5fed8-76f5-4e8f-9889-73f9666a3c69" targetNamespace="http://schemas.microsoft.com/office/2006/metadata/properties" ma:root="true" ma:fieldsID="42f0a9b80ca4ba500715ad7d4b3db980" ns1:_="" ns2:_="">
    <xsd:import namespace="http://schemas.microsoft.com/sharepoint/v3"/>
    <xsd:import namespace="54d5fed8-76f5-4e8f-9889-73f9666a3c69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4d5fed8-76f5-4e8f-9889-73f9666a3c69" elementFormDefault="qualified">
    <xsd:import namespace="http://schemas.microsoft.com/office/2006/documentManagement/types"/>
    <xsd:import namespace="http://schemas.microsoft.com/office/infopath/2007/PartnerControls"/>
    <xsd:element name="_dlc_DocId" ma:index="10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1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2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39E6DC7-4EA3-4ABC-9794-00F344CE4181}">
  <ds:schemaRefs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purl.org/dc/terms/"/>
    <ds:schemaRef ds:uri="54d5fed8-76f5-4e8f-9889-73f9666a3c69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0E24151-81F6-4ACE-8390-8E4FD6D732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54d5fed8-76f5-4e8f-9889-73f9666a3c6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764DC39-0BBE-498F-8FFC-0D8F2578F6AB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383B6F55-99A6-46B1-9373-B11ECF2F7B4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280</Words>
  <Application>Microsoft Office PowerPoint</Application>
  <PresentationFormat>Widescreen</PresentationFormat>
  <Paragraphs>50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UJ</vt:lpstr>
      <vt:lpstr>Hospital Resource Allocator and Finder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Debra</dc:creator>
  <cp:lastModifiedBy>HERVE NGOMSEU FOTSING</cp:lastModifiedBy>
  <cp:revision>221</cp:revision>
  <dcterms:created xsi:type="dcterms:W3CDTF">2016-08-29T16:05:45Z</dcterms:created>
  <dcterms:modified xsi:type="dcterms:W3CDTF">2019-05-01T18:22:43Z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0x010100D5BC57F166C9754B91CD85089D67B371</vt:lpwstr>
  </property>
  <property fmtid="{D5CDD505-2E9C-101B-9397-08002B2CF9AE}" pid="3" name="_dlc_DocIdItemGuid">
    <vt:lpwstr>446716d7-540a-4505-8cfc-ef7a779e7d02</vt:lpwstr>
  </property>
</Properties>
</file>