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97" r:id="rId6"/>
    <p:sldId id="328" r:id="rId7"/>
    <p:sldId id="337" r:id="rId8"/>
    <p:sldId id="345" r:id="rId9"/>
    <p:sldId id="338" r:id="rId10"/>
    <p:sldId id="339" r:id="rId11"/>
    <p:sldId id="340" r:id="rId12"/>
    <p:sldId id="346" r:id="rId13"/>
    <p:sldId id="347" r:id="rId14"/>
    <p:sldId id="348" r:id="rId15"/>
    <p:sldId id="350" r:id="rId16"/>
    <p:sldId id="351" r:id="rId17"/>
    <p:sldId id="352" r:id="rId18"/>
    <p:sldId id="349" r:id="rId19"/>
    <p:sldId id="353" r:id="rId20"/>
    <p:sldId id="341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A7040-B56E-4C2A-B1E3-62410A4CC35E}" v="12" dt="2019-05-01T14:29:02.768"/>
    <p1510:client id="{91EAA90D-1D3C-4743-B7FB-CD4E3D750F90}" v="28" dt="2019-05-02T02:01:4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85" d="100"/>
          <a:sy n="85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HERVE NGOMSEU FOTSING" userId="b6c27397-4ecf-40bd-bfbf-c2746a7cbfd3" providerId="ADAL" clId="{91EAA90D-1D3C-4743-B7FB-CD4E3D750F90}"/>
    <pc:docChg chg="undo redo custSel modSld">
      <pc:chgData name="HERVE NGOMSEU FOTSING" userId="b6c27397-4ecf-40bd-bfbf-c2746a7cbfd3" providerId="ADAL" clId="{91EAA90D-1D3C-4743-B7FB-CD4E3D750F90}" dt="2019-05-02T02:08:43.042" v="2451" actId="20577"/>
      <pc:docMkLst>
        <pc:docMk/>
      </pc:docMkLst>
      <pc:sldChg chg="addSp delSp modSp">
        <pc:chgData name="HERVE NGOMSEU FOTSING" userId="b6c27397-4ecf-40bd-bfbf-c2746a7cbfd3" providerId="ADAL" clId="{91EAA90D-1D3C-4743-B7FB-CD4E3D750F90}" dt="2019-05-02T00:52:25.506" v="217" actId="1076"/>
        <pc:sldMkLst>
          <pc:docMk/>
          <pc:sldMk cId="40655707" sldId="340"/>
        </pc:sldMkLst>
        <pc:spChg chg="del mod">
          <ac:chgData name="HERVE NGOMSEU FOTSING" userId="b6c27397-4ecf-40bd-bfbf-c2746a7cbfd3" providerId="ADAL" clId="{91EAA90D-1D3C-4743-B7FB-CD4E3D750F90}" dt="2019-05-02T00:52:20.232" v="216" actId="478"/>
          <ac:spMkLst>
            <pc:docMk/>
            <pc:sldMk cId="40655707" sldId="34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47:31.985" v="115" actId="20577"/>
          <ac:spMkLst>
            <pc:docMk/>
            <pc:sldMk cId="40655707" sldId="340"/>
            <ac:spMk id="6" creationId="{2A0C49E7-5D41-4FB3-977E-989B2A6AD477}"/>
          </ac:spMkLst>
        </pc:spChg>
        <pc:picChg chg="add del mod">
          <ac:chgData name="HERVE NGOMSEU FOTSING" userId="b6c27397-4ecf-40bd-bfbf-c2746a7cbfd3" providerId="ADAL" clId="{91EAA90D-1D3C-4743-B7FB-CD4E3D750F90}" dt="2019-05-02T00:43:10.716" v="11" actId="478"/>
          <ac:picMkLst>
            <pc:docMk/>
            <pc:sldMk cId="40655707" sldId="340"/>
            <ac:picMk id="4" creationId="{9A7F5933-ABEF-456F-864E-65B4B575AEA7}"/>
          </ac:picMkLst>
        </pc:picChg>
        <pc:picChg chg="add mod">
          <ac:chgData name="HERVE NGOMSEU FOTSING" userId="b6c27397-4ecf-40bd-bfbf-c2746a7cbfd3" providerId="ADAL" clId="{91EAA90D-1D3C-4743-B7FB-CD4E3D750F90}" dt="2019-05-02T00:52:25.506" v="217" actId="1076"/>
          <ac:picMkLst>
            <pc:docMk/>
            <pc:sldMk cId="40655707" sldId="340"/>
            <ac:picMk id="8" creationId="{242D4EDC-3884-467F-9CBA-C87A2AF236BA}"/>
          </ac:picMkLst>
        </pc:picChg>
      </pc:sldChg>
      <pc:sldChg chg="modSp">
        <pc:chgData name="HERVE NGOMSEU FOTSING" userId="b6c27397-4ecf-40bd-bfbf-c2746a7cbfd3" providerId="ADAL" clId="{91EAA90D-1D3C-4743-B7FB-CD4E3D750F90}" dt="2019-05-02T01:59:14.663" v="2137" actId="20577"/>
        <pc:sldMkLst>
          <pc:docMk/>
          <pc:sldMk cId="3957698726" sldId="341"/>
        </pc:sldMkLst>
        <pc:spChg chg="mod">
          <ac:chgData name="HERVE NGOMSEU FOTSING" userId="b6c27397-4ecf-40bd-bfbf-c2746a7cbfd3" providerId="ADAL" clId="{91EAA90D-1D3C-4743-B7FB-CD4E3D750F90}" dt="2019-05-02T01:57:14.432" v="2023" actId="20577"/>
          <ac:spMkLst>
            <pc:docMk/>
            <pc:sldMk cId="3957698726" sldId="34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9:14.663" v="2137" actId="20577"/>
          <ac:spMkLst>
            <pc:docMk/>
            <pc:sldMk cId="3957698726" sldId="341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2:08:43.042" v="2451" actId="20577"/>
        <pc:sldMkLst>
          <pc:docMk/>
          <pc:sldMk cId="1884737371" sldId="342"/>
        </pc:sldMkLst>
        <pc:spChg chg="add del mod">
          <ac:chgData name="HERVE NGOMSEU FOTSING" userId="b6c27397-4ecf-40bd-bfbf-c2746a7cbfd3" providerId="ADAL" clId="{91EAA90D-1D3C-4743-B7FB-CD4E3D750F90}" dt="2019-05-02T02:01:41.827" v="2195" actId="478"/>
          <ac:spMkLst>
            <pc:docMk/>
            <pc:sldMk cId="1884737371" sldId="342"/>
            <ac:spMk id="2" creationId="{DCAFC7E5-C05A-4ED4-85D0-4D5EEC969308}"/>
          </ac:spMkLst>
        </pc:spChg>
        <pc:spChg chg="mod">
          <ac:chgData name="HERVE NGOMSEU FOTSING" userId="b6c27397-4ecf-40bd-bfbf-c2746a7cbfd3" providerId="ADAL" clId="{91EAA90D-1D3C-4743-B7FB-CD4E3D750F90}" dt="2019-05-02T02:08:16.671" v="2449" actId="1076"/>
          <ac:spMkLst>
            <pc:docMk/>
            <pc:sldMk cId="1884737371" sldId="34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2:08:43.042" v="2451" actId="20577"/>
          <ac:spMkLst>
            <pc:docMk/>
            <pc:sldMk cId="1884737371" sldId="342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0:53:34.768" v="232" actId="1036"/>
        <pc:sldMkLst>
          <pc:docMk/>
          <pc:sldMk cId="1114260958" sldId="346"/>
        </pc:sldMkLst>
        <pc:spChg chg="del mod">
          <ac:chgData name="HERVE NGOMSEU FOTSING" userId="b6c27397-4ecf-40bd-bfbf-c2746a7cbfd3" providerId="ADAL" clId="{91EAA90D-1D3C-4743-B7FB-CD4E3D750F90}" dt="2019-05-02T00:53:00.010" v="226" actId="478"/>
          <ac:spMkLst>
            <pc:docMk/>
            <pc:sldMk cId="1114260958" sldId="346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53:12.631" v="229" actId="14100"/>
          <ac:spMkLst>
            <pc:docMk/>
            <pc:sldMk cId="1114260958" sldId="346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0:53:34.768" v="232" actId="1036"/>
          <ac:picMkLst>
            <pc:docMk/>
            <pc:sldMk cId="1114260958" sldId="346"/>
            <ac:picMk id="4" creationId="{017F6C90-0B7F-4A6B-8DE1-7F7CFB49932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18:22.517" v="381" actId="1076"/>
        <pc:sldMkLst>
          <pc:docMk/>
          <pc:sldMk cId="2777282665" sldId="347"/>
        </pc:sldMkLst>
        <pc:spChg chg="add del">
          <ac:chgData name="HERVE NGOMSEU FOTSING" userId="b6c27397-4ecf-40bd-bfbf-c2746a7cbfd3" providerId="ADAL" clId="{91EAA90D-1D3C-4743-B7FB-CD4E3D750F90}" dt="2019-05-02T01:11:44.572" v="254" actId="478"/>
          <ac:spMkLst>
            <pc:docMk/>
            <pc:sldMk cId="2777282665" sldId="347"/>
            <ac:spMk id="5" creationId="{6F4BB2F6-39A3-4728-91CA-667446880405}"/>
          </ac:spMkLst>
        </pc:spChg>
        <pc:spChg chg="del mod">
          <ac:chgData name="HERVE NGOMSEU FOTSING" userId="b6c27397-4ecf-40bd-bfbf-c2746a7cbfd3" providerId="ADAL" clId="{91EAA90D-1D3C-4743-B7FB-CD4E3D750F90}" dt="2019-05-02T01:11:52.070" v="263" actId="478"/>
          <ac:spMkLst>
            <pc:docMk/>
            <pc:sldMk cId="2777282665" sldId="347"/>
            <ac:spMk id="6" creationId="{2A0C49E7-5D41-4FB3-977E-989B2A6AD477}"/>
          </ac:spMkLst>
        </pc:spChg>
        <pc:spChg chg="add mod">
          <ac:chgData name="HERVE NGOMSEU FOTSING" userId="b6c27397-4ecf-40bd-bfbf-c2746a7cbfd3" providerId="ADAL" clId="{91EAA90D-1D3C-4743-B7FB-CD4E3D750F90}" dt="2019-05-02T01:12:25.557" v="282" actId="1076"/>
          <ac:spMkLst>
            <pc:docMk/>
            <pc:sldMk cId="2777282665" sldId="347"/>
            <ac:spMk id="9" creationId="{F6A47CAE-5D11-41D2-A618-0E84FDCC163C}"/>
          </ac:spMkLst>
        </pc:spChg>
        <pc:spChg chg="add mod">
          <ac:chgData name="HERVE NGOMSEU FOTSING" userId="b6c27397-4ecf-40bd-bfbf-c2746a7cbfd3" providerId="ADAL" clId="{91EAA90D-1D3C-4743-B7FB-CD4E3D750F90}" dt="2019-05-02T01:18:11.510" v="378" actId="1076"/>
          <ac:spMkLst>
            <pc:docMk/>
            <pc:sldMk cId="2777282665" sldId="347"/>
            <ac:spMk id="14" creationId="{53C5FB44-51DD-4CC5-B71C-F39BDC5B0728}"/>
          </ac:spMkLst>
        </pc:spChg>
        <pc:picChg chg="add del mod">
          <ac:chgData name="HERVE NGOMSEU FOTSING" userId="b6c27397-4ecf-40bd-bfbf-c2746a7cbfd3" providerId="ADAL" clId="{91EAA90D-1D3C-4743-B7FB-CD4E3D750F90}" dt="2019-05-02T01:18:22.517" v="381" actId="1076"/>
          <ac:picMkLst>
            <pc:docMk/>
            <pc:sldMk cId="2777282665" sldId="347"/>
            <ac:picMk id="4" creationId="{BCDBD518-6D3D-4712-A74E-691E61AC5839}"/>
          </ac:picMkLst>
        </pc:picChg>
        <pc:picChg chg="add del mod">
          <ac:chgData name="HERVE NGOMSEU FOTSING" userId="b6c27397-4ecf-40bd-bfbf-c2746a7cbfd3" providerId="ADAL" clId="{91EAA90D-1D3C-4743-B7FB-CD4E3D750F90}" dt="2019-05-02T01:15:41.994" v="302" actId="1076"/>
          <ac:picMkLst>
            <pc:docMk/>
            <pc:sldMk cId="2777282665" sldId="347"/>
            <ac:picMk id="8" creationId="{E25184B4-29DC-469A-B295-A5E36357BF12}"/>
          </ac:picMkLst>
        </pc:picChg>
        <pc:picChg chg="add mod">
          <ac:chgData name="HERVE NGOMSEU FOTSING" userId="b6c27397-4ecf-40bd-bfbf-c2746a7cbfd3" providerId="ADAL" clId="{91EAA90D-1D3C-4743-B7FB-CD4E3D750F90}" dt="2019-05-02T01:18:20.208" v="380" actId="1076"/>
          <ac:picMkLst>
            <pc:docMk/>
            <pc:sldMk cId="2777282665" sldId="347"/>
            <ac:picMk id="11" creationId="{EB4660CD-5912-46F6-8E1C-C38C11A1774C}"/>
          </ac:picMkLst>
        </pc:picChg>
        <pc:picChg chg="add mod">
          <ac:chgData name="HERVE NGOMSEU FOTSING" userId="b6c27397-4ecf-40bd-bfbf-c2746a7cbfd3" providerId="ADAL" clId="{91EAA90D-1D3C-4743-B7FB-CD4E3D750F90}" dt="2019-05-02T01:16:19.697" v="309" actId="1035"/>
          <ac:picMkLst>
            <pc:docMk/>
            <pc:sldMk cId="2777282665" sldId="347"/>
            <ac:picMk id="13" creationId="{78FE1B07-0194-4E8C-8576-208802B93E08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4:07.069" v="571" actId="1076"/>
        <pc:sldMkLst>
          <pc:docMk/>
          <pc:sldMk cId="3128463901" sldId="348"/>
        </pc:sldMkLst>
        <pc:spChg chg="mod">
          <ac:chgData name="HERVE NGOMSEU FOTSING" userId="b6c27397-4ecf-40bd-bfbf-c2746a7cbfd3" providerId="ADAL" clId="{91EAA90D-1D3C-4743-B7FB-CD4E3D750F90}" dt="2019-05-02T01:19:24.760" v="408" actId="1076"/>
          <ac:spMkLst>
            <pc:docMk/>
            <pc:sldMk cId="3128463901" sldId="34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4:00.511" v="570" actId="20577"/>
          <ac:spMkLst>
            <pc:docMk/>
            <pc:sldMk cId="3128463901" sldId="348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4:07.069" v="571" actId="1076"/>
          <ac:picMkLst>
            <pc:docMk/>
            <pc:sldMk cId="3128463901" sldId="348"/>
            <ac:picMk id="4" creationId="{EE28007D-57FF-4262-AC24-DEA80B4F731A}"/>
          </ac:picMkLst>
        </pc:picChg>
        <pc:picChg chg="add mod">
          <ac:chgData name="HERVE NGOMSEU FOTSING" userId="b6c27397-4ecf-40bd-bfbf-c2746a7cbfd3" providerId="ADAL" clId="{91EAA90D-1D3C-4743-B7FB-CD4E3D750F90}" dt="2019-05-02T01:22:24.689" v="438" actId="1076"/>
          <ac:picMkLst>
            <pc:docMk/>
            <pc:sldMk cId="3128463901" sldId="348"/>
            <ac:picMk id="8" creationId="{F24E2493-BECF-43D3-8BE1-DFF477472EF1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43:09.230" v="1309" actId="20577"/>
        <pc:sldMkLst>
          <pc:docMk/>
          <pc:sldMk cId="2754719205" sldId="349"/>
        </pc:sldMkLst>
        <pc:spChg chg="del mod">
          <ac:chgData name="HERVE NGOMSEU FOTSING" userId="b6c27397-4ecf-40bd-bfbf-c2746a7cbfd3" providerId="ADAL" clId="{91EAA90D-1D3C-4743-B7FB-CD4E3D750F90}" dt="2019-05-02T01:40:31.357" v="1210"/>
          <ac:spMkLst>
            <pc:docMk/>
            <pc:sldMk cId="2754719205" sldId="34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43:09.230" v="1309" actId="20577"/>
          <ac:spMkLst>
            <pc:docMk/>
            <pc:sldMk cId="2754719205" sldId="349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1:02.393" v="1215" actId="1076"/>
          <ac:picMkLst>
            <pc:docMk/>
            <pc:sldMk cId="2754719205" sldId="349"/>
            <ac:picMk id="4" creationId="{B01F323B-AFF4-4E97-9E9C-443355CA16F1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8:23.244" v="752" actId="14100"/>
        <pc:sldMkLst>
          <pc:docMk/>
          <pc:sldMk cId="1813814259" sldId="350"/>
        </pc:sldMkLst>
        <pc:spChg chg="mod">
          <ac:chgData name="HERVE NGOMSEU FOTSING" userId="b6c27397-4ecf-40bd-bfbf-c2746a7cbfd3" providerId="ADAL" clId="{91EAA90D-1D3C-4743-B7FB-CD4E3D750F90}" dt="2019-05-02T01:24:57.283" v="595" actId="1076"/>
          <ac:spMkLst>
            <pc:docMk/>
            <pc:sldMk cId="1813814259" sldId="35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6:50.682" v="698" actId="14100"/>
          <ac:spMkLst>
            <pc:docMk/>
            <pc:sldMk cId="1813814259" sldId="350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8:23.244" v="752" actId="14100"/>
          <ac:picMkLst>
            <pc:docMk/>
            <pc:sldMk cId="1813814259" sldId="350"/>
            <ac:picMk id="4" creationId="{921C0AAD-E96E-4246-8BC7-0862418A01CA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30:27.610" v="920" actId="20577"/>
        <pc:sldMkLst>
          <pc:docMk/>
          <pc:sldMk cId="3057709220" sldId="351"/>
        </pc:sldMkLst>
        <pc:spChg chg="mod">
          <ac:chgData name="HERVE NGOMSEU FOTSING" userId="b6c27397-4ecf-40bd-bfbf-c2746a7cbfd3" providerId="ADAL" clId="{91EAA90D-1D3C-4743-B7FB-CD4E3D750F90}" dt="2019-05-02T01:27:39.732" v="742" actId="1076"/>
          <ac:spMkLst>
            <pc:docMk/>
            <pc:sldMk cId="3057709220" sldId="35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0:27.610" v="920" actId="20577"/>
          <ac:spMkLst>
            <pc:docMk/>
            <pc:sldMk cId="3057709220" sldId="351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91EAA90D-1D3C-4743-B7FB-CD4E3D750F90}" dt="2019-05-02T01:27:51.682" v="745"/>
          <ac:spMkLst>
            <pc:docMk/>
            <pc:sldMk cId="3057709220" sldId="351"/>
            <ac:spMk id="7" creationId="{07CC95C4-03E6-4DAE-B447-A725B060DB22}"/>
          </ac:spMkLst>
        </pc:spChg>
        <pc:picChg chg="add mod">
          <ac:chgData name="HERVE NGOMSEU FOTSING" userId="b6c27397-4ecf-40bd-bfbf-c2746a7cbfd3" providerId="ADAL" clId="{91EAA90D-1D3C-4743-B7FB-CD4E3D750F90}" dt="2019-05-02T01:28:30.159" v="753" actId="14100"/>
          <ac:picMkLst>
            <pc:docMk/>
            <pc:sldMk cId="3057709220" sldId="351"/>
            <ac:picMk id="4" creationId="{433F8BC1-CCCC-4303-909A-73058F414C67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38:12.017" v="1127" actId="14100"/>
        <pc:sldMkLst>
          <pc:docMk/>
          <pc:sldMk cId="1424537554" sldId="352"/>
        </pc:sldMkLst>
        <pc:spChg chg="mod">
          <ac:chgData name="HERVE NGOMSEU FOTSING" userId="b6c27397-4ecf-40bd-bfbf-c2746a7cbfd3" providerId="ADAL" clId="{91EAA90D-1D3C-4743-B7FB-CD4E3D750F90}" dt="2019-05-02T01:36:23.477" v="963" actId="1076"/>
          <ac:spMkLst>
            <pc:docMk/>
            <pc:sldMk cId="1424537554" sldId="35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8:12.017" v="1127" actId="14100"/>
          <ac:spMkLst>
            <pc:docMk/>
            <pc:sldMk cId="1424537554" sldId="352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36:17.450" v="962" actId="1076"/>
          <ac:picMkLst>
            <pc:docMk/>
            <pc:sldMk cId="1424537554" sldId="352"/>
            <ac:picMk id="4" creationId="{A0183E96-6106-48BD-BC9B-4F2D29D0A9C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50:59.370" v="1520" actId="20577"/>
        <pc:sldMkLst>
          <pc:docMk/>
          <pc:sldMk cId="2093006826" sldId="353"/>
        </pc:sldMkLst>
        <pc:spChg chg="del mod">
          <ac:chgData name="HERVE NGOMSEU FOTSING" userId="b6c27397-4ecf-40bd-bfbf-c2746a7cbfd3" providerId="ADAL" clId="{91EAA90D-1D3C-4743-B7FB-CD4E3D750F90}" dt="2019-05-02T01:47:20.190" v="1316" actId="478"/>
          <ac:spMkLst>
            <pc:docMk/>
            <pc:sldMk cId="2093006826" sldId="353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0:59.370" v="1520" actId="20577"/>
          <ac:spMkLst>
            <pc:docMk/>
            <pc:sldMk cId="2093006826" sldId="353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7:28.162" v="1317" actId="1076"/>
          <ac:picMkLst>
            <pc:docMk/>
            <pc:sldMk cId="2093006826" sldId="353"/>
            <ac:picMk id="4" creationId="{5661CDE4-0E15-49B5-A9E0-71EE28422104}"/>
          </ac:picMkLst>
        </pc:picChg>
      </pc:sldChg>
    </pc:docChg>
  </pc:docChgLst>
  <pc:docChgLst>
    <pc:chgData name="Fourie, Margaux" userId="96546587-09bc-4529-bb4f-3f4b2c23ec8f" providerId="ADAL" clId="{9C27A243-D1B0-4701-B9DD-A44E9A68B84D}"/>
  </pc:docChgLst>
  <pc:docChgLst>
    <pc:chgData name="Fourie, Margaux" userId="96546587-09bc-4529-bb4f-3f4b2c23ec8f" providerId="ADAL" clId="{3BD9DCB8-2ADC-4723-AB1A-2174998ABC6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Hospital Resource Allocator and Finder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CSC3A Mini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861972" y="0"/>
            <a:ext cx="599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an edge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5887288" y="1007047"/>
            <a:ext cx="587774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Remove Partnership then check for partnership to show removal of the edge 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28007D-57FF-4262-AC24-DEA80B4F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46" y="4614030"/>
            <a:ext cx="6314255" cy="10764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E2493-BECF-43D3-8BE1-DFF47747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628"/>
            <a:ext cx="587774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090453" y="0"/>
            <a:ext cx="7378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Nodes(vertices)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378222" y="761627"/>
            <a:ext cx="514026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Add a Hospital then provide its details them check by viewing the hospital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C0AAD-E96E-4246-8BC7-0862418A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23329"/>
            <a:ext cx="5877745" cy="5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969985" y="0"/>
            <a:ext cx="807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a Node(vertex)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863645" y="920621"/>
            <a:ext cx="425973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delete Hospital and provide hospital code then re-display the hospitals and check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F8BC1-CCCC-4303-909A-73058F41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23329"/>
            <a:ext cx="5877745" cy="5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876539" y="59004"/>
            <a:ext cx="9905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Representation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922228" y="1095023"/>
            <a:ext cx="5043993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Nodes represented by hospitals on the google map shown y the red spots. The edge is the blue line showing the path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3E96-6106-48BD-BC9B-4F2D29D0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1194201"/>
            <a:ext cx="656364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255386" y="726350"/>
            <a:ext cx="521794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Determining the best Hospital using location and medical service  provided in the combo box then view graph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F323B-AFF4-4E97-9E9C-443355CA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608759"/>
            <a:ext cx="589679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893650" y="972048"/>
            <a:ext cx="393015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Showing directions on the google map using the shortest path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61CDE4-0E15-49B5-A9E0-71EE2842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72048"/>
            <a:ext cx="653506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59359" y="0"/>
            <a:ext cx="9354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added and stuff learned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59359" y="1314034"/>
            <a:ext cx="10335944" cy="57554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This solution helped a lot in terms of using graphs because it provides links like if hospital “a” is partner with hospital “b” and “b” with “c”, then c is a potential partner to a and help to hop and traverse every 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addition, because I was using google maps, this solution helps adapt with real locations and it is more practical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 I learnt that graph are best to represent set of linked nodes in a complex data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769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167496" y="245885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93835" y="1206800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Summary of findings: How to use google map, exporting to .jar files, using libraries, research and programming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Potential Future Work: Build an application to restructure hospitals in a country that will help better </a:t>
            </a:r>
            <a:r>
              <a:rPr lang="en-US" sz="4000"/>
              <a:t>health care.</a:t>
            </a:r>
            <a:endParaRPr lang="en-US" sz="4000" dirty="0"/>
          </a:p>
          <a:p>
            <a:r>
              <a:rPr lang="en-US" sz="4000" b="1" i="1" dirty="0"/>
              <a:t>	</a:t>
            </a:r>
          </a:p>
          <a:p>
            <a:r>
              <a:rPr lang="en-US" sz="4000" b="1" i="1" dirty="0"/>
              <a:t>		“The sky is the limit”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47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771749" y="664401"/>
            <a:ext cx="237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 Sustainability Goal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060019" y="664401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2482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mini project focuses on demonstrating the use of Graph ADT to provide a reference for Allocating hospitals, creating partnership between them and determining the shortest path to reach a particular hospital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405722" y="664401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Sustainability 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48"/>
            <a:ext cx="10451436" cy="40926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Goal 3: GOOD HEALTH AND WELL-BEING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Hospital Allocator and Finder: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Hospitals create partnership among themselves in other to share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Users may find the closest hospital to </a:t>
            </a:r>
            <a:r>
              <a:rPr lang="en-US" sz="3600" dirty="0" err="1"/>
              <a:t>thier</a:t>
            </a:r>
            <a:r>
              <a:rPr lang="en-US" sz="3600" dirty="0"/>
              <a:t> current locations, and know the exact path to reach the particular hospital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06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79392" y="280987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224749" y="1274336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 order to help the government to better structure hospitals it is necessary for the hospitals to have partnerships.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Patients also need to know the closest hospital to their locations for their particular health condition in order to be assisted in time. The google map has a similar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19392" y="43230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928028" y="728802"/>
            <a:ext cx="1033594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Nodes represent hospitals 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Edges the path between the hospitals and the user’s 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Traversals represents partnership between hospitals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It is best to represent resource using graph ADT because it provide links to each node while making it each to access it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2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255386" y="756864"/>
            <a:ext cx="526310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Initial Display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set of button to perform various actions starting by clicking on Display </a:t>
            </a:r>
            <a:r>
              <a:rPr lang="en-US" sz="4000" dirty="0" err="1"/>
              <a:t>Hopitals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D4EDC-3884-467F-9CBA-C87A2AF2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5" y="396268"/>
            <a:ext cx="591585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333066" y="1843950"/>
            <a:ext cx="518542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Display every hospital in Johannesburg and its details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F6C90-0B7F-4A6B-8DE1-7F7CFB49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" y="410902"/>
            <a:ext cx="5974479" cy="55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D518-6D3D-4712-A74E-691E61AC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64" y="2418381"/>
            <a:ext cx="2800741" cy="118126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5184B4-29DC-469A-B295-A5E36357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26" y="4938571"/>
            <a:ext cx="5572080" cy="1114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A47CAE-5D11-41D2-A618-0E84FDCC163C}"/>
              </a:ext>
            </a:extLst>
          </p:cNvPr>
          <p:cNvSpPr/>
          <p:nvPr/>
        </p:nvSpPr>
        <p:spPr>
          <a:xfrm>
            <a:off x="3275926" y="-85151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an edge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660CD-5912-46F6-8E1C-C38C11A17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94" y="3680449"/>
            <a:ext cx="2800741" cy="118126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E1B07-0194-4E8C-8576-208802B9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88" y="766391"/>
            <a:ext cx="5849166" cy="5325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C5FB44-51DD-4CC5-B71C-F39BDC5B0728}"/>
              </a:ext>
            </a:extLst>
          </p:cNvPr>
          <p:cNvSpPr/>
          <p:nvPr/>
        </p:nvSpPr>
        <p:spPr>
          <a:xfrm>
            <a:off x="6299004" y="567656"/>
            <a:ext cx="638267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Create Partnership then Show Hospital insight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282665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9E6DC7-4EA3-4ABC-9794-00F344CE4181}">
  <ds:schemaRefs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4d5fed8-76f5-4e8f-9889-73f9666a3c6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486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UJ</vt:lpstr>
      <vt:lpstr>Hospital Resource Allocator and Finder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HERVE NGOMSEU FOTSING</cp:lastModifiedBy>
  <cp:revision>221</cp:revision>
  <dcterms:created xsi:type="dcterms:W3CDTF">2016-08-29T16:05:45Z</dcterms:created>
  <dcterms:modified xsi:type="dcterms:W3CDTF">2019-05-02T02:08:44Z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0x010100D5BC57F166C9754B91CD85089D67B371</vt:lpwstr>
  </property>
  <property fmtid="{D5CDD505-2E9C-101B-9397-08002B2CF9AE}" pid="3" name="_dlc_DocIdItemGuid">
    <vt:lpwstr>446716d7-540a-4505-8cfc-ef7a779e7d02</vt:lpwstr>
  </property>
</Properties>
</file>