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6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096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1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1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9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1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2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7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25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0676-B224-41B5-B2A6-1FB5DD0EF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Group 13: Panic Button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81A8F-BAA9-4A79-8518-E2348DD4F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209927"/>
          </a:xfrm>
        </p:spPr>
        <p:txBody>
          <a:bodyPr>
            <a:normAutofit fontScale="85000" lnSpcReduction="20000"/>
          </a:bodyPr>
          <a:lstStyle/>
          <a:p>
            <a:r>
              <a:rPr lang="en-ZA" b="1" dirty="0"/>
              <a:t>Mentor:</a:t>
            </a:r>
            <a:r>
              <a:rPr lang="en-ZA" dirty="0"/>
              <a:t> Mr. B Greaves</a:t>
            </a:r>
          </a:p>
          <a:p>
            <a:r>
              <a:rPr lang="en-ZA" b="1" dirty="0"/>
              <a:t>Team Members:</a:t>
            </a:r>
          </a:p>
          <a:p>
            <a:r>
              <a:rPr lang="en-ZA" dirty="0"/>
              <a:t>Vernisha Dhanjee, Trust Mpofu</a:t>
            </a:r>
          </a:p>
          <a:p>
            <a:r>
              <a:rPr lang="en-ZA" dirty="0"/>
              <a:t>Ngomseu Herver Fotsing, Sean Nalwamondo</a:t>
            </a:r>
          </a:p>
        </p:txBody>
      </p:sp>
    </p:spTree>
    <p:extLst>
      <p:ext uri="{BB962C8B-B14F-4D97-AF65-F5344CB8AC3E}">
        <p14:creationId xmlns:p14="http://schemas.microsoft.com/office/powerpoint/2010/main" val="29339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3C5-08B1-4635-878F-2B8BD05D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34265D-B45D-4D82-8BDD-FA07C03BA1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51" b="315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4B996-1354-4150-82B1-F1DFF3362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dirty="0"/>
              <a:t>Wilec: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Our project sponsors.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Responsible for the import and export of goods used for building transformers.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89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CFED-3E5F-4D5B-8887-F0527875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E668-C9C9-4728-B943-5C178DC1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Upon approaching this company they confronted us with a problem that they are encountering:</a:t>
            </a:r>
          </a:p>
          <a:p>
            <a:pPr marL="0" indent="0">
              <a:buNone/>
            </a:pPr>
            <a:endParaRPr lang="en-ZA" dirty="0"/>
          </a:p>
          <a:p>
            <a:pPr marL="457200" indent="-457200">
              <a:buFont typeface="+mj-lt"/>
              <a:buAutoNum type="arabicParenR"/>
            </a:pPr>
            <a:r>
              <a:rPr lang="en-ZA" dirty="0"/>
              <a:t>  During the warehouse management process many of the employees do not know what most of the goods look like, resulting in human errors.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338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1E2E-042A-4FE8-8F77-8EC8D709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Approach to Solve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B7C7-B4D3-498C-84E7-73C7A084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ZA" dirty="0"/>
              <a:t>Develop a mobile application, that is used to help aid the warehouse management process in the following ways:</a:t>
            </a:r>
          </a:p>
          <a:p>
            <a:r>
              <a:rPr lang="en-ZA" dirty="0"/>
              <a:t>Reduces human errors</a:t>
            </a:r>
          </a:p>
          <a:p>
            <a:r>
              <a:rPr lang="en-ZA" dirty="0"/>
              <a:t>Instantaneously add and remove stock from the system as well as update and delete it, which is storing stock as well as dispatching stock.</a:t>
            </a:r>
          </a:p>
        </p:txBody>
      </p:sp>
    </p:spTree>
    <p:extLst>
      <p:ext uri="{BB962C8B-B14F-4D97-AF65-F5344CB8AC3E}">
        <p14:creationId xmlns:p14="http://schemas.microsoft.com/office/powerpoint/2010/main" val="74478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74AC-7226-4593-BC06-C7617B5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Approach to Solve Problem</a:t>
            </a:r>
            <a:r>
              <a:rPr lang="en-ZA" dirty="0">
                <a:sym typeface="Wingdings" panose="05000000000000000000" pitchFamily="2" charset="2"/>
              </a:rPr>
              <a:t>: (cont.)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1629-0439-4AE8-AB45-F3738C08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 startAt="2"/>
            </a:pPr>
            <a:r>
              <a:rPr lang="en-ZA" dirty="0"/>
              <a:t>Develop a web application, used to keep track of what happens on the mobile end, as well as provide additional features.</a:t>
            </a:r>
          </a:p>
          <a:p>
            <a:r>
              <a:rPr lang="en-ZA" dirty="0"/>
              <a:t>Web side allows managers or certain employees in the company to communicate with other employees giving out tasks or notifying that particular tasks have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18452684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1036</TotalTime>
  <Words>203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Group 13: Panic Button </vt:lpstr>
      <vt:lpstr>Introduction:</vt:lpstr>
      <vt:lpstr>Problem Statement:</vt:lpstr>
      <vt:lpstr>Approach to Solve Problem:</vt:lpstr>
      <vt:lpstr>Approach to Solve Problem: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13: Panic Button</dc:title>
  <dc:creator>Vernisha Dhanjee</dc:creator>
  <cp:lastModifiedBy>Vernisha Dhanjee</cp:lastModifiedBy>
  <cp:revision>11</cp:revision>
  <dcterms:created xsi:type="dcterms:W3CDTF">2019-08-02T19:19:48Z</dcterms:created>
  <dcterms:modified xsi:type="dcterms:W3CDTF">2019-09-08T18:46:09Z</dcterms:modified>
</cp:coreProperties>
</file>