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5"/>
  </p:sldMasterIdLst>
  <p:notesMasterIdLst>
    <p:notesMasterId r:id="rId13"/>
  </p:notesMasterIdLst>
  <p:sldIdLst>
    <p:sldId id="297" r:id="rId6"/>
    <p:sldId id="328" r:id="rId7"/>
    <p:sldId id="337" r:id="rId8"/>
    <p:sldId id="345" r:id="rId9"/>
    <p:sldId id="338" r:id="rId10"/>
    <p:sldId id="346" r:id="rId11"/>
    <p:sldId id="34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B913"/>
    <a:srgbClr val="C7E6A4"/>
    <a:srgbClr val="FF8181"/>
    <a:srgbClr val="D95900"/>
    <a:srgbClr val="FFFFFF"/>
    <a:srgbClr val="93809D"/>
    <a:srgbClr val="002D62"/>
    <a:srgbClr val="55C5E9"/>
    <a:srgbClr val="666666"/>
    <a:srgbClr val="9A9B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44" autoAdjust="0"/>
    <p:restoredTop sz="94628" autoAdjust="0"/>
  </p:normalViewPr>
  <p:slideViewPr>
    <p:cSldViewPr snapToGrid="0">
      <p:cViewPr varScale="1">
        <p:scale>
          <a:sx n="68" d="100"/>
          <a:sy n="68" d="100"/>
        </p:scale>
        <p:origin x="912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RVE NGOMSEU FOTSING" userId="b6c27397-4ecf-40bd-bfbf-c2746a7cbfd3" providerId="ADAL" clId="{91EAA90D-1D3C-4743-B7FB-CD4E3D750F90}"/>
    <pc:docChg chg="undo redo custSel modSld">
      <pc:chgData name="HERVE NGOMSEU FOTSING" userId="b6c27397-4ecf-40bd-bfbf-c2746a7cbfd3" providerId="ADAL" clId="{91EAA90D-1D3C-4743-B7FB-CD4E3D750F90}" dt="2019-05-02T02:08:43.042" v="2451" actId="20577"/>
      <pc:docMkLst>
        <pc:docMk/>
      </pc:docMkLst>
      <pc:sldChg chg="addSp delSp modSp">
        <pc:chgData name="HERVE NGOMSEU FOTSING" userId="b6c27397-4ecf-40bd-bfbf-c2746a7cbfd3" providerId="ADAL" clId="{91EAA90D-1D3C-4743-B7FB-CD4E3D750F90}" dt="2019-05-02T00:52:25.506" v="217" actId="1076"/>
        <pc:sldMkLst>
          <pc:docMk/>
          <pc:sldMk cId="40655707" sldId="340"/>
        </pc:sldMkLst>
        <pc:spChg chg="del mod">
          <ac:chgData name="HERVE NGOMSEU FOTSING" userId="b6c27397-4ecf-40bd-bfbf-c2746a7cbfd3" providerId="ADAL" clId="{91EAA90D-1D3C-4743-B7FB-CD4E3D750F90}" dt="2019-05-02T00:52:20.232" v="216" actId="478"/>
          <ac:spMkLst>
            <pc:docMk/>
            <pc:sldMk cId="40655707" sldId="340"/>
            <ac:spMk id="5" creationId="{6F4BB2F6-39A3-4728-91CA-667446880405}"/>
          </ac:spMkLst>
        </pc:spChg>
        <pc:spChg chg="mod">
          <ac:chgData name="HERVE NGOMSEU FOTSING" userId="b6c27397-4ecf-40bd-bfbf-c2746a7cbfd3" providerId="ADAL" clId="{91EAA90D-1D3C-4743-B7FB-CD4E3D750F90}" dt="2019-05-02T00:47:31.985" v="115" actId="20577"/>
          <ac:spMkLst>
            <pc:docMk/>
            <pc:sldMk cId="40655707" sldId="340"/>
            <ac:spMk id="6" creationId="{2A0C49E7-5D41-4FB3-977E-989B2A6AD477}"/>
          </ac:spMkLst>
        </pc:spChg>
        <pc:picChg chg="add del mod">
          <ac:chgData name="HERVE NGOMSEU FOTSING" userId="b6c27397-4ecf-40bd-bfbf-c2746a7cbfd3" providerId="ADAL" clId="{91EAA90D-1D3C-4743-B7FB-CD4E3D750F90}" dt="2019-05-02T00:43:10.716" v="11" actId="478"/>
          <ac:picMkLst>
            <pc:docMk/>
            <pc:sldMk cId="40655707" sldId="340"/>
            <ac:picMk id="4" creationId="{9A7F5933-ABEF-456F-864E-65B4B575AEA7}"/>
          </ac:picMkLst>
        </pc:picChg>
        <pc:picChg chg="add mod">
          <ac:chgData name="HERVE NGOMSEU FOTSING" userId="b6c27397-4ecf-40bd-bfbf-c2746a7cbfd3" providerId="ADAL" clId="{91EAA90D-1D3C-4743-B7FB-CD4E3D750F90}" dt="2019-05-02T00:52:25.506" v="217" actId="1076"/>
          <ac:picMkLst>
            <pc:docMk/>
            <pc:sldMk cId="40655707" sldId="340"/>
            <ac:picMk id="8" creationId="{242D4EDC-3884-467F-9CBA-C87A2AF236BA}"/>
          </ac:picMkLst>
        </pc:picChg>
      </pc:sldChg>
      <pc:sldChg chg="modSp">
        <pc:chgData name="HERVE NGOMSEU FOTSING" userId="b6c27397-4ecf-40bd-bfbf-c2746a7cbfd3" providerId="ADAL" clId="{91EAA90D-1D3C-4743-B7FB-CD4E3D750F90}" dt="2019-05-02T01:59:14.663" v="2137" actId="20577"/>
        <pc:sldMkLst>
          <pc:docMk/>
          <pc:sldMk cId="3957698726" sldId="341"/>
        </pc:sldMkLst>
        <pc:spChg chg="mod">
          <ac:chgData name="HERVE NGOMSEU FOTSING" userId="b6c27397-4ecf-40bd-bfbf-c2746a7cbfd3" providerId="ADAL" clId="{91EAA90D-1D3C-4743-B7FB-CD4E3D750F90}" dt="2019-05-02T01:57:14.432" v="2023" actId="20577"/>
          <ac:spMkLst>
            <pc:docMk/>
            <pc:sldMk cId="3957698726" sldId="341"/>
            <ac:spMk id="5" creationId="{6F4BB2F6-39A3-4728-91CA-667446880405}"/>
          </ac:spMkLst>
        </pc:spChg>
        <pc:spChg chg="mod">
          <ac:chgData name="HERVE NGOMSEU FOTSING" userId="b6c27397-4ecf-40bd-bfbf-c2746a7cbfd3" providerId="ADAL" clId="{91EAA90D-1D3C-4743-B7FB-CD4E3D750F90}" dt="2019-05-02T01:59:14.663" v="2137" actId="20577"/>
          <ac:spMkLst>
            <pc:docMk/>
            <pc:sldMk cId="3957698726" sldId="341"/>
            <ac:spMk id="6" creationId="{2A0C49E7-5D41-4FB3-977E-989B2A6AD477}"/>
          </ac:spMkLst>
        </pc:spChg>
      </pc:sldChg>
      <pc:sldChg chg="addSp delSp modSp">
        <pc:chgData name="HERVE NGOMSEU FOTSING" userId="b6c27397-4ecf-40bd-bfbf-c2746a7cbfd3" providerId="ADAL" clId="{91EAA90D-1D3C-4743-B7FB-CD4E3D750F90}" dt="2019-05-02T02:08:43.042" v="2451" actId="20577"/>
        <pc:sldMkLst>
          <pc:docMk/>
          <pc:sldMk cId="1884737371" sldId="342"/>
        </pc:sldMkLst>
        <pc:spChg chg="add del mod">
          <ac:chgData name="HERVE NGOMSEU FOTSING" userId="b6c27397-4ecf-40bd-bfbf-c2746a7cbfd3" providerId="ADAL" clId="{91EAA90D-1D3C-4743-B7FB-CD4E3D750F90}" dt="2019-05-02T02:01:41.827" v="2195" actId="478"/>
          <ac:spMkLst>
            <pc:docMk/>
            <pc:sldMk cId="1884737371" sldId="342"/>
            <ac:spMk id="2" creationId="{DCAFC7E5-C05A-4ED4-85D0-4D5EEC969308}"/>
          </ac:spMkLst>
        </pc:spChg>
        <pc:spChg chg="mod">
          <ac:chgData name="HERVE NGOMSEU FOTSING" userId="b6c27397-4ecf-40bd-bfbf-c2746a7cbfd3" providerId="ADAL" clId="{91EAA90D-1D3C-4743-B7FB-CD4E3D750F90}" dt="2019-05-02T02:08:16.671" v="2449" actId="1076"/>
          <ac:spMkLst>
            <pc:docMk/>
            <pc:sldMk cId="1884737371" sldId="342"/>
            <ac:spMk id="5" creationId="{6F4BB2F6-39A3-4728-91CA-667446880405}"/>
          </ac:spMkLst>
        </pc:spChg>
        <pc:spChg chg="mod">
          <ac:chgData name="HERVE NGOMSEU FOTSING" userId="b6c27397-4ecf-40bd-bfbf-c2746a7cbfd3" providerId="ADAL" clId="{91EAA90D-1D3C-4743-B7FB-CD4E3D750F90}" dt="2019-05-02T02:08:43.042" v="2451" actId="20577"/>
          <ac:spMkLst>
            <pc:docMk/>
            <pc:sldMk cId="1884737371" sldId="342"/>
            <ac:spMk id="6" creationId="{2A0C49E7-5D41-4FB3-977E-989B2A6AD477}"/>
          </ac:spMkLst>
        </pc:spChg>
      </pc:sldChg>
      <pc:sldChg chg="addSp delSp modSp">
        <pc:chgData name="HERVE NGOMSEU FOTSING" userId="b6c27397-4ecf-40bd-bfbf-c2746a7cbfd3" providerId="ADAL" clId="{91EAA90D-1D3C-4743-B7FB-CD4E3D750F90}" dt="2019-05-02T00:53:34.768" v="232" actId="1036"/>
        <pc:sldMkLst>
          <pc:docMk/>
          <pc:sldMk cId="1114260958" sldId="346"/>
        </pc:sldMkLst>
        <pc:spChg chg="del mod">
          <ac:chgData name="HERVE NGOMSEU FOTSING" userId="b6c27397-4ecf-40bd-bfbf-c2746a7cbfd3" providerId="ADAL" clId="{91EAA90D-1D3C-4743-B7FB-CD4E3D750F90}" dt="2019-05-02T00:53:00.010" v="226" actId="478"/>
          <ac:spMkLst>
            <pc:docMk/>
            <pc:sldMk cId="1114260958" sldId="346"/>
            <ac:spMk id="5" creationId="{6F4BB2F6-39A3-4728-91CA-667446880405}"/>
          </ac:spMkLst>
        </pc:spChg>
        <pc:spChg chg="mod">
          <ac:chgData name="HERVE NGOMSEU FOTSING" userId="b6c27397-4ecf-40bd-bfbf-c2746a7cbfd3" providerId="ADAL" clId="{91EAA90D-1D3C-4743-B7FB-CD4E3D750F90}" dt="2019-05-02T00:53:12.631" v="229" actId="14100"/>
          <ac:spMkLst>
            <pc:docMk/>
            <pc:sldMk cId="1114260958" sldId="346"/>
            <ac:spMk id="6" creationId="{2A0C49E7-5D41-4FB3-977E-989B2A6AD477}"/>
          </ac:spMkLst>
        </pc:spChg>
        <pc:picChg chg="add mod">
          <ac:chgData name="HERVE NGOMSEU FOTSING" userId="b6c27397-4ecf-40bd-bfbf-c2746a7cbfd3" providerId="ADAL" clId="{91EAA90D-1D3C-4743-B7FB-CD4E3D750F90}" dt="2019-05-02T00:53:34.768" v="232" actId="1036"/>
          <ac:picMkLst>
            <pc:docMk/>
            <pc:sldMk cId="1114260958" sldId="346"/>
            <ac:picMk id="4" creationId="{017F6C90-0B7F-4A6B-8DE1-7F7CFB49932C}"/>
          </ac:picMkLst>
        </pc:picChg>
      </pc:sldChg>
      <pc:sldChg chg="addSp delSp modSp">
        <pc:chgData name="HERVE NGOMSEU FOTSING" userId="b6c27397-4ecf-40bd-bfbf-c2746a7cbfd3" providerId="ADAL" clId="{91EAA90D-1D3C-4743-B7FB-CD4E3D750F90}" dt="2019-05-02T01:18:22.517" v="381" actId="1076"/>
        <pc:sldMkLst>
          <pc:docMk/>
          <pc:sldMk cId="2777282665" sldId="347"/>
        </pc:sldMkLst>
        <pc:spChg chg="add del">
          <ac:chgData name="HERVE NGOMSEU FOTSING" userId="b6c27397-4ecf-40bd-bfbf-c2746a7cbfd3" providerId="ADAL" clId="{91EAA90D-1D3C-4743-B7FB-CD4E3D750F90}" dt="2019-05-02T01:11:44.572" v="254" actId="478"/>
          <ac:spMkLst>
            <pc:docMk/>
            <pc:sldMk cId="2777282665" sldId="347"/>
            <ac:spMk id="5" creationId="{6F4BB2F6-39A3-4728-91CA-667446880405}"/>
          </ac:spMkLst>
        </pc:spChg>
        <pc:spChg chg="del mod">
          <ac:chgData name="HERVE NGOMSEU FOTSING" userId="b6c27397-4ecf-40bd-bfbf-c2746a7cbfd3" providerId="ADAL" clId="{91EAA90D-1D3C-4743-B7FB-CD4E3D750F90}" dt="2019-05-02T01:11:52.070" v="263" actId="478"/>
          <ac:spMkLst>
            <pc:docMk/>
            <pc:sldMk cId="2777282665" sldId="347"/>
            <ac:spMk id="6" creationId="{2A0C49E7-5D41-4FB3-977E-989B2A6AD477}"/>
          </ac:spMkLst>
        </pc:spChg>
        <pc:spChg chg="add mod">
          <ac:chgData name="HERVE NGOMSEU FOTSING" userId="b6c27397-4ecf-40bd-bfbf-c2746a7cbfd3" providerId="ADAL" clId="{91EAA90D-1D3C-4743-B7FB-CD4E3D750F90}" dt="2019-05-02T01:12:25.557" v="282" actId="1076"/>
          <ac:spMkLst>
            <pc:docMk/>
            <pc:sldMk cId="2777282665" sldId="347"/>
            <ac:spMk id="9" creationId="{F6A47CAE-5D11-41D2-A618-0E84FDCC163C}"/>
          </ac:spMkLst>
        </pc:spChg>
        <pc:spChg chg="add mod">
          <ac:chgData name="HERVE NGOMSEU FOTSING" userId="b6c27397-4ecf-40bd-bfbf-c2746a7cbfd3" providerId="ADAL" clId="{91EAA90D-1D3C-4743-B7FB-CD4E3D750F90}" dt="2019-05-02T01:18:11.510" v="378" actId="1076"/>
          <ac:spMkLst>
            <pc:docMk/>
            <pc:sldMk cId="2777282665" sldId="347"/>
            <ac:spMk id="14" creationId="{53C5FB44-51DD-4CC5-B71C-F39BDC5B0728}"/>
          </ac:spMkLst>
        </pc:spChg>
        <pc:picChg chg="add del mod">
          <ac:chgData name="HERVE NGOMSEU FOTSING" userId="b6c27397-4ecf-40bd-bfbf-c2746a7cbfd3" providerId="ADAL" clId="{91EAA90D-1D3C-4743-B7FB-CD4E3D750F90}" dt="2019-05-02T01:18:22.517" v="381" actId="1076"/>
          <ac:picMkLst>
            <pc:docMk/>
            <pc:sldMk cId="2777282665" sldId="347"/>
            <ac:picMk id="4" creationId="{BCDBD518-6D3D-4712-A74E-691E61AC5839}"/>
          </ac:picMkLst>
        </pc:picChg>
        <pc:picChg chg="add del mod">
          <ac:chgData name="HERVE NGOMSEU FOTSING" userId="b6c27397-4ecf-40bd-bfbf-c2746a7cbfd3" providerId="ADAL" clId="{91EAA90D-1D3C-4743-B7FB-CD4E3D750F90}" dt="2019-05-02T01:15:41.994" v="302" actId="1076"/>
          <ac:picMkLst>
            <pc:docMk/>
            <pc:sldMk cId="2777282665" sldId="347"/>
            <ac:picMk id="8" creationId="{E25184B4-29DC-469A-B295-A5E36357BF12}"/>
          </ac:picMkLst>
        </pc:picChg>
        <pc:picChg chg="add mod">
          <ac:chgData name="HERVE NGOMSEU FOTSING" userId="b6c27397-4ecf-40bd-bfbf-c2746a7cbfd3" providerId="ADAL" clId="{91EAA90D-1D3C-4743-B7FB-CD4E3D750F90}" dt="2019-05-02T01:18:20.208" v="380" actId="1076"/>
          <ac:picMkLst>
            <pc:docMk/>
            <pc:sldMk cId="2777282665" sldId="347"/>
            <ac:picMk id="11" creationId="{EB4660CD-5912-46F6-8E1C-C38C11A1774C}"/>
          </ac:picMkLst>
        </pc:picChg>
        <pc:picChg chg="add mod">
          <ac:chgData name="HERVE NGOMSEU FOTSING" userId="b6c27397-4ecf-40bd-bfbf-c2746a7cbfd3" providerId="ADAL" clId="{91EAA90D-1D3C-4743-B7FB-CD4E3D750F90}" dt="2019-05-02T01:16:19.697" v="309" actId="1035"/>
          <ac:picMkLst>
            <pc:docMk/>
            <pc:sldMk cId="2777282665" sldId="347"/>
            <ac:picMk id="13" creationId="{78FE1B07-0194-4E8C-8576-208802B93E08}"/>
          </ac:picMkLst>
        </pc:picChg>
      </pc:sldChg>
      <pc:sldChg chg="addSp modSp">
        <pc:chgData name="HERVE NGOMSEU FOTSING" userId="b6c27397-4ecf-40bd-bfbf-c2746a7cbfd3" providerId="ADAL" clId="{91EAA90D-1D3C-4743-B7FB-CD4E3D750F90}" dt="2019-05-02T01:24:07.069" v="571" actId="1076"/>
        <pc:sldMkLst>
          <pc:docMk/>
          <pc:sldMk cId="3128463901" sldId="348"/>
        </pc:sldMkLst>
        <pc:spChg chg="mod">
          <ac:chgData name="HERVE NGOMSEU FOTSING" userId="b6c27397-4ecf-40bd-bfbf-c2746a7cbfd3" providerId="ADAL" clId="{91EAA90D-1D3C-4743-B7FB-CD4E3D750F90}" dt="2019-05-02T01:19:24.760" v="408" actId="1076"/>
          <ac:spMkLst>
            <pc:docMk/>
            <pc:sldMk cId="3128463901" sldId="348"/>
            <ac:spMk id="5" creationId="{6F4BB2F6-39A3-4728-91CA-667446880405}"/>
          </ac:spMkLst>
        </pc:spChg>
        <pc:spChg chg="mod">
          <ac:chgData name="HERVE NGOMSEU FOTSING" userId="b6c27397-4ecf-40bd-bfbf-c2746a7cbfd3" providerId="ADAL" clId="{91EAA90D-1D3C-4743-B7FB-CD4E3D750F90}" dt="2019-05-02T01:24:00.511" v="570" actId="20577"/>
          <ac:spMkLst>
            <pc:docMk/>
            <pc:sldMk cId="3128463901" sldId="348"/>
            <ac:spMk id="6" creationId="{2A0C49E7-5D41-4FB3-977E-989B2A6AD477}"/>
          </ac:spMkLst>
        </pc:spChg>
        <pc:picChg chg="add mod">
          <ac:chgData name="HERVE NGOMSEU FOTSING" userId="b6c27397-4ecf-40bd-bfbf-c2746a7cbfd3" providerId="ADAL" clId="{91EAA90D-1D3C-4743-B7FB-CD4E3D750F90}" dt="2019-05-02T01:24:07.069" v="571" actId="1076"/>
          <ac:picMkLst>
            <pc:docMk/>
            <pc:sldMk cId="3128463901" sldId="348"/>
            <ac:picMk id="4" creationId="{EE28007D-57FF-4262-AC24-DEA80B4F731A}"/>
          </ac:picMkLst>
        </pc:picChg>
        <pc:picChg chg="add mod">
          <ac:chgData name="HERVE NGOMSEU FOTSING" userId="b6c27397-4ecf-40bd-bfbf-c2746a7cbfd3" providerId="ADAL" clId="{91EAA90D-1D3C-4743-B7FB-CD4E3D750F90}" dt="2019-05-02T01:22:24.689" v="438" actId="1076"/>
          <ac:picMkLst>
            <pc:docMk/>
            <pc:sldMk cId="3128463901" sldId="348"/>
            <ac:picMk id="8" creationId="{F24E2493-BECF-43D3-8BE1-DFF477472EF1}"/>
          </ac:picMkLst>
        </pc:picChg>
      </pc:sldChg>
      <pc:sldChg chg="addSp delSp modSp">
        <pc:chgData name="HERVE NGOMSEU FOTSING" userId="b6c27397-4ecf-40bd-bfbf-c2746a7cbfd3" providerId="ADAL" clId="{91EAA90D-1D3C-4743-B7FB-CD4E3D750F90}" dt="2019-05-02T01:43:09.230" v="1309" actId="20577"/>
        <pc:sldMkLst>
          <pc:docMk/>
          <pc:sldMk cId="2754719205" sldId="349"/>
        </pc:sldMkLst>
        <pc:spChg chg="del mod">
          <ac:chgData name="HERVE NGOMSEU FOTSING" userId="b6c27397-4ecf-40bd-bfbf-c2746a7cbfd3" providerId="ADAL" clId="{91EAA90D-1D3C-4743-B7FB-CD4E3D750F90}" dt="2019-05-02T01:40:31.357" v="1210"/>
          <ac:spMkLst>
            <pc:docMk/>
            <pc:sldMk cId="2754719205" sldId="349"/>
            <ac:spMk id="5" creationId="{6F4BB2F6-39A3-4728-91CA-667446880405}"/>
          </ac:spMkLst>
        </pc:spChg>
        <pc:spChg chg="mod">
          <ac:chgData name="HERVE NGOMSEU FOTSING" userId="b6c27397-4ecf-40bd-bfbf-c2746a7cbfd3" providerId="ADAL" clId="{91EAA90D-1D3C-4743-B7FB-CD4E3D750F90}" dt="2019-05-02T01:43:09.230" v="1309" actId="20577"/>
          <ac:spMkLst>
            <pc:docMk/>
            <pc:sldMk cId="2754719205" sldId="349"/>
            <ac:spMk id="6" creationId="{2A0C49E7-5D41-4FB3-977E-989B2A6AD477}"/>
          </ac:spMkLst>
        </pc:spChg>
        <pc:picChg chg="add mod">
          <ac:chgData name="HERVE NGOMSEU FOTSING" userId="b6c27397-4ecf-40bd-bfbf-c2746a7cbfd3" providerId="ADAL" clId="{91EAA90D-1D3C-4743-B7FB-CD4E3D750F90}" dt="2019-05-02T01:41:02.393" v="1215" actId="1076"/>
          <ac:picMkLst>
            <pc:docMk/>
            <pc:sldMk cId="2754719205" sldId="349"/>
            <ac:picMk id="4" creationId="{B01F323B-AFF4-4E97-9E9C-443355CA16F1}"/>
          </ac:picMkLst>
        </pc:picChg>
      </pc:sldChg>
      <pc:sldChg chg="addSp modSp">
        <pc:chgData name="HERVE NGOMSEU FOTSING" userId="b6c27397-4ecf-40bd-bfbf-c2746a7cbfd3" providerId="ADAL" clId="{91EAA90D-1D3C-4743-B7FB-CD4E3D750F90}" dt="2019-05-02T01:28:23.244" v="752" actId="14100"/>
        <pc:sldMkLst>
          <pc:docMk/>
          <pc:sldMk cId="1813814259" sldId="350"/>
        </pc:sldMkLst>
        <pc:spChg chg="mod">
          <ac:chgData name="HERVE NGOMSEU FOTSING" userId="b6c27397-4ecf-40bd-bfbf-c2746a7cbfd3" providerId="ADAL" clId="{91EAA90D-1D3C-4743-B7FB-CD4E3D750F90}" dt="2019-05-02T01:24:57.283" v="595" actId="1076"/>
          <ac:spMkLst>
            <pc:docMk/>
            <pc:sldMk cId="1813814259" sldId="350"/>
            <ac:spMk id="5" creationId="{6F4BB2F6-39A3-4728-91CA-667446880405}"/>
          </ac:spMkLst>
        </pc:spChg>
        <pc:spChg chg="mod">
          <ac:chgData name="HERVE NGOMSEU FOTSING" userId="b6c27397-4ecf-40bd-bfbf-c2746a7cbfd3" providerId="ADAL" clId="{91EAA90D-1D3C-4743-B7FB-CD4E3D750F90}" dt="2019-05-02T01:26:50.682" v="698" actId="14100"/>
          <ac:spMkLst>
            <pc:docMk/>
            <pc:sldMk cId="1813814259" sldId="350"/>
            <ac:spMk id="6" creationId="{2A0C49E7-5D41-4FB3-977E-989B2A6AD477}"/>
          </ac:spMkLst>
        </pc:spChg>
        <pc:picChg chg="add mod">
          <ac:chgData name="HERVE NGOMSEU FOTSING" userId="b6c27397-4ecf-40bd-bfbf-c2746a7cbfd3" providerId="ADAL" clId="{91EAA90D-1D3C-4743-B7FB-CD4E3D750F90}" dt="2019-05-02T01:28:23.244" v="752" actId="14100"/>
          <ac:picMkLst>
            <pc:docMk/>
            <pc:sldMk cId="1813814259" sldId="350"/>
            <ac:picMk id="4" creationId="{921C0AAD-E96E-4246-8BC7-0862418A01CA}"/>
          </ac:picMkLst>
        </pc:picChg>
      </pc:sldChg>
      <pc:sldChg chg="addSp delSp modSp">
        <pc:chgData name="HERVE NGOMSEU FOTSING" userId="b6c27397-4ecf-40bd-bfbf-c2746a7cbfd3" providerId="ADAL" clId="{91EAA90D-1D3C-4743-B7FB-CD4E3D750F90}" dt="2019-05-02T01:30:27.610" v="920" actId="20577"/>
        <pc:sldMkLst>
          <pc:docMk/>
          <pc:sldMk cId="3057709220" sldId="351"/>
        </pc:sldMkLst>
        <pc:spChg chg="mod">
          <ac:chgData name="HERVE NGOMSEU FOTSING" userId="b6c27397-4ecf-40bd-bfbf-c2746a7cbfd3" providerId="ADAL" clId="{91EAA90D-1D3C-4743-B7FB-CD4E3D750F90}" dt="2019-05-02T01:27:39.732" v="742" actId="1076"/>
          <ac:spMkLst>
            <pc:docMk/>
            <pc:sldMk cId="3057709220" sldId="351"/>
            <ac:spMk id="5" creationId="{6F4BB2F6-39A3-4728-91CA-667446880405}"/>
          </ac:spMkLst>
        </pc:spChg>
        <pc:spChg chg="mod">
          <ac:chgData name="HERVE NGOMSEU FOTSING" userId="b6c27397-4ecf-40bd-bfbf-c2746a7cbfd3" providerId="ADAL" clId="{91EAA90D-1D3C-4743-B7FB-CD4E3D750F90}" dt="2019-05-02T01:30:27.610" v="920" actId="20577"/>
          <ac:spMkLst>
            <pc:docMk/>
            <pc:sldMk cId="3057709220" sldId="351"/>
            <ac:spMk id="6" creationId="{2A0C49E7-5D41-4FB3-977E-989B2A6AD477}"/>
          </ac:spMkLst>
        </pc:spChg>
        <pc:spChg chg="add del">
          <ac:chgData name="HERVE NGOMSEU FOTSING" userId="b6c27397-4ecf-40bd-bfbf-c2746a7cbfd3" providerId="ADAL" clId="{91EAA90D-1D3C-4743-B7FB-CD4E3D750F90}" dt="2019-05-02T01:27:51.682" v="745"/>
          <ac:spMkLst>
            <pc:docMk/>
            <pc:sldMk cId="3057709220" sldId="351"/>
            <ac:spMk id="7" creationId="{07CC95C4-03E6-4DAE-B447-A725B060DB22}"/>
          </ac:spMkLst>
        </pc:spChg>
        <pc:picChg chg="add mod">
          <ac:chgData name="HERVE NGOMSEU FOTSING" userId="b6c27397-4ecf-40bd-bfbf-c2746a7cbfd3" providerId="ADAL" clId="{91EAA90D-1D3C-4743-B7FB-CD4E3D750F90}" dt="2019-05-02T01:28:30.159" v="753" actId="14100"/>
          <ac:picMkLst>
            <pc:docMk/>
            <pc:sldMk cId="3057709220" sldId="351"/>
            <ac:picMk id="4" creationId="{433F8BC1-CCCC-4303-909A-73058F414C67}"/>
          </ac:picMkLst>
        </pc:picChg>
      </pc:sldChg>
      <pc:sldChg chg="addSp modSp">
        <pc:chgData name="HERVE NGOMSEU FOTSING" userId="b6c27397-4ecf-40bd-bfbf-c2746a7cbfd3" providerId="ADAL" clId="{91EAA90D-1D3C-4743-B7FB-CD4E3D750F90}" dt="2019-05-02T01:38:12.017" v="1127" actId="14100"/>
        <pc:sldMkLst>
          <pc:docMk/>
          <pc:sldMk cId="1424537554" sldId="352"/>
        </pc:sldMkLst>
        <pc:spChg chg="mod">
          <ac:chgData name="HERVE NGOMSEU FOTSING" userId="b6c27397-4ecf-40bd-bfbf-c2746a7cbfd3" providerId="ADAL" clId="{91EAA90D-1D3C-4743-B7FB-CD4E3D750F90}" dt="2019-05-02T01:36:23.477" v="963" actId="1076"/>
          <ac:spMkLst>
            <pc:docMk/>
            <pc:sldMk cId="1424537554" sldId="352"/>
            <ac:spMk id="5" creationId="{6F4BB2F6-39A3-4728-91CA-667446880405}"/>
          </ac:spMkLst>
        </pc:spChg>
        <pc:spChg chg="mod">
          <ac:chgData name="HERVE NGOMSEU FOTSING" userId="b6c27397-4ecf-40bd-bfbf-c2746a7cbfd3" providerId="ADAL" clId="{91EAA90D-1D3C-4743-B7FB-CD4E3D750F90}" dt="2019-05-02T01:38:12.017" v="1127" actId="14100"/>
          <ac:spMkLst>
            <pc:docMk/>
            <pc:sldMk cId="1424537554" sldId="352"/>
            <ac:spMk id="6" creationId="{2A0C49E7-5D41-4FB3-977E-989B2A6AD477}"/>
          </ac:spMkLst>
        </pc:spChg>
        <pc:picChg chg="add mod">
          <ac:chgData name="HERVE NGOMSEU FOTSING" userId="b6c27397-4ecf-40bd-bfbf-c2746a7cbfd3" providerId="ADAL" clId="{91EAA90D-1D3C-4743-B7FB-CD4E3D750F90}" dt="2019-05-02T01:36:17.450" v="962" actId="1076"/>
          <ac:picMkLst>
            <pc:docMk/>
            <pc:sldMk cId="1424537554" sldId="352"/>
            <ac:picMk id="4" creationId="{A0183E96-6106-48BD-BC9B-4F2D29D0A9CC}"/>
          </ac:picMkLst>
        </pc:picChg>
      </pc:sldChg>
      <pc:sldChg chg="addSp delSp modSp">
        <pc:chgData name="HERVE NGOMSEU FOTSING" userId="b6c27397-4ecf-40bd-bfbf-c2746a7cbfd3" providerId="ADAL" clId="{91EAA90D-1D3C-4743-B7FB-CD4E3D750F90}" dt="2019-05-02T01:50:59.370" v="1520" actId="20577"/>
        <pc:sldMkLst>
          <pc:docMk/>
          <pc:sldMk cId="2093006826" sldId="353"/>
        </pc:sldMkLst>
        <pc:spChg chg="del mod">
          <ac:chgData name="HERVE NGOMSEU FOTSING" userId="b6c27397-4ecf-40bd-bfbf-c2746a7cbfd3" providerId="ADAL" clId="{91EAA90D-1D3C-4743-B7FB-CD4E3D750F90}" dt="2019-05-02T01:47:20.190" v="1316" actId="478"/>
          <ac:spMkLst>
            <pc:docMk/>
            <pc:sldMk cId="2093006826" sldId="353"/>
            <ac:spMk id="5" creationId="{6F4BB2F6-39A3-4728-91CA-667446880405}"/>
          </ac:spMkLst>
        </pc:spChg>
        <pc:spChg chg="mod">
          <ac:chgData name="HERVE NGOMSEU FOTSING" userId="b6c27397-4ecf-40bd-bfbf-c2746a7cbfd3" providerId="ADAL" clId="{91EAA90D-1D3C-4743-B7FB-CD4E3D750F90}" dt="2019-05-02T01:50:59.370" v="1520" actId="20577"/>
          <ac:spMkLst>
            <pc:docMk/>
            <pc:sldMk cId="2093006826" sldId="353"/>
            <ac:spMk id="6" creationId="{2A0C49E7-5D41-4FB3-977E-989B2A6AD477}"/>
          </ac:spMkLst>
        </pc:spChg>
        <pc:picChg chg="add mod">
          <ac:chgData name="HERVE NGOMSEU FOTSING" userId="b6c27397-4ecf-40bd-bfbf-c2746a7cbfd3" providerId="ADAL" clId="{91EAA90D-1D3C-4743-B7FB-CD4E3D750F90}" dt="2019-05-02T01:47:28.162" v="1317" actId="1076"/>
          <ac:picMkLst>
            <pc:docMk/>
            <pc:sldMk cId="2093006826" sldId="353"/>
            <ac:picMk id="4" creationId="{5661CDE4-0E15-49B5-A9E0-71EE28422104}"/>
          </ac:picMkLst>
        </pc:picChg>
      </pc:sldChg>
    </pc:docChg>
  </pc:docChgLst>
  <pc:docChgLst>
    <pc:chgData name="HERVE NGOMSEU FOTSING" userId="b6c27397-4ecf-40bd-bfbf-c2746a7cbfd3" providerId="ADAL" clId="{8A71DCFF-D8AD-463A-80C5-BD81385606AB}"/>
    <pc:docChg chg="custSel modSld">
      <pc:chgData name="HERVE NGOMSEU FOTSING" userId="b6c27397-4ecf-40bd-bfbf-c2746a7cbfd3" providerId="ADAL" clId="{8A71DCFF-D8AD-463A-80C5-BD81385606AB}" dt="2020-06-17T08:18:34.343" v="0" actId="313"/>
      <pc:docMkLst>
        <pc:docMk/>
      </pc:docMkLst>
      <pc:sldChg chg="modSp mod">
        <pc:chgData name="HERVE NGOMSEU FOTSING" userId="b6c27397-4ecf-40bd-bfbf-c2746a7cbfd3" providerId="ADAL" clId="{8A71DCFF-D8AD-463A-80C5-BD81385606AB}" dt="2020-06-17T08:18:34.343" v="0" actId="313"/>
        <pc:sldMkLst>
          <pc:docMk/>
          <pc:sldMk cId="4050687679" sldId="345"/>
        </pc:sldMkLst>
        <pc:spChg chg="mod">
          <ac:chgData name="HERVE NGOMSEU FOTSING" userId="b6c27397-4ecf-40bd-bfbf-c2746a7cbfd3" providerId="ADAL" clId="{8A71DCFF-D8AD-463A-80C5-BD81385606AB}" dt="2020-06-17T08:18:34.343" v="0" actId="313"/>
          <ac:spMkLst>
            <pc:docMk/>
            <pc:sldMk cId="4050687679" sldId="345"/>
            <ac:spMk id="3" creationId="{5832FA02-F243-4876-AAF4-679C5E5797F2}"/>
          </ac:spMkLst>
        </pc:spChg>
      </pc:sldChg>
    </pc:docChg>
  </pc:docChgLst>
  <pc:docChgLst>
    <pc:chgData name="HERVE NGOMSEU FOTSING" userId="b6c27397-4ecf-40bd-bfbf-c2746a7cbfd3" providerId="ADAL" clId="{816A7040-B56E-4C2A-B1E3-62410A4CC35E}"/>
    <pc:docChg chg="undo redo custSel modSld sldOrd modMainMaster">
      <pc:chgData name="HERVE NGOMSEU FOTSING" userId="b6c27397-4ecf-40bd-bfbf-c2746a7cbfd3" providerId="ADAL" clId="{816A7040-B56E-4C2A-B1E3-62410A4CC35E}" dt="2019-05-01T18:22:42.987" v="1744" actId="1076"/>
      <pc:docMkLst>
        <pc:docMk/>
      </pc:docMkLst>
      <pc:sldChg chg="modSp">
        <pc:chgData name="HERVE NGOMSEU FOTSING" userId="b6c27397-4ecf-40bd-bfbf-c2746a7cbfd3" providerId="ADAL" clId="{816A7040-B56E-4C2A-B1E3-62410A4CC35E}" dt="2019-05-01T14:15:30.402" v="540" actId="20577"/>
        <pc:sldMkLst>
          <pc:docMk/>
          <pc:sldMk cId="3543861498" sldId="297"/>
        </pc:sldMkLst>
        <pc:spChg chg="mod">
          <ac:chgData name="HERVE NGOMSEU FOTSING" userId="b6c27397-4ecf-40bd-bfbf-c2746a7cbfd3" providerId="ADAL" clId="{816A7040-B56E-4C2A-B1E3-62410A4CC35E}" dt="2019-05-01T14:15:30.402" v="540" actId="20577"/>
          <ac:spMkLst>
            <pc:docMk/>
            <pc:sldMk cId="3543861498" sldId="297"/>
            <ac:spMk id="8" creationId="{00000000-0000-0000-0000-000000000000}"/>
          </ac:spMkLst>
        </pc:spChg>
        <pc:spChg chg="mod">
          <ac:chgData name="HERVE NGOMSEU FOTSING" userId="b6c27397-4ecf-40bd-bfbf-c2746a7cbfd3" providerId="ADAL" clId="{816A7040-B56E-4C2A-B1E3-62410A4CC35E}" dt="2019-05-01T14:02:22.040" v="150" actId="20577"/>
          <ac:spMkLst>
            <pc:docMk/>
            <pc:sldMk cId="3543861498" sldId="297"/>
            <ac:spMk id="9" creationId="{00000000-0000-0000-0000-000000000000}"/>
          </ac:spMkLst>
        </pc:spChg>
      </pc:sldChg>
      <pc:sldChg chg="modSp ord">
        <pc:chgData name="HERVE NGOMSEU FOTSING" userId="b6c27397-4ecf-40bd-bfbf-c2746a7cbfd3" providerId="ADAL" clId="{816A7040-B56E-4C2A-B1E3-62410A4CC35E}" dt="2019-05-01T14:29:15.034" v="894" actId="20577"/>
        <pc:sldMkLst>
          <pc:docMk/>
          <pc:sldMk cId="3339630234" sldId="337"/>
        </pc:sldMkLst>
        <pc:spChg chg="mod">
          <ac:chgData name="HERVE NGOMSEU FOTSING" userId="b6c27397-4ecf-40bd-bfbf-c2746a7cbfd3" providerId="ADAL" clId="{816A7040-B56E-4C2A-B1E3-62410A4CC35E}" dt="2019-05-01T14:25:08.225" v="859" actId="20577"/>
          <ac:spMkLst>
            <pc:docMk/>
            <pc:sldMk cId="3339630234" sldId="337"/>
            <ac:spMk id="5" creationId="{6F4BB2F6-39A3-4728-91CA-667446880405}"/>
          </ac:spMkLst>
        </pc:spChg>
        <pc:spChg chg="mod">
          <ac:chgData name="HERVE NGOMSEU FOTSING" userId="b6c27397-4ecf-40bd-bfbf-c2746a7cbfd3" providerId="ADAL" clId="{816A7040-B56E-4C2A-B1E3-62410A4CC35E}" dt="2019-05-01T14:29:15.034" v="894" actId="20577"/>
          <ac:spMkLst>
            <pc:docMk/>
            <pc:sldMk cId="3339630234" sldId="337"/>
            <ac:spMk id="6" creationId="{2A0C49E7-5D41-4FB3-977E-989B2A6AD477}"/>
          </ac:spMkLst>
        </pc:spChg>
      </pc:sldChg>
      <pc:sldChg chg="modSp">
        <pc:chgData name="HERVE NGOMSEU FOTSING" userId="b6c27397-4ecf-40bd-bfbf-c2746a7cbfd3" providerId="ADAL" clId="{816A7040-B56E-4C2A-B1E3-62410A4CC35E}" dt="2019-05-01T14:34:41.633" v="1409" actId="1076"/>
        <pc:sldMkLst>
          <pc:docMk/>
          <pc:sldMk cId="110185002" sldId="338"/>
        </pc:sldMkLst>
        <pc:spChg chg="mod">
          <ac:chgData name="HERVE NGOMSEU FOTSING" userId="b6c27397-4ecf-40bd-bfbf-c2746a7cbfd3" providerId="ADAL" clId="{816A7040-B56E-4C2A-B1E3-62410A4CC35E}" dt="2019-05-01T14:34:37.033" v="1408" actId="1076"/>
          <ac:spMkLst>
            <pc:docMk/>
            <pc:sldMk cId="110185002" sldId="338"/>
            <ac:spMk id="5" creationId="{6F4BB2F6-39A3-4728-91CA-667446880405}"/>
          </ac:spMkLst>
        </pc:spChg>
        <pc:spChg chg="mod">
          <ac:chgData name="HERVE NGOMSEU FOTSING" userId="b6c27397-4ecf-40bd-bfbf-c2746a7cbfd3" providerId="ADAL" clId="{816A7040-B56E-4C2A-B1E3-62410A4CC35E}" dt="2019-05-01T14:34:41.633" v="1409" actId="1076"/>
          <ac:spMkLst>
            <pc:docMk/>
            <pc:sldMk cId="110185002" sldId="338"/>
            <ac:spMk id="6" creationId="{2A0C49E7-5D41-4FB3-977E-989B2A6AD477}"/>
          </ac:spMkLst>
        </pc:spChg>
      </pc:sldChg>
      <pc:sldChg chg="modSp">
        <pc:chgData name="HERVE NGOMSEU FOTSING" userId="b6c27397-4ecf-40bd-bfbf-c2746a7cbfd3" providerId="ADAL" clId="{816A7040-B56E-4C2A-B1E3-62410A4CC35E}" dt="2019-05-01T18:22:42.987" v="1744" actId="1076"/>
        <pc:sldMkLst>
          <pc:docMk/>
          <pc:sldMk cId="4273234449" sldId="339"/>
        </pc:sldMkLst>
        <pc:spChg chg="mod">
          <ac:chgData name="HERVE NGOMSEU FOTSING" userId="b6c27397-4ecf-40bd-bfbf-c2746a7cbfd3" providerId="ADAL" clId="{816A7040-B56E-4C2A-B1E3-62410A4CC35E}" dt="2019-05-01T18:22:37.450" v="1743" actId="1076"/>
          <ac:spMkLst>
            <pc:docMk/>
            <pc:sldMk cId="4273234449" sldId="339"/>
            <ac:spMk id="5" creationId="{6F4BB2F6-39A3-4728-91CA-667446880405}"/>
          </ac:spMkLst>
        </pc:spChg>
        <pc:spChg chg="mod">
          <ac:chgData name="HERVE NGOMSEU FOTSING" userId="b6c27397-4ecf-40bd-bfbf-c2746a7cbfd3" providerId="ADAL" clId="{816A7040-B56E-4C2A-B1E3-62410A4CC35E}" dt="2019-05-01T18:22:42.987" v="1744" actId="1076"/>
          <ac:spMkLst>
            <pc:docMk/>
            <pc:sldMk cId="4273234449" sldId="339"/>
            <ac:spMk id="6" creationId="{2A0C49E7-5D41-4FB3-977E-989B2A6AD477}"/>
          </ac:spMkLst>
        </pc:spChg>
      </pc:sldChg>
      <pc:sldChg chg="addSp delSp modSp ord">
        <pc:chgData name="HERVE NGOMSEU FOTSING" userId="b6c27397-4ecf-40bd-bfbf-c2746a7cbfd3" providerId="ADAL" clId="{816A7040-B56E-4C2A-B1E3-62410A4CC35E}" dt="2019-05-01T14:28:10.148" v="869" actId="14100"/>
        <pc:sldMkLst>
          <pc:docMk/>
          <pc:sldMk cId="4050687679" sldId="345"/>
        </pc:sldMkLst>
        <pc:spChg chg="mod">
          <ac:chgData name="HERVE NGOMSEU FOTSING" userId="b6c27397-4ecf-40bd-bfbf-c2746a7cbfd3" providerId="ADAL" clId="{816A7040-B56E-4C2A-B1E3-62410A4CC35E}" dt="2019-05-01T14:28:10.148" v="869" actId="14100"/>
          <ac:spMkLst>
            <pc:docMk/>
            <pc:sldMk cId="4050687679" sldId="345"/>
            <ac:spMk id="6" creationId="{2A0C49E7-5D41-4FB3-977E-989B2A6AD477}"/>
          </ac:spMkLst>
        </pc:spChg>
        <pc:spChg chg="add del">
          <ac:chgData name="HERVE NGOMSEU FOTSING" userId="b6c27397-4ecf-40bd-bfbf-c2746a7cbfd3" providerId="ADAL" clId="{816A7040-B56E-4C2A-B1E3-62410A4CC35E}" dt="2019-05-01T14:19:13.342" v="595"/>
          <ac:spMkLst>
            <pc:docMk/>
            <pc:sldMk cId="4050687679" sldId="345"/>
            <ac:spMk id="7" creationId="{EB656D7E-1451-49B6-BD08-110F90A98BC9}"/>
          </ac:spMkLst>
        </pc:spChg>
      </pc:sldChg>
      <pc:sldMasterChg chg="addSp modSldLayout">
        <pc:chgData name="HERVE NGOMSEU FOTSING" userId="b6c27397-4ecf-40bd-bfbf-c2746a7cbfd3" providerId="ADAL" clId="{816A7040-B56E-4C2A-B1E3-62410A4CC35E}" dt="2019-05-01T14:10:10.984" v="397"/>
        <pc:sldMasterMkLst>
          <pc:docMk/>
          <pc:sldMasterMk cId="513789804" sldId="2147483729"/>
        </pc:sldMasterMkLst>
        <pc:spChg chg="add">
          <ac:chgData name="HERVE NGOMSEU FOTSING" userId="b6c27397-4ecf-40bd-bfbf-c2746a7cbfd3" providerId="ADAL" clId="{816A7040-B56E-4C2A-B1E3-62410A4CC35E}" dt="2019-05-01T14:10:10.984" v="397"/>
          <ac:spMkLst>
            <pc:docMk/>
            <pc:sldMasterMk cId="513789804" sldId="2147483729"/>
            <ac:spMk id="14" creationId="{B42D19F1-8228-43AE-A1E7-B7050F3A9335}"/>
          </ac:spMkLst>
        </pc:spChg>
        <pc:picChg chg="add">
          <ac:chgData name="HERVE NGOMSEU FOTSING" userId="b6c27397-4ecf-40bd-bfbf-c2746a7cbfd3" providerId="ADAL" clId="{816A7040-B56E-4C2A-B1E3-62410A4CC35E}" dt="2019-05-01T14:10:10.984" v="397"/>
          <ac:picMkLst>
            <pc:docMk/>
            <pc:sldMasterMk cId="513789804" sldId="2147483729"/>
            <ac:picMk id="16" creationId="{50C3110F-4948-4A08-BC34-A2AF483060B2}"/>
          </ac:picMkLst>
        </pc:picChg>
        <pc:cxnChg chg="add">
          <ac:chgData name="HERVE NGOMSEU FOTSING" userId="b6c27397-4ecf-40bd-bfbf-c2746a7cbfd3" providerId="ADAL" clId="{816A7040-B56E-4C2A-B1E3-62410A4CC35E}" dt="2019-05-01T14:10:10.984" v="397"/>
          <ac:cxnSpMkLst>
            <pc:docMk/>
            <pc:sldMasterMk cId="513789804" sldId="2147483729"/>
            <ac:cxnSpMk id="15" creationId="{6D3A1156-ED9F-4088-8984-297854FAB29B}"/>
          </ac:cxnSpMkLst>
        </pc:cxnChg>
        <pc:sldLayoutChg chg="addSp">
          <pc:chgData name="HERVE NGOMSEU FOTSING" userId="b6c27397-4ecf-40bd-bfbf-c2746a7cbfd3" providerId="ADAL" clId="{816A7040-B56E-4C2A-B1E3-62410A4CC35E}" dt="2019-05-01T14:10:10.984" v="397"/>
          <pc:sldLayoutMkLst>
            <pc:docMk/>
            <pc:sldMasterMk cId="513789804" sldId="2147483729"/>
            <pc:sldLayoutMk cId="2993859322" sldId="2147483736"/>
          </pc:sldLayoutMkLst>
          <pc:spChg chg="add">
            <ac:chgData name="HERVE NGOMSEU FOTSING" userId="b6c27397-4ecf-40bd-bfbf-c2746a7cbfd3" providerId="ADAL" clId="{816A7040-B56E-4C2A-B1E3-62410A4CC35E}" dt="2019-05-01T14:10:10.984" v="397"/>
            <ac:spMkLst>
              <pc:docMk/>
              <pc:sldMasterMk cId="513789804" sldId="2147483729"/>
              <pc:sldLayoutMk cId="2993859322" sldId="2147483736"/>
              <ac:spMk id="5" creationId="{D096AA3D-F652-441F-8ADC-B2EFF447F09D}"/>
            </ac:spMkLst>
          </pc:spChg>
          <pc:spChg chg="add">
            <ac:chgData name="HERVE NGOMSEU FOTSING" userId="b6c27397-4ecf-40bd-bfbf-c2746a7cbfd3" providerId="ADAL" clId="{816A7040-B56E-4C2A-B1E3-62410A4CC35E}" dt="2019-05-01T14:10:10.984" v="397"/>
            <ac:spMkLst>
              <pc:docMk/>
              <pc:sldMasterMk cId="513789804" sldId="2147483729"/>
              <pc:sldLayoutMk cId="2993859322" sldId="2147483736"/>
              <ac:spMk id="6" creationId="{968C6BDF-A852-40DE-8AE1-315309827D48}"/>
            </ac:spMkLst>
          </pc:spChg>
        </pc:sldLayoutChg>
      </pc:sldMasterChg>
    </pc:docChg>
  </pc:docChgLst>
  <pc:docChgLst>
    <pc:chgData name="HERVE NGOMSEU FOTSING" userId="b6c27397-4ecf-40bd-bfbf-c2746a7cbfd3" providerId="ADAL" clId="{5BA564A7-8CE7-4326-A523-F333CD6711FE}"/>
    <pc:docChg chg="undo redo custSel mod addSld modSld">
      <pc:chgData name="HERVE NGOMSEU FOTSING" userId="b6c27397-4ecf-40bd-bfbf-c2746a7cbfd3" providerId="ADAL" clId="{5BA564A7-8CE7-4326-A523-F333CD6711FE}" dt="2020-05-27T12:24:54.993" v="1589" actId="1076"/>
      <pc:docMkLst>
        <pc:docMk/>
      </pc:docMkLst>
      <pc:sldChg chg="modSp mod">
        <pc:chgData name="HERVE NGOMSEU FOTSING" userId="b6c27397-4ecf-40bd-bfbf-c2746a7cbfd3" providerId="ADAL" clId="{5BA564A7-8CE7-4326-A523-F333CD6711FE}" dt="2020-05-25T20:48:45.068" v="17" actId="20577"/>
        <pc:sldMkLst>
          <pc:docMk/>
          <pc:sldMk cId="3543861498" sldId="297"/>
        </pc:sldMkLst>
        <pc:spChg chg="mod">
          <ac:chgData name="HERVE NGOMSEU FOTSING" userId="b6c27397-4ecf-40bd-bfbf-c2746a7cbfd3" providerId="ADAL" clId="{5BA564A7-8CE7-4326-A523-F333CD6711FE}" dt="2020-05-25T20:48:45.068" v="17" actId="20577"/>
          <ac:spMkLst>
            <pc:docMk/>
            <pc:sldMk cId="3543861498" sldId="297"/>
            <ac:spMk id="10" creationId="{00000000-0000-0000-0000-000000000000}"/>
          </ac:spMkLst>
        </pc:spChg>
      </pc:sldChg>
      <pc:sldChg chg="addSp delSp modSp mod setBg">
        <pc:chgData name="HERVE NGOMSEU FOTSING" userId="b6c27397-4ecf-40bd-bfbf-c2746a7cbfd3" providerId="ADAL" clId="{5BA564A7-8CE7-4326-A523-F333CD6711FE}" dt="2020-05-27T11:56:09.097" v="650" actId="26606"/>
        <pc:sldMkLst>
          <pc:docMk/>
          <pc:sldMk cId="3843923909" sldId="328"/>
        </pc:sldMkLst>
        <pc:spChg chg="mod">
          <ac:chgData name="HERVE NGOMSEU FOTSING" userId="b6c27397-4ecf-40bd-bfbf-c2746a7cbfd3" providerId="ADAL" clId="{5BA564A7-8CE7-4326-A523-F333CD6711FE}" dt="2020-05-27T11:56:09.097" v="650" actId="26606"/>
          <ac:spMkLst>
            <pc:docMk/>
            <pc:sldMk cId="3843923909" sldId="328"/>
            <ac:spMk id="3" creationId="{17C38109-86FC-4DA1-9841-D40C4B4EDB43}"/>
          </ac:spMkLst>
        </pc:spChg>
        <pc:spChg chg="mod">
          <ac:chgData name="HERVE NGOMSEU FOTSING" userId="b6c27397-4ecf-40bd-bfbf-c2746a7cbfd3" providerId="ADAL" clId="{5BA564A7-8CE7-4326-A523-F333CD6711FE}" dt="2020-05-27T11:56:09.097" v="650" actId="26606"/>
          <ac:spMkLst>
            <pc:docMk/>
            <pc:sldMk cId="3843923909" sldId="328"/>
            <ac:spMk id="5" creationId="{6F4BB2F6-39A3-4728-91CA-667446880405}"/>
          </ac:spMkLst>
        </pc:spChg>
        <pc:spChg chg="add del mod">
          <ac:chgData name="HERVE NGOMSEU FOTSING" userId="b6c27397-4ecf-40bd-bfbf-c2746a7cbfd3" providerId="ADAL" clId="{5BA564A7-8CE7-4326-A523-F333CD6711FE}" dt="2020-05-27T11:56:09.097" v="650" actId="26606"/>
          <ac:spMkLst>
            <pc:docMk/>
            <pc:sldMk cId="3843923909" sldId="328"/>
            <ac:spMk id="6" creationId="{2A0C49E7-5D41-4FB3-977E-989B2A6AD477}"/>
          </ac:spMkLst>
        </pc:spChg>
        <pc:spChg chg="add del">
          <ac:chgData name="HERVE NGOMSEU FOTSING" userId="b6c27397-4ecf-40bd-bfbf-c2746a7cbfd3" providerId="ADAL" clId="{5BA564A7-8CE7-4326-A523-F333CD6711FE}" dt="2020-05-27T11:52:38.012" v="602" actId="26606"/>
          <ac:spMkLst>
            <pc:docMk/>
            <pc:sldMk cId="3843923909" sldId="328"/>
            <ac:spMk id="11" creationId="{D91C6979-50E4-4EE2-898F-C6C12778BD34}"/>
          </ac:spMkLst>
        </pc:spChg>
        <pc:spChg chg="add del">
          <ac:chgData name="HERVE NGOMSEU FOTSING" userId="b6c27397-4ecf-40bd-bfbf-c2746a7cbfd3" providerId="ADAL" clId="{5BA564A7-8CE7-4326-A523-F333CD6711FE}" dt="2020-05-27T11:52:38.012" v="602" actId="26606"/>
          <ac:spMkLst>
            <pc:docMk/>
            <pc:sldMk cId="3843923909" sldId="328"/>
            <ac:spMk id="13" creationId="{72E44FCB-1CD3-4165-BB80-B9725454FF53}"/>
          </ac:spMkLst>
        </pc:spChg>
        <pc:spChg chg="add del">
          <ac:chgData name="HERVE NGOMSEU FOTSING" userId="b6c27397-4ecf-40bd-bfbf-c2746a7cbfd3" providerId="ADAL" clId="{5BA564A7-8CE7-4326-A523-F333CD6711FE}" dt="2020-05-27T11:52:38.012" v="602" actId="26606"/>
          <ac:spMkLst>
            <pc:docMk/>
            <pc:sldMk cId="3843923909" sldId="328"/>
            <ac:spMk id="15" creationId="{81089C96-ABA7-4974-ACD5-74686A5534CB}"/>
          </ac:spMkLst>
        </pc:spChg>
        <pc:spChg chg="add del">
          <ac:chgData name="HERVE NGOMSEU FOTSING" userId="b6c27397-4ecf-40bd-bfbf-c2746a7cbfd3" providerId="ADAL" clId="{5BA564A7-8CE7-4326-A523-F333CD6711FE}" dt="2020-05-27T11:52:38.012" v="602" actId="26606"/>
          <ac:spMkLst>
            <pc:docMk/>
            <pc:sldMk cId="3843923909" sldId="328"/>
            <ac:spMk id="17" creationId="{6FA230C2-E9CA-4943-A930-10AA88473A8E}"/>
          </ac:spMkLst>
        </pc:spChg>
        <pc:spChg chg="add del">
          <ac:chgData name="HERVE NGOMSEU FOTSING" userId="b6c27397-4ecf-40bd-bfbf-c2746a7cbfd3" providerId="ADAL" clId="{5BA564A7-8CE7-4326-A523-F333CD6711FE}" dt="2020-05-27T11:52:38.012" v="602" actId="26606"/>
          <ac:spMkLst>
            <pc:docMk/>
            <pc:sldMk cId="3843923909" sldId="328"/>
            <ac:spMk id="19" creationId="{CC988297-7FEA-4B53-AC29-C3E10B38F5FE}"/>
          </ac:spMkLst>
        </pc:spChg>
        <pc:spChg chg="add del">
          <ac:chgData name="HERVE NGOMSEU FOTSING" userId="b6c27397-4ecf-40bd-bfbf-c2746a7cbfd3" providerId="ADAL" clId="{5BA564A7-8CE7-4326-A523-F333CD6711FE}" dt="2020-05-27T11:52:38.012" v="602" actId="26606"/>
          <ac:spMkLst>
            <pc:docMk/>
            <pc:sldMk cId="3843923909" sldId="328"/>
            <ac:spMk id="21" creationId="{3932437D-69C7-41AF-8DA3-28AE212E1A52}"/>
          </ac:spMkLst>
        </pc:spChg>
        <pc:spChg chg="add del">
          <ac:chgData name="HERVE NGOMSEU FOTSING" userId="b6c27397-4ecf-40bd-bfbf-c2746a7cbfd3" providerId="ADAL" clId="{5BA564A7-8CE7-4326-A523-F333CD6711FE}" dt="2020-05-27T11:52:38.012" v="602" actId="26606"/>
          <ac:spMkLst>
            <pc:docMk/>
            <pc:sldMk cId="3843923909" sldId="328"/>
            <ac:spMk id="23" creationId="{47C5A609-4AC8-4DED-80A9-5303643561E9}"/>
          </ac:spMkLst>
        </pc:spChg>
        <pc:spChg chg="add del">
          <ac:chgData name="HERVE NGOMSEU FOTSING" userId="b6c27397-4ecf-40bd-bfbf-c2746a7cbfd3" providerId="ADAL" clId="{5BA564A7-8CE7-4326-A523-F333CD6711FE}" dt="2020-05-27T11:52:38.012" v="602" actId="26606"/>
          <ac:spMkLst>
            <pc:docMk/>
            <pc:sldMk cId="3843923909" sldId="328"/>
            <ac:spMk id="25" creationId="{13581BFA-99C5-4E44-9DE8-D2609F86299F}"/>
          </ac:spMkLst>
        </pc:spChg>
        <pc:spChg chg="add del">
          <ac:chgData name="HERVE NGOMSEU FOTSING" userId="b6c27397-4ecf-40bd-bfbf-c2746a7cbfd3" providerId="ADAL" clId="{5BA564A7-8CE7-4326-A523-F333CD6711FE}" dt="2020-05-27T11:56:09.097" v="650" actId="26606"/>
          <ac:spMkLst>
            <pc:docMk/>
            <pc:sldMk cId="3843923909" sldId="328"/>
            <ac:spMk id="27" creationId="{827B839B-9ADE-406B-8590-F1CAEDED45A1}"/>
          </ac:spMkLst>
        </pc:spChg>
        <pc:spChg chg="add del">
          <ac:chgData name="HERVE NGOMSEU FOTSING" userId="b6c27397-4ecf-40bd-bfbf-c2746a7cbfd3" providerId="ADAL" clId="{5BA564A7-8CE7-4326-A523-F333CD6711FE}" dt="2020-05-27T11:56:09.097" v="650" actId="26606"/>
          <ac:spMkLst>
            <pc:docMk/>
            <pc:sldMk cId="3843923909" sldId="328"/>
            <ac:spMk id="28" creationId="{CFE45BF0-46DB-408C-B5F7-7B11716805D4}"/>
          </ac:spMkLst>
        </pc:spChg>
        <pc:spChg chg="add del">
          <ac:chgData name="HERVE NGOMSEU FOTSING" userId="b6c27397-4ecf-40bd-bfbf-c2746a7cbfd3" providerId="ADAL" clId="{5BA564A7-8CE7-4326-A523-F333CD6711FE}" dt="2020-05-27T11:56:09.097" v="650" actId="26606"/>
          <ac:spMkLst>
            <pc:docMk/>
            <pc:sldMk cId="3843923909" sldId="328"/>
            <ac:spMk id="29" creationId="{2AEBC8F2-97B1-41B4-93F1-2D289E197FBA}"/>
          </ac:spMkLst>
        </pc:spChg>
        <pc:spChg chg="add del">
          <ac:chgData name="HERVE NGOMSEU FOTSING" userId="b6c27397-4ecf-40bd-bfbf-c2746a7cbfd3" providerId="ADAL" clId="{5BA564A7-8CE7-4326-A523-F333CD6711FE}" dt="2020-05-27T11:56:09.097" v="650" actId="26606"/>
          <ac:spMkLst>
            <pc:docMk/>
            <pc:sldMk cId="3843923909" sldId="328"/>
            <ac:spMk id="30" creationId="{472E3A19-F5D5-48FC-BB9C-48C2F68F598B}"/>
          </ac:spMkLst>
        </pc:spChg>
        <pc:spChg chg="add del">
          <ac:chgData name="HERVE NGOMSEU FOTSING" userId="b6c27397-4ecf-40bd-bfbf-c2746a7cbfd3" providerId="ADAL" clId="{5BA564A7-8CE7-4326-A523-F333CD6711FE}" dt="2020-05-27T11:56:09.097" v="650" actId="26606"/>
          <ac:spMkLst>
            <pc:docMk/>
            <pc:sldMk cId="3843923909" sldId="328"/>
            <ac:spMk id="31" creationId="{7A62E32F-BB65-43A8-8EB5-92346890E549}"/>
          </ac:spMkLst>
        </pc:spChg>
        <pc:spChg chg="add del">
          <ac:chgData name="HERVE NGOMSEU FOTSING" userId="b6c27397-4ecf-40bd-bfbf-c2746a7cbfd3" providerId="ADAL" clId="{5BA564A7-8CE7-4326-A523-F333CD6711FE}" dt="2020-05-27T11:56:09.097" v="650" actId="26606"/>
          <ac:spMkLst>
            <pc:docMk/>
            <pc:sldMk cId="3843923909" sldId="328"/>
            <ac:spMk id="32" creationId="{14E91B64-9FCC-451E-AFB4-A827D6329367}"/>
          </ac:spMkLst>
        </pc:spChg>
      </pc:sldChg>
      <pc:sldChg chg="addSp delSp modSp mod setBg">
        <pc:chgData name="HERVE NGOMSEU FOTSING" userId="b6c27397-4ecf-40bd-bfbf-c2746a7cbfd3" providerId="ADAL" clId="{5BA564A7-8CE7-4326-A523-F333CD6711FE}" dt="2020-05-27T11:59:53.423" v="777" actId="26606"/>
        <pc:sldMkLst>
          <pc:docMk/>
          <pc:sldMk cId="3339630234" sldId="337"/>
        </pc:sldMkLst>
        <pc:spChg chg="add del mod">
          <ac:chgData name="HERVE NGOMSEU FOTSING" userId="b6c27397-4ecf-40bd-bfbf-c2746a7cbfd3" providerId="ADAL" clId="{5BA564A7-8CE7-4326-A523-F333CD6711FE}" dt="2020-05-27T11:58:42.789" v="774" actId="26606"/>
          <ac:spMkLst>
            <pc:docMk/>
            <pc:sldMk cId="3339630234" sldId="337"/>
            <ac:spMk id="3" creationId="{5832FA02-F243-4876-AAF4-679C5E5797F2}"/>
          </ac:spMkLst>
        </pc:spChg>
        <pc:spChg chg="mod">
          <ac:chgData name="HERVE NGOMSEU FOTSING" userId="b6c27397-4ecf-40bd-bfbf-c2746a7cbfd3" providerId="ADAL" clId="{5BA564A7-8CE7-4326-A523-F333CD6711FE}" dt="2020-05-27T11:59:53.423" v="777" actId="26606"/>
          <ac:spMkLst>
            <pc:docMk/>
            <pc:sldMk cId="3339630234" sldId="337"/>
            <ac:spMk id="5" creationId="{6F4BB2F6-39A3-4728-91CA-667446880405}"/>
          </ac:spMkLst>
        </pc:spChg>
        <pc:spChg chg="add del mod">
          <ac:chgData name="HERVE NGOMSEU FOTSING" userId="b6c27397-4ecf-40bd-bfbf-c2746a7cbfd3" providerId="ADAL" clId="{5BA564A7-8CE7-4326-A523-F333CD6711FE}" dt="2020-05-27T11:56:09.349" v="651" actId="26606"/>
          <ac:spMkLst>
            <pc:docMk/>
            <pc:sldMk cId="3339630234" sldId="337"/>
            <ac:spMk id="6" creationId="{2A0C49E7-5D41-4FB3-977E-989B2A6AD477}"/>
          </ac:spMkLst>
        </pc:spChg>
        <pc:spChg chg="add del">
          <ac:chgData name="HERVE NGOMSEU FOTSING" userId="b6c27397-4ecf-40bd-bfbf-c2746a7cbfd3" providerId="ADAL" clId="{5BA564A7-8CE7-4326-A523-F333CD6711FE}" dt="2020-05-27T11:52:54.915" v="605" actId="26606"/>
          <ac:spMkLst>
            <pc:docMk/>
            <pc:sldMk cId="3339630234" sldId="337"/>
            <ac:spMk id="11" creationId="{2B566528-1B12-4246-9431-5C2D7D081168}"/>
          </ac:spMkLst>
        </pc:spChg>
        <pc:spChg chg="add del">
          <ac:chgData name="HERVE NGOMSEU FOTSING" userId="b6c27397-4ecf-40bd-bfbf-c2746a7cbfd3" providerId="ADAL" clId="{5BA564A7-8CE7-4326-A523-F333CD6711FE}" dt="2020-05-27T11:52:54.915" v="605" actId="26606"/>
          <ac:spMkLst>
            <pc:docMk/>
            <pc:sldMk cId="3339630234" sldId="337"/>
            <ac:spMk id="13" creationId="{2E80C965-DB6D-4F81-9E9E-B027384D0BD6}"/>
          </ac:spMkLst>
        </pc:spChg>
        <pc:spChg chg="add del">
          <ac:chgData name="HERVE NGOMSEU FOTSING" userId="b6c27397-4ecf-40bd-bfbf-c2746a7cbfd3" providerId="ADAL" clId="{5BA564A7-8CE7-4326-A523-F333CD6711FE}" dt="2020-05-27T11:52:54.915" v="605" actId="26606"/>
          <ac:spMkLst>
            <pc:docMk/>
            <pc:sldMk cId="3339630234" sldId="337"/>
            <ac:spMk id="15" creationId="{A580F890-B085-4E95-96AA-55AEBEC5CE6E}"/>
          </ac:spMkLst>
        </pc:spChg>
        <pc:spChg chg="add del">
          <ac:chgData name="HERVE NGOMSEU FOTSING" userId="b6c27397-4ecf-40bd-bfbf-c2746a7cbfd3" providerId="ADAL" clId="{5BA564A7-8CE7-4326-A523-F333CD6711FE}" dt="2020-05-27T11:52:54.915" v="605" actId="26606"/>
          <ac:spMkLst>
            <pc:docMk/>
            <pc:sldMk cId="3339630234" sldId="337"/>
            <ac:spMk id="17" creationId="{D3F51FEB-38FB-4F6C-9F7B-2F2AFAB65463}"/>
          </ac:spMkLst>
        </pc:spChg>
        <pc:spChg chg="add del">
          <ac:chgData name="HERVE NGOMSEU FOTSING" userId="b6c27397-4ecf-40bd-bfbf-c2746a7cbfd3" providerId="ADAL" clId="{5BA564A7-8CE7-4326-A523-F333CD6711FE}" dt="2020-05-27T11:52:54.915" v="605" actId="26606"/>
          <ac:spMkLst>
            <pc:docMk/>
            <pc:sldMk cId="3339630234" sldId="337"/>
            <ac:spMk id="19" creationId="{1E547BA6-BAE0-43BB-A7CA-60F69CE252F0}"/>
          </ac:spMkLst>
        </pc:spChg>
        <pc:spChg chg="add del">
          <ac:chgData name="HERVE NGOMSEU FOTSING" userId="b6c27397-4ecf-40bd-bfbf-c2746a7cbfd3" providerId="ADAL" clId="{5BA564A7-8CE7-4326-A523-F333CD6711FE}" dt="2020-05-27T11:58:42.789" v="774" actId="26606"/>
          <ac:spMkLst>
            <pc:docMk/>
            <pc:sldMk cId="3339630234" sldId="337"/>
            <ac:spMk id="21" creationId="{14E91B64-9FCC-451E-AFB4-A827D6329367}"/>
          </ac:spMkLst>
        </pc:spChg>
        <pc:spChg chg="add del">
          <ac:chgData name="HERVE NGOMSEU FOTSING" userId="b6c27397-4ecf-40bd-bfbf-c2746a7cbfd3" providerId="ADAL" clId="{5BA564A7-8CE7-4326-A523-F333CD6711FE}" dt="2020-05-27T11:58:42.789" v="774" actId="26606"/>
          <ac:spMkLst>
            <pc:docMk/>
            <pc:sldMk cId="3339630234" sldId="337"/>
            <ac:spMk id="22" creationId="{827B839B-9ADE-406B-8590-F1CAEDED45A1}"/>
          </ac:spMkLst>
        </pc:spChg>
        <pc:spChg chg="add del">
          <ac:chgData name="HERVE NGOMSEU FOTSING" userId="b6c27397-4ecf-40bd-bfbf-c2746a7cbfd3" providerId="ADAL" clId="{5BA564A7-8CE7-4326-A523-F333CD6711FE}" dt="2020-05-27T11:58:42.789" v="774" actId="26606"/>
          <ac:spMkLst>
            <pc:docMk/>
            <pc:sldMk cId="3339630234" sldId="337"/>
            <ac:spMk id="23" creationId="{CFE45BF0-46DB-408C-B5F7-7B11716805D4}"/>
          </ac:spMkLst>
        </pc:spChg>
        <pc:spChg chg="add del">
          <ac:chgData name="HERVE NGOMSEU FOTSING" userId="b6c27397-4ecf-40bd-bfbf-c2746a7cbfd3" providerId="ADAL" clId="{5BA564A7-8CE7-4326-A523-F333CD6711FE}" dt="2020-05-27T11:58:42.789" v="774" actId="26606"/>
          <ac:spMkLst>
            <pc:docMk/>
            <pc:sldMk cId="3339630234" sldId="337"/>
            <ac:spMk id="24" creationId="{2AEBC8F2-97B1-41B4-93F1-2D289E197FBA}"/>
          </ac:spMkLst>
        </pc:spChg>
        <pc:spChg chg="add del">
          <ac:chgData name="HERVE NGOMSEU FOTSING" userId="b6c27397-4ecf-40bd-bfbf-c2746a7cbfd3" providerId="ADAL" clId="{5BA564A7-8CE7-4326-A523-F333CD6711FE}" dt="2020-05-27T11:58:42.789" v="774" actId="26606"/>
          <ac:spMkLst>
            <pc:docMk/>
            <pc:sldMk cId="3339630234" sldId="337"/>
            <ac:spMk id="25" creationId="{472E3A19-F5D5-48FC-BB9C-48C2F68F598B}"/>
          </ac:spMkLst>
        </pc:spChg>
        <pc:spChg chg="add del">
          <ac:chgData name="HERVE NGOMSEU FOTSING" userId="b6c27397-4ecf-40bd-bfbf-c2746a7cbfd3" providerId="ADAL" clId="{5BA564A7-8CE7-4326-A523-F333CD6711FE}" dt="2020-05-27T11:58:42.789" v="774" actId="26606"/>
          <ac:spMkLst>
            <pc:docMk/>
            <pc:sldMk cId="3339630234" sldId="337"/>
            <ac:spMk id="26" creationId="{7A62E32F-BB65-43A8-8EB5-92346890E549}"/>
          </ac:spMkLst>
        </pc:spChg>
        <pc:spChg chg="add del">
          <ac:chgData name="HERVE NGOMSEU FOTSING" userId="b6c27397-4ecf-40bd-bfbf-c2746a7cbfd3" providerId="ADAL" clId="{5BA564A7-8CE7-4326-A523-F333CD6711FE}" dt="2020-05-27T11:58:42.666" v="773" actId="26606"/>
          <ac:spMkLst>
            <pc:docMk/>
            <pc:sldMk cId="3339630234" sldId="337"/>
            <ac:spMk id="32" creationId="{122F9423-F4B1-45D4-8445-E9991ECCBCCF}"/>
          </ac:spMkLst>
        </pc:spChg>
        <pc:spChg chg="add del">
          <ac:chgData name="HERVE NGOMSEU FOTSING" userId="b6c27397-4ecf-40bd-bfbf-c2746a7cbfd3" providerId="ADAL" clId="{5BA564A7-8CE7-4326-A523-F333CD6711FE}" dt="2020-05-27T11:59:53.423" v="777" actId="26606"/>
          <ac:spMkLst>
            <pc:docMk/>
            <pc:sldMk cId="3339630234" sldId="337"/>
            <ac:spMk id="38" creationId="{3A5B4632-C963-4296-86F0-79AA9EA5AE98}"/>
          </ac:spMkLst>
        </pc:spChg>
        <pc:spChg chg="add del">
          <ac:chgData name="HERVE NGOMSEU FOTSING" userId="b6c27397-4ecf-40bd-bfbf-c2746a7cbfd3" providerId="ADAL" clId="{5BA564A7-8CE7-4326-A523-F333CD6711FE}" dt="2020-05-27T11:59:53.205" v="776" actId="26606"/>
          <ac:spMkLst>
            <pc:docMk/>
            <pc:sldMk cId="3339630234" sldId="337"/>
            <ac:spMk id="44" creationId="{122F9423-F4B1-45D4-8445-E9991ECCBCCF}"/>
          </ac:spMkLst>
        </pc:spChg>
        <pc:spChg chg="add">
          <ac:chgData name="HERVE NGOMSEU FOTSING" userId="b6c27397-4ecf-40bd-bfbf-c2746a7cbfd3" providerId="ADAL" clId="{5BA564A7-8CE7-4326-A523-F333CD6711FE}" dt="2020-05-27T11:59:53.423" v="777" actId="26606"/>
          <ac:spMkLst>
            <pc:docMk/>
            <pc:sldMk cId="3339630234" sldId="337"/>
            <ac:spMk id="50" creationId="{D2FD2338-15D7-4C18-8A7D-01C27C878644}"/>
          </ac:spMkLst>
        </pc:spChg>
        <pc:spChg chg="add">
          <ac:chgData name="HERVE NGOMSEU FOTSING" userId="b6c27397-4ecf-40bd-bfbf-c2746a7cbfd3" providerId="ADAL" clId="{5BA564A7-8CE7-4326-A523-F333CD6711FE}" dt="2020-05-27T11:59:53.423" v="777" actId="26606"/>
          <ac:spMkLst>
            <pc:docMk/>
            <pc:sldMk cId="3339630234" sldId="337"/>
            <ac:spMk id="52" creationId="{02F5FFC2-6527-4F0E-BD4D-D0556D98B04D}"/>
          </ac:spMkLst>
        </pc:spChg>
        <pc:grpChg chg="add del">
          <ac:chgData name="HERVE NGOMSEU FOTSING" userId="b6c27397-4ecf-40bd-bfbf-c2746a7cbfd3" providerId="ADAL" clId="{5BA564A7-8CE7-4326-A523-F333CD6711FE}" dt="2020-05-27T11:58:42.666" v="773" actId="26606"/>
          <ac:grpSpMkLst>
            <pc:docMk/>
            <pc:sldMk cId="3339630234" sldId="337"/>
            <ac:grpSpMk id="34" creationId="{770AE191-D2EA-45C9-A44D-830C188F74CB}"/>
          </ac:grpSpMkLst>
        </pc:grpChg>
        <pc:grpChg chg="add del">
          <ac:chgData name="HERVE NGOMSEU FOTSING" userId="b6c27397-4ecf-40bd-bfbf-c2746a7cbfd3" providerId="ADAL" clId="{5BA564A7-8CE7-4326-A523-F333CD6711FE}" dt="2020-05-27T11:59:53.205" v="776" actId="26606"/>
          <ac:grpSpMkLst>
            <pc:docMk/>
            <pc:sldMk cId="3339630234" sldId="337"/>
            <ac:grpSpMk id="46" creationId="{770AE191-D2EA-45C9-A44D-830C188F74CB}"/>
          </ac:grpSpMkLst>
        </pc:grpChg>
        <pc:graphicFrameChg chg="add del">
          <ac:chgData name="HERVE NGOMSEU FOTSING" userId="b6c27397-4ecf-40bd-bfbf-c2746a7cbfd3" providerId="ADAL" clId="{5BA564A7-8CE7-4326-A523-F333CD6711FE}" dt="2020-05-27T11:58:42.666" v="773" actId="26606"/>
          <ac:graphicFrameMkLst>
            <pc:docMk/>
            <pc:sldMk cId="3339630234" sldId="337"/>
            <ac:graphicFrameMk id="28" creationId="{0E75C290-6B7F-4674-8AB0-32E3A475166A}"/>
          </ac:graphicFrameMkLst>
        </pc:graphicFrameChg>
        <pc:graphicFrameChg chg="add mod modGraphic">
          <ac:chgData name="HERVE NGOMSEU FOTSING" userId="b6c27397-4ecf-40bd-bfbf-c2746a7cbfd3" providerId="ADAL" clId="{5BA564A7-8CE7-4326-A523-F333CD6711FE}" dt="2020-05-27T11:59:53.423" v="777" actId="26606"/>
          <ac:graphicFrameMkLst>
            <pc:docMk/>
            <pc:sldMk cId="3339630234" sldId="337"/>
            <ac:graphicFrameMk id="39" creationId="{CEC0D6F0-CD5D-4C52-95BD-252533D7D464}"/>
          </ac:graphicFrameMkLst>
        </pc:graphicFrameChg>
        <pc:picChg chg="add">
          <ac:chgData name="HERVE NGOMSEU FOTSING" userId="b6c27397-4ecf-40bd-bfbf-c2746a7cbfd3" providerId="ADAL" clId="{5BA564A7-8CE7-4326-A523-F333CD6711FE}" dt="2020-05-27T11:59:53.423" v="777" actId="26606"/>
          <ac:picMkLst>
            <pc:docMk/>
            <pc:sldMk cId="3339630234" sldId="337"/>
            <ac:picMk id="51" creationId="{C129C922-12D1-401C-8095-86D765C28BF9}"/>
          </ac:picMkLst>
        </pc:picChg>
      </pc:sldChg>
      <pc:sldChg chg="addSp delSp modSp mod setBg setClrOvrMap">
        <pc:chgData name="HERVE NGOMSEU FOTSING" userId="b6c27397-4ecf-40bd-bfbf-c2746a7cbfd3" providerId="ADAL" clId="{5BA564A7-8CE7-4326-A523-F333CD6711FE}" dt="2020-05-27T11:58:07.241" v="771" actId="20577"/>
        <pc:sldMkLst>
          <pc:docMk/>
          <pc:sldMk cId="110185002" sldId="338"/>
        </pc:sldMkLst>
        <pc:spChg chg="mod">
          <ac:chgData name="HERVE NGOMSEU FOTSING" userId="b6c27397-4ecf-40bd-bfbf-c2746a7cbfd3" providerId="ADAL" clId="{5BA564A7-8CE7-4326-A523-F333CD6711FE}" dt="2020-05-27T11:58:07.241" v="771" actId="20577"/>
          <ac:spMkLst>
            <pc:docMk/>
            <pc:sldMk cId="110185002" sldId="338"/>
            <ac:spMk id="3" creationId="{5832FA02-F243-4876-AAF4-679C5E5797F2}"/>
          </ac:spMkLst>
        </pc:spChg>
        <pc:spChg chg="mod">
          <ac:chgData name="HERVE NGOMSEU FOTSING" userId="b6c27397-4ecf-40bd-bfbf-c2746a7cbfd3" providerId="ADAL" clId="{5BA564A7-8CE7-4326-A523-F333CD6711FE}" dt="2020-05-27T11:56:08.896" v="649" actId="26606"/>
          <ac:spMkLst>
            <pc:docMk/>
            <pc:sldMk cId="110185002" sldId="338"/>
            <ac:spMk id="5" creationId="{6F4BB2F6-39A3-4728-91CA-667446880405}"/>
          </ac:spMkLst>
        </pc:spChg>
        <pc:spChg chg="mod ord">
          <ac:chgData name="HERVE NGOMSEU FOTSING" userId="b6c27397-4ecf-40bd-bfbf-c2746a7cbfd3" providerId="ADAL" clId="{5BA564A7-8CE7-4326-A523-F333CD6711FE}" dt="2020-05-27T09:30:46.973" v="375" actId="26606"/>
          <ac:spMkLst>
            <pc:docMk/>
            <pc:sldMk cId="110185002" sldId="338"/>
            <ac:spMk id="6" creationId="{2A0C49E7-5D41-4FB3-977E-989B2A6AD477}"/>
          </ac:spMkLst>
        </pc:spChg>
        <pc:spChg chg="add del">
          <ac:chgData name="HERVE NGOMSEU FOTSING" userId="b6c27397-4ecf-40bd-bfbf-c2746a7cbfd3" providerId="ADAL" clId="{5BA564A7-8CE7-4326-A523-F333CD6711FE}" dt="2020-05-27T11:56:08.896" v="649" actId="26606"/>
          <ac:spMkLst>
            <pc:docMk/>
            <pc:sldMk cId="110185002" sldId="338"/>
            <ac:spMk id="11" creationId="{867D4867-5BA7-4462-B2F6-A23F4A622AA7}"/>
          </ac:spMkLst>
        </pc:spChg>
        <pc:spChg chg="add del">
          <ac:chgData name="HERVE NGOMSEU FOTSING" userId="b6c27397-4ecf-40bd-bfbf-c2746a7cbfd3" providerId="ADAL" clId="{5BA564A7-8CE7-4326-A523-F333CD6711FE}" dt="2020-05-27T11:56:08.896" v="649" actId="26606"/>
          <ac:spMkLst>
            <pc:docMk/>
            <pc:sldMk cId="110185002" sldId="338"/>
            <ac:spMk id="16" creationId="{B5FA7C47-B7C1-4D2E-AB49-ED23BA34BA83}"/>
          </ac:spMkLst>
        </pc:spChg>
        <pc:spChg chg="add del">
          <ac:chgData name="HERVE NGOMSEU FOTSING" userId="b6c27397-4ecf-40bd-bfbf-c2746a7cbfd3" providerId="ADAL" clId="{5BA564A7-8CE7-4326-A523-F333CD6711FE}" dt="2020-05-27T11:56:08.896" v="649" actId="26606"/>
          <ac:spMkLst>
            <pc:docMk/>
            <pc:sldMk cId="110185002" sldId="338"/>
            <ac:spMk id="18" creationId="{596EE156-ABF1-4329-A6BA-03B4254E0877}"/>
          </ac:spMkLst>
        </pc:spChg>
        <pc:spChg chg="add del">
          <ac:chgData name="HERVE NGOMSEU FOTSING" userId="b6c27397-4ecf-40bd-bfbf-c2746a7cbfd3" providerId="ADAL" clId="{5BA564A7-8CE7-4326-A523-F333CD6711FE}" dt="2020-05-27T11:56:08.896" v="649" actId="26606"/>
          <ac:spMkLst>
            <pc:docMk/>
            <pc:sldMk cId="110185002" sldId="338"/>
            <ac:spMk id="20" creationId="{19B9933F-AAB3-444A-8BB5-9CA194A8BC63}"/>
          </ac:spMkLst>
        </pc:spChg>
        <pc:spChg chg="add del">
          <ac:chgData name="HERVE NGOMSEU FOTSING" userId="b6c27397-4ecf-40bd-bfbf-c2746a7cbfd3" providerId="ADAL" clId="{5BA564A7-8CE7-4326-A523-F333CD6711FE}" dt="2020-05-27T11:56:08.896" v="649" actId="26606"/>
          <ac:spMkLst>
            <pc:docMk/>
            <pc:sldMk cId="110185002" sldId="338"/>
            <ac:spMk id="22" creationId="{7D20183A-0B1D-4A1F-89B1-ADBEDBC6E54E}"/>
          </ac:spMkLst>
        </pc:spChg>
        <pc:spChg chg="add del">
          <ac:chgData name="HERVE NGOMSEU FOTSING" userId="b6c27397-4ecf-40bd-bfbf-c2746a7cbfd3" providerId="ADAL" clId="{5BA564A7-8CE7-4326-A523-F333CD6711FE}" dt="2020-05-27T11:56:08.896" v="649" actId="26606"/>
          <ac:spMkLst>
            <pc:docMk/>
            <pc:sldMk cId="110185002" sldId="338"/>
            <ac:spMk id="24" creationId="{131031D3-26CD-4214-A9A4-5857EFA15A0C}"/>
          </ac:spMkLst>
        </pc:spChg>
        <pc:picChg chg="add mod">
          <ac:chgData name="HERVE NGOMSEU FOTSING" userId="b6c27397-4ecf-40bd-bfbf-c2746a7cbfd3" providerId="ADAL" clId="{5BA564A7-8CE7-4326-A523-F333CD6711FE}" dt="2020-05-27T11:57:01.312" v="662" actId="14100"/>
          <ac:picMkLst>
            <pc:docMk/>
            <pc:sldMk cId="110185002" sldId="338"/>
            <ac:picMk id="2" creationId="{7BF8E047-6CE7-4B11-84E2-03D7C3CA3B8D}"/>
          </ac:picMkLst>
        </pc:picChg>
      </pc:sldChg>
      <pc:sldChg chg="addSp delSp modSp mod setBg setClrOvrMap">
        <pc:chgData name="HERVE NGOMSEU FOTSING" userId="b6c27397-4ecf-40bd-bfbf-c2746a7cbfd3" providerId="ADAL" clId="{5BA564A7-8CE7-4326-A523-F333CD6711FE}" dt="2020-05-27T11:57:25.309" v="694" actId="20577"/>
        <pc:sldMkLst>
          <pc:docMk/>
          <pc:sldMk cId="4050687679" sldId="345"/>
        </pc:sldMkLst>
        <pc:spChg chg="mod ord">
          <ac:chgData name="HERVE NGOMSEU FOTSING" userId="b6c27397-4ecf-40bd-bfbf-c2746a7cbfd3" providerId="ADAL" clId="{5BA564A7-8CE7-4326-A523-F333CD6711FE}" dt="2020-05-27T11:57:25.309" v="694" actId="20577"/>
          <ac:spMkLst>
            <pc:docMk/>
            <pc:sldMk cId="4050687679" sldId="345"/>
            <ac:spMk id="3" creationId="{5832FA02-F243-4876-AAF4-679C5E5797F2}"/>
          </ac:spMkLst>
        </pc:spChg>
        <pc:spChg chg="mod">
          <ac:chgData name="HERVE NGOMSEU FOTSING" userId="b6c27397-4ecf-40bd-bfbf-c2746a7cbfd3" providerId="ADAL" clId="{5BA564A7-8CE7-4326-A523-F333CD6711FE}" dt="2020-05-27T11:56:10.217" v="652" actId="26606"/>
          <ac:spMkLst>
            <pc:docMk/>
            <pc:sldMk cId="4050687679" sldId="345"/>
            <ac:spMk id="5" creationId="{6F4BB2F6-39A3-4728-91CA-667446880405}"/>
          </ac:spMkLst>
        </pc:spChg>
        <pc:spChg chg="mod ord">
          <ac:chgData name="HERVE NGOMSEU FOTSING" userId="b6c27397-4ecf-40bd-bfbf-c2746a7cbfd3" providerId="ADAL" clId="{5BA564A7-8CE7-4326-A523-F333CD6711FE}" dt="2020-05-27T11:55:51.940" v="634" actId="26606"/>
          <ac:spMkLst>
            <pc:docMk/>
            <pc:sldMk cId="4050687679" sldId="345"/>
            <ac:spMk id="6" creationId="{2A0C49E7-5D41-4FB3-977E-989B2A6AD477}"/>
          </ac:spMkLst>
        </pc:spChg>
        <pc:spChg chg="add del">
          <ac:chgData name="HERVE NGOMSEU FOTSING" userId="b6c27397-4ecf-40bd-bfbf-c2746a7cbfd3" providerId="ADAL" clId="{5BA564A7-8CE7-4326-A523-F333CD6711FE}" dt="2020-05-27T11:51:26.535" v="594" actId="26606"/>
          <ac:spMkLst>
            <pc:docMk/>
            <pc:sldMk cId="4050687679" sldId="345"/>
            <ac:spMk id="11" creationId="{F4C0B10B-D2C4-4A54-AFAD-3D27DF88BB37}"/>
          </ac:spMkLst>
        </pc:spChg>
        <pc:spChg chg="add del">
          <ac:chgData name="HERVE NGOMSEU FOTSING" userId="b6c27397-4ecf-40bd-bfbf-c2746a7cbfd3" providerId="ADAL" clId="{5BA564A7-8CE7-4326-A523-F333CD6711FE}" dt="2020-05-27T11:56:10.217" v="652" actId="26606"/>
          <ac:spMkLst>
            <pc:docMk/>
            <pc:sldMk cId="4050687679" sldId="345"/>
            <ac:spMk id="17" creationId="{D3F51FEB-38FB-4F6C-9F7B-2F2AFAB65463}"/>
          </ac:spMkLst>
        </pc:spChg>
        <pc:spChg chg="add del">
          <ac:chgData name="HERVE NGOMSEU FOTSING" userId="b6c27397-4ecf-40bd-bfbf-c2746a7cbfd3" providerId="ADAL" clId="{5BA564A7-8CE7-4326-A523-F333CD6711FE}" dt="2020-05-27T11:56:10.217" v="652" actId="26606"/>
          <ac:spMkLst>
            <pc:docMk/>
            <pc:sldMk cId="4050687679" sldId="345"/>
            <ac:spMk id="19" creationId="{1E547BA6-BAE0-43BB-A7CA-60F69CE252F0}"/>
          </ac:spMkLst>
        </pc:spChg>
        <pc:spChg chg="add del">
          <ac:chgData name="HERVE NGOMSEU FOTSING" userId="b6c27397-4ecf-40bd-bfbf-c2746a7cbfd3" providerId="ADAL" clId="{5BA564A7-8CE7-4326-A523-F333CD6711FE}" dt="2020-05-27T11:51:36.796" v="596" actId="26606"/>
          <ac:spMkLst>
            <pc:docMk/>
            <pc:sldMk cId="4050687679" sldId="345"/>
            <ac:spMk id="20" creationId="{E862BE82-D00D-42C1-BF16-93AA37870C32}"/>
          </ac:spMkLst>
        </pc:spChg>
        <pc:spChg chg="add del">
          <ac:chgData name="HERVE NGOMSEU FOTSING" userId="b6c27397-4ecf-40bd-bfbf-c2746a7cbfd3" providerId="ADAL" clId="{5BA564A7-8CE7-4326-A523-F333CD6711FE}" dt="2020-05-27T11:51:36.796" v="596" actId="26606"/>
          <ac:spMkLst>
            <pc:docMk/>
            <pc:sldMk cId="4050687679" sldId="345"/>
            <ac:spMk id="21" creationId="{F6D92C2D-1D3D-4974-918C-06579FB354A9}"/>
          </ac:spMkLst>
        </pc:spChg>
        <pc:spChg chg="add del">
          <ac:chgData name="HERVE NGOMSEU FOTSING" userId="b6c27397-4ecf-40bd-bfbf-c2746a7cbfd3" providerId="ADAL" clId="{5BA564A7-8CE7-4326-A523-F333CD6711FE}" dt="2020-05-27T11:51:45.495" v="598" actId="26606"/>
          <ac:spMkLst>
            <pc:docMk/>
            <pc:sldMk cId="4050687679" sldId="345"/>
            <ac:spMk id="23" creationId="{4038CB10-1F5C-4D54-9DF7-12586DE5B007}"/>
          </ac:spMkLst>
        </pc:spChg>
        <pc:spChg chg="add del">
          <ac:chgData name="HERVE NGOMSEU FOTSING" userId="b6c27397-4ecf-40bd-bfbf-c2746a7cbfd3" providerId="ADAL" clId="{5BA564A7-8CE7-4326-A523-F333CD6711FE}" dt="2020-05-27T11:51:45.495" v="598" actId="26606"/>
          <ac:spMkLst>
            <pc:docMk/>
            <pc:sldMk cId="4050687679" sldId="345"/>
            <ac:spMk id="24" creationId="{73ED6512-6858-4552-B699-9A97FE9A4EA2}"/>
          </ac:spMkLst>
        </pc:spChg>
        <pc:spChg chg="add del">
          <ac:chgData name="HERVE NGOMSEU FOTSING" userId="b6c27397-4ecf-40bd-bfbf-c2746a7cbfd3" providerId="ADAL" clId="{5BA564A7-8CE7-4326-A523-F333CD6711FE}" dt="2020-05-27T11:56:10.217" v="652" actId="26606"/>
          <ac:spMkLst>
            <pc:docMk/>
            <pc:sldMk cId="4050687679" sldId="345"/>
            <ac:spMk id="26" creationId="{2B566528-1B12-4246-9431-5C2D7D081168}"/>
          </ac:spMkLst>
        </pc:spChg>
        <pc:spChg chg="add del">
          <ac:chgData name="HERVE NGOMSEU FOTSING" userId="b6c27397-4ecf-40bd-bfbf-c2746a7cbfd3" providerId="ADAL" clId="{5BA564A7-8CE7-4326-A523-F333CD6711FE}" dt="2020-05-27T11:53:03.842" v="608" actId="26606"/>
          <ac:spMkLst>
            <pc:docMk/>
            <pc:sldMk cId="4050687679" sldId="345"/>
            <ac:spMk id="32" creationId="{911A6C77-6109-4F77-975B-C375615A557E}"/>
          </ac:spMkLst>
        </pc:spChg>
        <pc:spChg chg="add del">
          <ac:chgData name="HERVE NGOMSEU FOTSING" userId="b6c27397-4ecf-40bd-bfbf-c2746a7cbfd3" providerId="ADAL" clId="{5BA564A7-8CE7-4326-A523-F333CD6711FE}" dt="2020-05-27T11:56:10.217" v="652" actId="26606"/>
          <ac:spMkLst>
            <pc:docMk/>
            <pc:sldMk cId="4050687679" sldId="345"/>
            <ac:spMk id="36" creationId="{6F059731-63E0-422B-B3AA-680FC080EF8A}"/>
          </ac:spMkLst>
        </pc:spChg>
        <pc:spChg chg="add del">
          <ac:chgData name="HERVE NGOMSEU FOTSING" userId="b6c27397-4ecf-40bd-bfbf-c2746a7cbfd3" providerId="ADAL" clId="{5BA564A7-8CE7-4326-A523-F333CD6711FE}" dt="2020-05-27T11:56:10.217" v="652" actId="26606"/>
          <ac:spMkLst>
            <pc:docMk/>
            <pc:sldMk cId="4050687679" sldId="345"/>
            <ac:spMk id="38" creationId="{D1A706C7-360D-4E89-98E4-289C5332F2C8}"/>
          </ac:spMkLst>
        </pc:spChg>
        <pc:spChg chg="add del">
          <ac:chgData name="HERVE NGOMSEU FOTSING" userId="b6c27397-4ecf-40bd-bfbf-c2746a7cbfd3" providerId="ADAL" clId="{5BA564A7-8CE7-4326-A523-F333CD6711FE}" dt="2020-05-27T11:56:10.217" v="652" actId="26606"/>
          <ac:spMkLst>
            <pc:docMk/>
            <pc:sldMk cId="4050687679" sldId="345"/>
            <ac:spMk id="40" creationId="{6BA198B2-A78E-4D9C-A9E4-B0ED42B2E8B7}"/>
          </ac:spMkLst>
        </pc:spChg>
        <pc:spChg chg="add del">
          <ac:chgData name="HERVE NGOMSEU FOTSING" userId="b6c27397-4ecf-40bd-bfbf-c2746a7cbfd3" providerId="ADAL" clId="{5BA564A7-8CE7-4326-A523-F333CD6711FE}" dt="2020-05-27T11:53:08.967" v="610" actId="26606"/>
          <ac:spMkLst>
            <pc:docMk/>
            <pc:sldMk cId="4050687679" sldId="345"/>
            <ac:spMk id="41" creationId="{F4C0B10B-D2C4-4A54-AFAD-3D27DF88BB37}"/>
          </ac:spMkLst>
        </pc:spChg>
        <pc:spChg chg="add del">
          <ac:chgData name="HERVE NGOMSEU FOTSING" userId="b6c27397-4ecf-40bd-bfbf-c2746a7cbfd3" providerId="ADAL" clId="{5BA564A7-8CE7-4326-A523-F333CD6711FE}" dt="2020-05-27T11:56:10.217" v="652" actId="26606"/>
          <ac:spMkLst>
            <pc:docMk/>
            <pc:sldMk cId="4050687679" sldId="345"/>
            <ac:spMk id="49" creationId="{B1A4CC90-E81A-4B03-8C94-6821E5FDE5CC}"/>
          </ac:spMkLst>
        </pc:spChg>
        <pc:spChg chg="add del">
          <ac:chgData name="HERVE NGOMSEU FOTSING" userId="b6c27397-4ecf-40bd-bfbf-c2746a7cbfd3" providerId="ADAL" clId="{5BA564A7-8CE7-4326-A523-F333CD6711FE}" dt="2020-05-27T11:56:10.217" v="652" actId="26606"/>
          <ac:spMkLst>
            <pc:docMk/>
            <pc:sldMk cId="4050687679" sldId="345"/>
            <ac:spMk id="50" creationId="{38CD23D4-26BA-4E59-A55A-81578AFAAF46}"/>
          </ac:spMkLst>
        </pc:spChg>
        <pc:spChg chg="add del">
          <ac:chgData name="HERVE NGOMSEU FOTSING" userId="b6c27397-4ecf-40bd-bfbf-c2746a7cbfd3" providerId="ADAL" clId="{5BA564A7-8CE7-4326-A523-F333CD6711FE}" dt="2020-05-27T11:55:53.166" v="638" actId="26606"/>
          <ac:spMkLst>
            <pc:docMk/>
            <pc:sldMk cId="4050687679" sldId="345"/>
            <ac:spMk id="55" creationId="{F4C0B10B-D2C4-4A54-AFAD-3D27DF88BB37}"/>
          </ac:spMkLst>
        </pc:spChg>
        <pc:spChg chg="add del">
          <ac:chgData name="HERVE NGOMSEU FOTSING" userId="b6c27397-4ecf-40bd-bfbf-c2746a7cbfd3" providerId="ADAL" clId="{5BA564A7-8CE7-4326-A523-F333CD6711FE}" dt="2020-05-27T11:54:29.055" v="620" actId="26606"/>
          <ac:spMkLst>
            <pc:docMk/>
            <pc:sldMk cId="4050687679" sldId="345"/>
            <ac:spMk id="67" creationId="{84ECDE7A-6944-466D-8FFE-149A29BA6BAE}"/>
          </ac:spMkLst>
        </pc:spChg>
        <pc:spChg chg="add del">
          <ac:chgData name="HERVE NGOMSEU FOTSING" userId="b6c27397-4ecf-40bd-bfbf-c2746a7cbfd3" providerId="ADAL" clId="{5BA564A7-8CE7-4326-A523-F333CD6711FE}" dt="2020-05-27T11:54:29.055" v="620" actId="26606"/>
          <ac:spMkLst>
            <pc:docMk/>
            <pc:sldMk cId="4050687679" sldId="345"/>
            <ac:spMk id="69" creationId="{B3420082-9415-44EC-802E-C77D71D59C57}"/>
          </ac:spMkLst>
        </pc:spChg>
        <pc:spChg chg="add del">
          <ac:chgData name="HERVE NGOMSEU FOTSING" userId="b6c27397-4ecf-40bd-bfbf-c2746a7cbfd3" providerId="ADAL" clId="{5BA564A7-8CE7-4326-A523-F333CD6711FE}" dt="2020-05-27T11:54:29.055" v="620" actId="26606"/>
          <ac:spMkLst>
            <pc:docMk/>
            <pc:sldMk cId="4050687679" sldId="345"/>
            <ac:spMk id="71" creationId="{55A52C45-1FCB-4636-A80F-2849B8226C01}"/>
          </ac:spMkLst>
        </pc:spChg>
        <pc:spChg chg="add del">
          <ac:chgData name="HERVE NGOMSEU FOTSING" userId="b6c27397-4ecf-40bd-bfbf-c2746a7cbfd3" providerId="ADAL" clId="{5BA564A7-8CE7-4326-A523-F333CD6711FE}" dt="2020-05-27T11:54:29.055" v="620" actId="26606"/>
          <ac:spMkLst>
            <pc:docMk/>
            <pc:sldMk cId="4050687679" sldId="345"/>
            <ac:spMk id="73" creationId="{768EB4DD-3704-43AD-92B3-C4E0C6EA92CB}"/>
          </ac:spMkLst>
        </pc:spChg>
        <pc:spChg chg="add del">
          <ac:chgData name="HERVE NGOMSEU FOTSING" userId="b6c27397-4ecf-40bd-bfbf-c2746a7cbfd3" providerId="ADAL" clId="{5BA564A7-8CE7-4326-A523-F333CD6711FE}" dt="2020-05-27T11:55:51.940" v="634" actId="26606"/>
          <ac:spMkLst>
            <pc:docMk/>
            <pc:sldMk cId="4050687679" sldId="345"/>
            <ac:spMk id="75" creationId="{9AF5C66A-E8F2-4E13-98A3-FE96597C5A42}"/>
          </ac:spMkLst>
        </pc:spChg>
        <pc:grpChg chg="add del">
          <ac:chgData name="HERVE NGOMSEU FOTSING" userId="b6c27397-4ecf-40bd-bfbf-c2746a7cbfd3" providerId="ADAL" clId="{5BA564A7-8CE7-4326-A523-F333CD6711FE}" dt="2020-05-27T11:51:26.535" v="594" actId="26606"/>
          <ac:grpSpMkLst>
            <pc:docMk/>
            <pc:sldMk cId="4050687679" sldId="345"/>
            <ac:grpSpMk id="13" creationId="{B6BADB90-C74B-40D6-86DC-503F65FCE8DC}"/>
          </ac:grpSpMkLst>
        </pc:grpChg>
        <pc:grpChg chg="add del">
          <ac:chgData name="HERVE NGOMSEU FOTSING" userId="b6c27397-4ecf-40bd-bfbf-c2746a7cbfd3" providerId="ADAL" clId="{5BA564A7-8CE7-4326-A523-F333CD6711FE}" dt="2020-05-27T11:56:10.217" v="652" actId="26606"/>
          <ac:grpSpMkLst>
            <pc:docMk/>
            <pc:sldMk cId="4050687679" sldId="345"/>
            <ac:grpSpMk id="27" creationId="{07EAA094-9CF6-4695-958A-33D9BCAA9474}"/>
          </ac:grpSpMkLst>
        </pc:grpChg>
        <pc:grpChg chg="add del">
          <ac:chgData name="HERVE NGOMSEU FOTSING" userId="b6c27397-4ecf-40bd-bfbf-c2746a7cbfd3" providerId="ADAL" clId="{5BA564A7-8CE7-4326-A523-F333CD6711FE}" dt="2020-05-27T11:53:03.842" v="608" actId="26606"/>
          <ac:grpSpMkLst>
            <pc:docMk/>
            <pc:sldMk cId="4050687679" sldId="345"/>
            <ac:grpSpMk id="34" creationId="{CB343D17-9934-455E-B326-2F39206BA44A}"/>
          </ac:grpSpMkLst>
        </pc:grpChg>
        <pc:grpChg chg="add del">
          <ac:chgData name="HERVE NGOMSEU FOTSING" userId="b6c27397-4ecf-40bd-bfbf-c2746a7cbfd3" providerId="ADAL" clId="{5BA564A7-8CE7-4326-A523-F333CD6711FE}" dt="2020-05-27T11:53:08.967" v="610" actId="26606"/>
          <ac:grpSpMkLst>
            <pc:docMk/>
            <pc:sldMk cId="4050687679" sldId="345"/>
            <ac:grpSpMk id="42" creationId="{B6BADB90-C74B-40D6-86DC-503F65FCE8DC}"/>
          </ac:grpSpMkLst>
        </pc:grpChg>
        <pc:grpChg chg="add del">
          <ac:chgData name="HERVE NGOMSEU FOTSING" userId="b6c27397-4ecf-40bd-bfbf-c2746a7cbfd3" providerId="ADAL" clId="{5BA564A7-8CE7-4326-A523-F333CD6711FE}" dt="2020-05-27T11:55:53.166" v="638" actId="26606"/>
          <ac:grpSpMkLst>
            <pc:docMk/>
            <pc:sldMk cId="4050687679" sldId="345"/>
            <ac:grpSpMk id="57" creationId="{B6BADB90-C74B-40D6-86DC-503F65FCE8DC}"/>
          </ac:grpSpMkLst>
        </pc:grpChg>
        <pc:picChg chg="add del mod ord">
          <ac:chgData name="HERVE NGOMSEU FOTSING" userId="b6c27397-4ecf-40bd-bfbf-c2746a7cbfd3" providerId="ADAL" clId="{5BA564A7-8CE7-4326-A523-F333CD6711FE}" dt="2020-05-27T11:56:20.734" v="653" actId="478"/>
          <ac:picMkLst>
            <pc:docMk/>
            <pc:sldMk cId="4050687679" sldId="345"/>
            <ac:picMk id="4" creationId="{0679B800-4219-4CFC-B4C3-4D4504228293}"/>
          </ac:picMkLst>
        </pc:picChg>
        <pc:picChg chg="add del mod ord">
          <ac:chgData name="HERVE NGOMSEU FOTSING" userId="b6c27397-4ecf-40bd-bfbf-c2746a7cbfd3" providerId="ADAL" clId="{5BA564A7-8CE7-4326-A523-F333CD6711FE}" dt="2020-05-27T11:55:52.137" v="636"/>
          <ac:picMkLst>
            <pc:docMk/>
            <pc:sldMk cId="4050687679" sldId="345"/>
            <ac:picMk id="8" creationId="{21152394-BB37-49C7-9122-A26DC1BBE597}"/>
          </ac:picMkLst>
        </pc:picChg>
        <pc:picChg chg="add mod">
          <ac:chgData name="HERVE NGOMSEU FOTSING" userId="b6c27397-4ecf-40bd-bfbf-c2746a7cbfd3" providerId="ADAL" clId="{5BA564A7-8CE7-4326-A523-F333CD6711FE}" dt="2020-05-27T11:56:39.597" v="660" actId="1076"/>
          <ac:picMkLst>
            <pc:docMk/>
            <pc:sldMk cId="4050687679" sldId="345"/>
            <ac:picMk id="10" creationId="{CD9F36A6-A331-4C43-9829-ED36F1157592}"/>
          </ac:picMkLst>
        </pc:picChg>
        <pc:picChg chg="add del">
          <ac:chgData name="HERVE NGOMSEU FOTSING" userId="b6c27397-4ecf-40bd-bfbf-c2746a7cbfd3" providerId="ADAL" clId="{5BA564A7-8CE7-4326-A523-F333CD6711FE}" dt="2020-05-27T11:55:51.940" v="634" actId="26606"/>
          <ac:picMkLst>
            <pc:docMk/>
            <pc:sldMk cId="4050687679" sldId="345"/>
            <ac:picMk id="76" creationId="{AC860275-E106-493A-8BF0-E0A91130EF6A}"/>
          </ac:picMkLst>
        </pc:picChg>
      </pc:sldChg>
      <pc:sldChg chg="addSp delSp modSp mod setBg setClrOvrMap">
        <pc:chgData name="HERVE NGOMSEU FOTSING" userId="b6c27397-4ecf-40bd-bfbf-c2746a7cbfd3" providerId="ADAL" clId="{5BA564A7-8CE7-4326-A523-F333CD6711FE}" dt="2020-05-27T12:22:28.070" v="1505" actId="113"/>
        <pc:sldMkLst>
          <pc:docMk/>
          <pc:sldMk cId="1114260958" sldId="346"/>
        </pc:sldMkLst>
        <pc:spChg chg="add del mod">
          <ac:chgData name="HERVE NGOMSEU FOTSING" userId="b6c27397-4ecf-40bd-bfbf-c2746a7cbfd3" providerId="ADAL" clId="{5BA564A7-8CE7-4326-A523-F333CD6711FE}" dt="2020-05-27T12:21:25.533" v="1486" actId="26606"/>
          <ac:spMkLst>
            <pc:docMk/>
            <pc:sldMk cId="1114260958" sldId="346"/>
            <ac:spMk id="3" creationId="{5832FA02-F243-4876-AAF4-679C5E5797F2}"/>
          </ac:spMkLst>
        </pc:spChg>
        <pc:spChg chg="add del mod">
          <ac:chgData name="HERVE NGOMSEU FOTSING" userId="b6c27397-4ecf-40bd-bfbf-c2746a7cbfd3" providerId="ADAL" clId="{5BA564A7-8CE7-4326-A523-F333CD6711FE}" dt="2020-05-27T12:21:25.533" v="1486" actId="26606"/>
          <ac:spMkLst>
            <pc:docMk/>
            <pc:sldMk cId="1114260958" sldId="346"/>
            <ac:spMk id="6" creationId="{2A0C49E7-5D41-4FB3-977E-989B2A6AD477}"/>
          </ac:spMkLst>
        </pc:spChg>
        <pc:spChg chg="add del">
          <ac:chgData name="HERVE NGOMSEU FOTSING" userId="b6c27397-4ecf-40bd-bfbf-c2746a7cbfd3" providerId="ADAL" clId="{5BA564A7-8CE7-4326-A523-F333CD6711FE}" dt="2020-05-27T12:03:38.255" v="792" actId="26606"/>
          <ac:spMkLst>
            <pc:docMk/>
            <pc:sldMk cId="1114260958" sldId="346"/>
            <ac:spMk id="11" creationId="{827B839B-9ADE-406B-8590-F1CAEDED45A1}"/>
          </ac:spMkLst>
        </pc:spChg>
        <pc:spChg chg="add del">
          <ac:chgData name="HERVE NGOMSEU FOTSING" userId="b6c27397-4ecf-40bd-bfbf-c2746a7cbfd3" providerId="ADAL" clId="{5BA564A7-8CE7-4326-A523-F333CD6711FE}" dt="2020-05-27T12:03:38.255" v="792" actId="26606"/>
          <ac:spMkLst>
            <pc:docMk/>
            <pc:sldMk cId="1114260958" sldId="346"/>
            <ac:spMk id="13" creationId="{CFE45BF0-46DB-408C-B5F7-7B11716805D4}"/>
          </ac:spMkLst>
        </pc:spChg>
        <pc:spChg chg="add del">
          <ac:chgData name="HERVE NGOMSEU FOTSING" userId="b6c27397-4ecf-40bd-bfbf-c2746a7cbfd3" providerId="ADAL" clId="{5BA564A7-8CE7-4326-A523-F333CD6711FE}" dt="2020-05-27T12:03:38.255" v="792" actId="26606"/>
          <ac:spMkLst>
            <pc:docMk/>
            <pc:sldMk cId="1114260958" sldId="346"/>
            <ac:spMk id="15" creationId="{2AEBC8F2-97B1-41B4-93F1-2D289E197FBA}"/>
          </ac:spMkLst>
        </pc:spChg>
        <pc:spChg chg="add del">
          <ac:chgData name="HERVE NGOMSEU FOTSING" userId="b6c27397-4ecf-40bd-bfbf-c2746a7cbfd3" providerId="ADAL" clId="{5BA564A7-8CE7-4326-A523-F333CD6711FE}" dt="2020-05-27T12:03:38.255" v="792" actId="26606"/>
          <ac:spMkLst>
            <pc:docMk/>
            <pc:sldMk cId="1114260958" sldId="346"/>
            <ac:spMk id="17" creationId="{472E3A19-F5D5-48FC-BB9C-48C2F68F598B}"/>
          </ac:spMkLst>
        </pc:spChg>
        <pc:spChg chg="add del">
          <ac:chgData name="HERVE NGOMSEU FOTSING" userId="b6c27397-4ecf-40bd-bfbf-c2746a7cbfd3" providerId="ADAL" clId="{5BA564A7-8CE7-4326-A523-F333CD6711FE}" dt="2020-05-27T12:03:38.255" v="792" actId="26606"/>
          <ac:spMkLst>
            <pc:docMk/>
            <pc:sldMk cId="1114260958" sldId="346"/>
            <ac:spMk id="19" creationId="{7A62E32F-BB65-43A8-8EB5-92346890E549}"/>
          </ac:spMkLst>
        </pc:spChg>
        <pc:spChg chg="add del">
          <ac:chgData name="HERVE NGOMSEU FOTSING" userId="b6c27397-4ecf-40bd-bfbf-c2746a7cbfd3" providerId="ADAL" clId="{5BA564A7-8CE7-4326-A523-F333CD6711FE}" dt="2020-05-27T12:03:38.255" v="792" actId="26606"/>
          <ac:spMkLst>
            <pc:docMk/>
            <pc:sldMk cId="1114260958" sldId="346"/>
            <ac:spMk id="21" creationId="{14E91B64-9FCC-451E-AFB4-A827D6329367}"/>
          </ac:spMkLst>
        </pc:spChg>
        <pc:spChg chg="add del">
          <ac:chgData name="HERVE NGOMSEU FOTSING" userId="b6c27397-4ecf-40bd-bfbf-c2746a7cbfd3" providerId="ADAL" clId="{5BA564A7-8CE7-4326-A523-F333CD6711FE}" dt="2020-05-27T12:19:05.835" v="1366" actId="26606"/>
          <ac:spMkLst>
            <pc:docMk/>
            <pc:sldMk cId="1114260958" sldId="346"/>
            <ac:spMk id="26" creationId="{4351DFE5-F63D-4BE0-BDA9-E3EB88F01AA5}"/>
          </ac:spMkLst>
        </pc:spChg>
        <pc:spChg chg="add del">
          <ac:chgData name="HERVE NGOMSEU FOTSING" userId="b6c27397-4ecf-40bd-bfbf-c2746a7cbfd3" providerId="ADAL" clId="{5BA564A7-8CE7-4326-A523-F333CD6711FE}" dt="2020-05-27T12:19:01.800" v="1363" actId="26606"/>
          <ac:spMkLst>
            <pc:docMk/>
            <pc:sldMk cId="1114260958" sldId="346"/>
            <ac:spMk id="33" creationId="{D3FFFA32-D9F4-4AF9-A025-CD128AC85E32}"/>
          </ac:spMkLst>
        </pc:spChg>
        <pc:spChg chg="add del">
          <ac:chgData name="HERVE NGOMSEU FOTSING" userId="b6c27397-4ecf-40bd-bfbf-c2746a7cbfd3" providerId="ADAL" clId="{5BA564A7-8CE7-4326-A523-F333CD6711FE}" dt="2020-05-27T12:21:25.533" v="1486" actId="26606"/>
          <ac:spMkLst>
            <pc:docMk/>
            <pc:sldMk cId="1114260958" sldId="346"/>
            <ac:spMk id="37" creationId="{2AEBC8F2-97B1-41B4-93F1-2D289E197FBA}"/>
          </ac:spMkLst>
        </pc:spChg>
        <pc:spChg chg="add del">
          <ac:chgData name="HERVE NGOMSEU FOTSING" userId="b6c27397-4ecf-40bd-bfbf-c2746a7cbfd3" providerId="ADAL" clId="{5BA564A7-8CE7-4326-A523-F333CD6711FE}" dt="2020-05-27T12:19:05.788" v="1365" actId="26606"/>
          <ac:spMkLst>
            <pc:docMk/>
            <pc:sldMk cId="1114260958" sldId="346"/>
            <ac:spMk id="39" creationId="{4351DFE5-F63D-4BE0-BDA9-E3EB88F01AA5}"/>
          </ac:spMkLst>
        </pc:spChg>
        <pc:spChg chg="add del">
          <ac:chgData name="HERVE NGOMSEU FOTSING" userId="b6c27397-4ecf-40bd-bfbf-c2746a7cbfd3" providerId="ADAL" clId="{5BA564A7-8CE7-4326-A523-F333CD6711FE}" dt="2020-05-27T12:21:25.533" v="1486" actId="26606"/>
          <ac:spMkLst>
            <pc:docMk/>
            <pc:sldMk cId="1114260958" sldId="346"/>
            <ac:spMk id="41" creationId="{7A62E32F-BB65-43A8-8EB5-92346890E549}"/>
          </ac:spMkLst>
        </pc:spChg>
        <pc:spChg chg="add del">
          <ac:chgData name="HERVE NGOMSEU FOTSING" userId="b6c27397-4ecf-40bd-bfbf-c2746a7cbfd3" providerId="ADAL" clId="{5BA564A7-8CE7-4326-A523-F333CD6711FE}" dt="2020-05-27T12:21:25.533" v="1486" actId="26606"/>
          <ac:spMkLst>
            <pc:docMk/>
            <pc:sldMk cId="1114260958" sldId="346"/>
            <ac:spMk id="42" creationId="{827B839B-9ADE-406B-8590-F1CAEDED45A1}"/>
          </ac:spMkLst>
        </pc:spChg>
        <pc:spChg chg="add del">
          <ac:chgData name="HERVE NGOMSEU FOTSING" userId="b6c27397-4ecf-40bd-bfbf-c2746a7cbfd3" providerId="ADAL" clId="{5BA564A7-8CE7-4326-A523-F333CD6711FE}" dt="2020-05-27T12:21:25.533" v="1486" actId="26606"/>
          <ac:spMkLst>
            <pc:docMk/>
            <pc:sldMk cId="1114260958" sldId="346"/>
            <ac:spMk id="43" creationId="{14E91B64-9FCC-451E-AFB4-A827D6329367}"/>
          </ac:spMkLst>
        </pc:spChg>
        <pc:spChg chg="add del">
          <ac:chgData name="HERVE NGOMSEU FOTSING" userId="b6c27397-4ecf-40bd-bfbf-c2746a7cbfd3" providerId="ADAL" clId="{5BA564A7-8CE7-4326-A523-F333CD6711FE}" dt="2020-05-27T12:21:25.533" v="1486" actId="26606"/>
          <ac:spMkLst>
            <pc:docMk/>
            <pc:sldMk cId="1114260958" sldId="346"/>
            <ac:spMk id="44" creationId="{CFE45BF0-46DB-408C-B5F7-7B11716805D4}"/>
          </ac:spMkLst>
        </pc:spChg>
        <pc:spChg chg="add del">
          <ac:chgData name="HERVE NGOMSEU FOTSING" userId="b6c27397-4ecf-40bd-bfbf-c2746a7cbfd3" providerId="ADAL" clId="{5BA564A7-8CE7-4326-A523-F333CD6711FE}" dt="2020-05-27T12:21:25.533" v="1486" actId="26606"/>
          <ac:spMkLst>
            <pc:docMk/>
            <pc:sldMk cId="1114260958" sldId="346"/>
            <ac:spMk id="45" creationId="{472E3A19-F5D5-48FC-BB9C-48C2F68F598B}"/>
          </ac:spMkLst>
        </pc:spChg>
        <pc:spChg chg="add del">
          <ac:chgData name="HERVE NGOMSEU FOTSING" userId="b6c27397-4ecf-40bd-bfbf-c2746a7cbfd3" providerId="ADAL" clId="{5BA564A7-8CE7-4326-A523-F333CD6711FE}" dt="2020-05-27T12:21:22.478" v="1483" actId="26606"/>
          <ac:spMkLst>
            <pc:docMk/>
            <pc:sldMk cId="1114260958" sldId="346"/>
            <ac:spMk id="50" creationId="{4351DFE5-F63D-4BE0-BDA9-E3EB88F01AA5}"/>
          </ac:spMkLst>
        </pc:spChg>
        <pc:spChg chg="add del">
          <ac:chgData name="HERVE NGOMSEU FOTSING" userId="b6c27397-4ecf-40bd-bfbf-c2746a7cbfd3" providerId="ADAL" clId="{5BA564A7-8CE7-4326-A523-F333CD6711FE}" dt="2020-05-27T12:21:15.734" v="1481" actId="26606"/>
          <ac:spMkLst>
            <pc:docMk/>
            <pc:sldMk cId="1114260958" sldId="346"/>
            <ac:spMk id="51" creationId="{1BE4F293-0A40-4AA3-8747-1C7D9F3EEABB}"/>
          </ac:spMkLst>
        </pc:spChg>
        <pc:spChg chg="add del">
          <ac:chgData name="HERVE NGOMSEU FOTSING" userId="b6c27397-4ecf-40bd-bfbf-c2746a7cbfd3" providerId="ADAL" clId="{5BA564A7-8CE7-4326-A523-F333CD6711FE}" dt="2020-05-27T12:21:25.482" v="1485" actId="26606"/>
          <ac:spMkLst>
            <pc:docMk/>
            <pc:sldMk cId="1114260958" sldId="346"/>
            <ac:spMk id="54" creationId="{2AEBC8F2-97B1-41B4-93F1-2D289E197FBA}"/>
          </ac:spMkLst>
        </pc:spChg>
        <pc:spChg chg="add del">
          <ac:chgData name="HERVE NGOMSEU FOTSING" userId="b6c27397-4ecf-40bd-bfbf-c2746a7cbfd3" providerId="ADAL" clId="{5BA564A7-8CE7-4326-A523-F333CD6711FE}" dt="2020-05-27T12:21:25.482" v="1485" actId="26606"/>
          <ac:spMkLst>
            <pc:docMk/>
            <pc:sldMk cId="1114260958" sldId="346"/>
            <ac:spMk id="56" creationId="{472E3A19-F5D5-48FC-BB9C-48C2F68F598B}"/>
          </ac:spMkLst>
        </pc:spChg>
        <pc:spChg chg="add del">
          <ac:chgData name="HERVE NGOMSEU FOTSING" userId="b6c27397-4ecf-40bd-bfbf-c2746a7cbfd3" providerId="ADAL" clId="{5BA564A7-8CE7-4326-A523-F333CD6711FE}" dt="2020-05-27T12:21:25.482" v="1485" actId="26606"/>
          <ac:spMkLst>
            <pc:docMk/>
            <pc:sldMk cId="1114260958" sldId="346"/>
            <ac:spMk id="58" creationId="{7A62E32F-BB65-43A8-8EB5-92346890E549}"/>
          </ac:spMkLst>
        </pc:spChg>
        <pc:spChg chg="add del">
          <ac:chgData name="HERVE NGOMSEU FOTSING" userId="b6c27397-4ecf-40bd-bfbf-c2746a7cbfd3" providerId="ADAL" clId="{5BA564A7-8CE7-4326-A523-F333CD6711FE}" dt="2020-05-27T12:21:22.478" v="1483" actId="26606"/>
          <ac:spMkLst>
            <pc:docMk/>
            <pc:sldMk cId="1114260958" sldId="346"/>
            <ac:spMk id="60" creationId="{5832FA02-F243-4876-AAF4-679C5E5797F2}"/>
          </ac:spMkLst>
        </pc:spChg>
        <pc:spChg chg="add del">
          <ac:chgData name="HERVE NGOMSEU FOTSING" userId="b6c27397-4ecf-40bd-bfbf-c2746a7cbfd3" providerId="ADAL" clId="{5BA564A7-8CE7-4326-A523-F333CD6711FE}" dt="2020-05-27T12:21:25.482" v="1485" actId="26606"/>
          <ac:spMkLst>
            <pc:docMk/>
            <pc:sldMk cId="1114260958" sldId="346"/>
            <ac:spMk id="62" creationId="{827B839B-9ADE-406B-8590-F1CAEDED45A1}"/>
          </ac:spMkLst>
        </pc:spChg>
        <pc:spChg chg="add del">
          <ac:chgData name="HERVE NGOMSEU FOTSING" userId="b6c27397-4ecf-40bd-bfbf-c2746a7cbfd3" providerId="ADAL" clId="{5BA564A7-8CE7-4326-A523-F333CD6711FE}" dt="2020-05-27T12:21:25.482" v="1485" actId="26606"/>
          <ac:spMkLst>
            <pc:docMk/>
            <pc:sldMk cId="1114260958" sldId="346"/>
            <ac:spMk id="63" creationId="{CFE45BF0-46DB-408C-B5F7-7B11716805D4}"/>
          </ac:spMkLst>
        </pc:spChg>
        <pc:spChg chg="add del">
          <ac:chgData name="HERVE NGOMSEU FOTSING" userId="b6c27397-4ecf-40bd-bfbf-c2746a7cbfd3" providerId="ADAL" clId="{5BA564A7-8CE7-4326-A523-F333CD6711FE}" dt="2020-05-27T12:21:25.482" v="1485" actId="26606"/>
          <ac:spMkLst>
            <pc:docMk/>
            <pc:sldMk cId="1114260958" sldId="346"/>
            <ac:spMk id="64" creationId="{14E91B64-9FCC-451E-AFB4-A827D6329367}"/>
          </ac:spMkLst>
        </pc:spChg>
        <pc:spChg chg="add del">
          <ac:chgData name="HERVE NGOMSEU FOTSING" userId="b6c27397-4ecf-40bd-bfbf-c2746a7cbfd3" providerId="ADAL" clId="{5BA564A7-8CE7-4326-A523-F333CD6711FE}" dt="2020-05-27T12:21:25.482" v="1485" actId="26606"/>
          <ac:spMkLst>
            <pc:docMk/>
            <pc:sldMk cId="1114260958" sldId="346"/>
            <ac:spMk id="65" creationId="{5832FA02-F243-4876-AAF4-679C5E5797F2}"/>
          </ac:spMkLst>
        </pc:spChg>
        <pc:spChg chg="add">
          <ac:chgData name="HERVE NGOMSEU FOTSING" userId="b6c27397-4ecf-40bd-bfbf-c2746a7cbfd3" providerId="ADAL" clId="{5BA564A7-8CE7-4326-A523-F333CD6711FE}" dt="2020-05-27T12:21:25.533" v="1486" actId="26606"/>
          <ac:spMkLst>
            <pc:docMk/>
            <pc:sldMk cId="1114260958" sldId="346"/>
            <ac:spMk id="67" creationId="{4351DFE5-F63D-4BE0-BDA9-E3EB88F01AA5}"/>
          </ac:spMkLst>
        </pc:spChg>
        <pc:spChg chg="add mod">
          <ac:chgData name="HERVE NGOMSEU FOTSING" userId="b6c27397-4ecf-40bd-bfbf-c2746a7cbfd3" providerId="ADAL" clId="{5BA564A7-8CE7-4326-A523-F333CD6711FE}" dt="2020-05-27T12:22:28.070" v="1505" actId="113"/>
          <ac:spMkLst>
            <pc:docMk/>
            <pc:sldMk cId="1114260958" sldId="346"/>
            <ac:spMk id="69" creationId="{5832FA02-F243-4876-AAF4-679C5E5797F2}"/>
          </ac:spMkLst>
        </pc:spChg>
        <pc:grpChg chg="add del">
          <ac:chgData name="HERVE NGOMSEU FOTSING" userId="b6c27397-4ecf-40bd-bfbf-c2746a7cbfd3" providerId="ADAL" clId="{5BA564A7-8CE7-4326-A523-F333CD6711FE}" dt="2020-05-27T12:19:01.800" v="1363" actId="26606"/>
          <ac:grpSpMkLst>
            <pc:docMk/>
            <pc:sldMk cId="1114260958" sldId="346"/>
            <ac:grpSpMk id="35" creationId="{2823A416-999C-4FA3-A853-0AE48404B5D7}"/>
          </ac:grpSpMkLst>
        </pc:grpChg>
        <pc:grpChg chg="add del">
          <ac:chgData name="HERVE NGOMSEU FOTSING" userId="b6c27397-4ecf-40bd-bfbf-c2746a7cbfd3" providerId="ADAL" clId="{5BA564A7-8CE7-4326-A523-F333CD6711FE}" dt="2020-05-27T12:21:15.734" v="1481" actId="26606"/>
          <ac:grpSpMkLst>
            <pc:docMk/>
            <pc:sldMk cId="1114260958" sldId="346"/>
            <ac:grpSpMk id="53" creationId="{5D1CC8B8-2CD1-45F6-9CED-CA310400222D}"/>
          </ac:grpSpMkLst>
        </pc:grpChg>
        <pc:graphicFrameChg chg="add del">
          <ac:chgData name="HERVE NGOMSEU FOTSING" userId="b6c27397-4ecf-40bd-bfbf-c2746a7cbfd3" providerId="ADAL" clId="{5BA564A7-8CE7-4326-A523-F333CD6711FE}" dt="2020-05-27T12:21:15.734" v="1481" actId="26606"/>
          <ac:graphicFrameMkLst>
            <pc:docMk/>
            <pc:sldMk cId="1114260958" sldId="346"/>
            <ac:graphicFrameMk id="47" creationId="{03E38084-720D-48E8-9985-9406B30FF131}"/>
          </ac:graphicFrameMkLst>
        </pc:graphicFrameChg>
        <pc:picChg chg="del">
          <ac:chgData name="HERVE NGOMSEU FOTSING" userId="b6c27397-4ecf-40bd-bfbf-c2746a7cbfd3" providerId="ADAL" clId="{5BA564A7-8CE7-4326-A523-F333CD6711FE}" dt="2020-05-27T12:01:19.583" v="778" actId="478"/>
          <ac:picMkLst>
            <pc:docMk/>
            <pc:sldMk cId="1114260958" sldId="346"/>
            <ac:picMk id="4" creationId="{017F6C90-0B7F-4A6B-8DE1-7F7CFB49932C}"/>
          </ac:picMkLst>
        </pc:picChg>
        <pc:picChg chg="add del">
          <ac:chgData name="HERVE NGOMSEU FOTSING" userId="b6c27397-4ecf-40bd-bfbf-c2746a7cbfd3" providerId="ADAL" clId="{5BA564A7-8CE7-4326-A523-F333CD6711FE}" dt="2020-05-27T12:19:05.835" v="1366" actId="26606"/>
          <ac:picMkLst>
            <pc:docMk/>
            <pc:sldMk cId="1114260958" sldId="346"/>
            <ac:picMk id="28" creationId="{3AA16612-ACD2-4A16-8F2B-4514FD6BF28F}"/>
          </ac:picMkLst>
        </pc:picChg>
        <pc:picChg chg="add del">
          <ac:chgData name="HERVE NGOMSEU FOTSING" userId="b6c27397-4ecf-40bd-bfbf-c2746a7cbfd3" providerId="ADAL" clId="{5BA564A7-8CE7-4326-A523-F333CD6711FE}" dt="2020-05-27T12:19:05.788" v="1365" actId="26606"/>
          <ac:picMkLst>
            <pc:docMk/>
            <pc:sldMk cId="1114260958" sldId="346"/>
            <ac:picMk id="40" creationId="{3AA16612-ACD2-4A16-8F2B-4514FD6BF28F}"/>
          </ac:picMkLst>
        </pc:picChg>
        <pc:picChg chg="add del">
          <ac:chgData name="HERVE NGOMSEU FOTSING" userId="b6c27397-4ecf-40bd-bfbf-c2746a7cbfd3" providerId="ADAL" clId="{5BA564A7-8CE7-4326-A523-F333CD6711FE}" dt="2020-05-27T12:21:22.478" v="1483" actId="26606"/>
          <ac:picMkLst>
            <pc:docMk/>
            <pc:sldMk cId="1114260958" sldId="346"/>
            <ac:picMk id="52" creationId="{3AA16612-ACD2-4A16-8F2B-4514FD6BF28F}"/>
          </ac:picMkLst>
        </pc:picChg>
        <pc:picChg chg="add">
          <ac:chgData name="HERVE NGOMSEU FOTSING" userId="b6c27397-4ecf-40bd-bfbf-c2746a7cbfd3" providerId="ADAL" clId="{5BA564A7-8CE7-4326-A523-F333CD6711FE}" dt="2020-05-27T12:21:25.533" v="1486" actId="26606"/>
          <ac:picMkLst>
            <pc:docMk/>
            <pc:sldMk cId="1114260958" sldId="346"/>
            <ac:picMk id="68" creationId="{3AA16612-ACD2-4A16-8F2B-4514FD6BF28F}"/>
          </ac:picMkLst>
        </pc:picChg>
      </pc:sldChg>
      <pc:sldChg chg="addSp delSp modSp new mod">
        <pc:chgData name="HERVE NGOMSEU FOTSING" userId="b6c27397-4ecf-40bd-bfbf-c2746a7cbfd3" providerId="ADAL" clId="{5BA564A7-8CE7-4326-A523-F333CD6711FE}" dt="2020-05-27T12:24:54.993" v="1589" actId="1076"/>
        <pc:sldMkLst>
          <pc:docMk/>
          <pc:sldMk cId="1748400706" sldId="347"/>
        </pc:sldMkLst>
        <pc:spChg chg="mod">
          <ac:chgData name="HERVE NGOMSEU FOTSING" userId="b6c27397-4ecf-40bd-bfbf-c2746a7cbfd3" providerId="ADAL" clId="{5BA564A7-8CE7-4326-A523-F333CD6711FE}" dt="2020-05-27T12:23:34.391" v="1526" actId="20577"/>
          <ac:spMkLst>
            <pc:docMk/>
            <pc:sldMk cId="1748400706" sldId="347"/>
            <ac:spMk id="2" creationId="{4EA29502-D5C9-46A1-8A93-7F3B8CB70297}"/>
          </ac:spMkLst>
        </pc:spChg>
        <pc:spChg chg="mod">
          <ac:chgData name="HERVE NGOMSEU FOTSING" userId="b6c27397-4ecf-40bd-bfbf-c2746a7cbfd3" providerId="ADAL" clId="{5BA564A7-8CE7-4326-A523-F333CD6711FE}" dt="2020-05-27T12:23:19.153" v="1515" actId="20577"/>
          <ac:spMkLst>
            <pc:docMk/>
            <pc:sldMk cId="1748400706" sldId="347"/>
            <ac:spMk id="3" creationId="{487D0D2D-71A5-41C7-84D1-7759D9B460C3}"/>
          </ac:spMkLst>
        </pc:spChg>
        <pc:spChg chg="add del mod">
          <ac:chgData name="HERVE NGOMSEU FOTSING" userId="b6c27397-4ecf-40bd-bfbf-c2746a7cbfd3" providerId="ADAL" clId="{5BA564A7-8CE7-4326-A523-F333CD6711FE}" dt="2020-05-27T12:24:54.993" v="1589" actId="1076"/>
          <ac:spMkLst>
            <pc:docMk/>
            <pc:sldMk cId="1748400706" sldId="347"/>
            <ac:spMk id="4" creationId="{47850B76-4FAB-4DCD-B691-D8C9B35CBCDF}"/>
          </ac:spMkLst>
        </pc:spChg>
        <pc:spChg chg="mod">
          <ac:chgData name="HERVE NGOMSEU FOTSING" userId="b6c27397-4ecf-40bd-bfbf-c2746a7cbfd3" providerId="ADAL" clId="{5BA564A7-8CE7-4326-A523-F333CD6711FE}" dt="2020-05-27T12:24:54.791" v="1588" actId="20577"/>
          <ac:spMkLst>
            <pc:docMk/>
            <pc:sldMk cId="1748400706" sldId="347"/>
            <ac:spMk id="5" creationId="{DD6A39B1-9ADC-4534-9CE9-5D7C8A55EC11}"/>
          </ac:spMkLst>
        </pc:spChg>
        <pc:picChg chg="add del mod">
          <ac:chgData name="HERVE NGOMSEU FOTSING" userId="b6c27397-4ecf-40bd-bfbf-c2746a7cbfd3" providerId="ADAL" clId="{5BA564A7-8CE7-4326-A523-F333CD6711FE}" dt="2020-05-27T12:24:31.131" v="1581"/>
          <ac:picMkLst>
            <pc:docMk/>
            <pc:sldMk cId="1748400706" sldId="347"/>
            <ac:picMk id="6" creationId="{D756CA9D-E719-47ED-87DA-3BD15700C223}"/>
          </ac:picMkLst>
        </pc:picChg>
        <pc:picChg chg="add del mod">
          <ac:chgData name="HERVE NGOMSEU FOTSING" userId="b6c27397-4ecf-40bd-bfbf-c2746a7cbfd3" providerId="ADAL" clId="{5BA564A7-8CE7-4326-A523-F333CD6711FE}" dt="2020-05-27T12:24:51.773" v="1585"/>
          <ac:picMkLst>
            <pc:docMk/>
            <pc:sldMk cId="1748400706" sldId="347"/>
            <ac:picMk id="7" creationId="{EC8BF75B-2BA5-49A4-92DA-CC31AE0E87C4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90FCAD-47EE-4A52-8D3A-0AAC310E3EBE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9DFBC373-3437-4BCD-8A2E-80732AD1ACB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agent program falls under learning agent.</a:t>
          </a:r>
        </a:p>
      </dgm:t>
    </dgm:pt>
    <dgm:pt modelId="{BD409491-C7DB-4866-A962-D64B1E7952A3}" type="parTrans" cxnId="{8052DED7-A5E3-444C-B376-76F8DDBA7A3C}">
      <dgm:prSet/>
      <dgm:spPr/>
      <dgm:t>
        <a:bodyPr/>
        <a:lstStyle/>
        <a:p>
          <a:endParaRPr lang="en-US"/>
        </a:p>
      </dgm:t>
    </dgm:pt>
    <dgm:pt modelId="{9F265792-AD21-4D95-9BEC-65F499F33520}" type="sibTrans" cxnId="{8052DED7-A5E3-444C-B376-76F8DDBA7A3C}">
      <dgm:prSet/>
      <dgm:spPr/>
      <dgm:t>
        <a:bodyPr/>
        <a:lstStyle/>
        <a:p>
          <a:endParaRPr lang="en-US"/>
        </a:p>
      </dgm:t>
    </dgm:pt>
    <dgm:pt modelId="{B3A753E8-C809-4806-B906-21BC5C1B5CB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program simulates online marketing platform</a:t>
          </a:r>
        </a:p>
      </dgm:t>
    </dgm:pt>
    <dgm:pt modelId="{2BDC272D-BD69-41A4-922D-96EFA0718DA5}" type="parTrans" cxnId="{D13F3A56-49E3-41D8-8898-9F0BD9314BF5}">
      <dgm:prSet/>
      <dgm:spPr/>
      <dgm:t>
        <a:bodyPr/>
        <a:lstStyle/>
        <a:p>
          <a:endParaRPr lang="en-US"/>
        </a:p>
      </dgm:t>
    </dgm:pt>
    <dgm:pt modelId="{16C6E119-8B81-4AA0-AEFE-310E417191C4}" type="sibTrans" cxnId="{D13F3A56-49E3-41D8-8898-9F0BD9314BF5}">
      <dgm:prSet/>
      <dgm:spPr/>
      <dgm:t>
        <a:bodyPr/>
        <a:lstStyle/>
        <a:p>
          <a:endParaRPr lang="en-US"/>
        </a:p>
      </dgm:t>
    </dgm:pt>
    <dgm:pt modelId="{8F71E6D3-2B20-427A-B06D-98E1CC0FE71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Ability to track users’ preferences to have a better insights on various items to </a:t>
          </a:r>
        </a:p>
      </dgm:t>
    </dgm:pt>
    <dgm:pt modelId="{C79EEFD5-2B6C-4F50-9C9D-16689A08F22A}" type="parTrans" cxnId="{605B4892-A68A-4B7E-B4F8-23F8F6AEA857}">
      <dgm:prSet/>
      <dgm:spPr/>
      <dgm:t>
        <a:bodyPr/>
        <a:lstStyle/>
        <a:p>
          <a:endParaRPr lang="en-US"/>
        </a:p>
      </dgm:t>
    </dgm:pt>
    <dgm:pt modelId="{E710E85B-3EF2-479C-B434-8DDEE7E478F6}" type="sibTrans" cxnId="{605B4892-A68A-4B7E-B4F8-23F8F6AEA857}">
      <dgm:prSet/>
      <dgm:spPr/>
      <dgm:t>
        <a:bodyPr/>
        <a:lstStyle/>
        <a:p>
          <a:endParaRPr lang="en-US"/>
        </a:p>
      </dgm:t>
    </dgm:pt>
    <dgm:pt modelId="{99FB9F2A-B7D3-44DD-ABF2-18184740727B}" type="pres">
      <dgm:prSet presAssocID="{9B90FCAD-47EE-4A52-8D3A-0AAC310E3EBE}" presName="root" presStyleCnt="0">
        <dgm:presLayoutVars>
          <dgm:dir/>
          <dgm:resizeHandles val="exact"/>
        </dgm:presLayoutVars>
      </dgm:prSet>
      <dgm:spPr/>
    </dgm:pt>
    <dgm:pt modelId="{3E1C2B7A-3869-43E1-ADF4-DD871C1815EC}" type="pres">
      <dgm:prSet presAssocID="{9DFBC373-3437-4BCD-8A2E-80732AD1ACB3}" presName="compNode" presStyleCnt="0"/>
      <dgm:spPr/>
    </dgm:pt>
    <dgm:pt modelId="{AA8FB508-57ED-4519-83CE-0AB3CAC351C2}" type="pres">
      <dgm:prSet presAssocID="{9DFBC373-3437-4BCD-8A2E-80732AD1ACB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w Wheelchair"/>
        </a:ext>
      </dgm:extLst>
    </dgm:pt>
    <dgm:pt modelId="{A37889F9-CA71-4C2E-8CBE-B2FC628EB736}" type="pres">
      <dgm:prSet presAssocID="{9DFBC373-3437-4BCD-8A2E-80732AD1ACB3}" presName="spaceRect" presStyleCnt="0"/>
      <dgm:spPr/>
    </dgm:pt>
    <dgm:pt modelId="{A3212E99-4394-4FF5-BED6-CD62BF3B5E7B}" type="pres">
      <dgm:prSet presAssocID="{9DFBC373-3437-4BCD-8A2E-80732AD1ACB3}" presName="textRect" presStyleLbl="revTx" presStyleIdx="0" presStyleCnt="3">
        <dgm:presLayoutVars>
          <dgm:chMax val="1"/>
          <dgm:chPref val="1"/>
        </dgm:presLayoutVars>
      </dgm:prSet>
      <dgm:spPr/>
    </dgm:pt>
    <dgm:pt modelId="{372E6546-BD46-4A1D-A953-BDFF006215F2}" type="pres">
      <dgm:prSet presAssocID="{9F265792-AD21-4D95-9BEC-65F499F33520}" presName="sibTrans" presStyleCnt="0"/>
      <dgm:spPr/>
    </dgm:pt>
    <dgm:pt modelId="{F79D903D-C220-4E48-AFCB-89C2C3806744}" type="pres">
      <dgm:prSet presAssocID="{B3A753E8-C809-4806-B906-21BC5C1B5CB5}" presName="compNode" presStyleCnt="0"/>
      <dgm:spPr/>
    </dgm:pt>
    <dgm:pt modelId="{AD58B673-DF37-484E-AD4F-1D0E27CE6BF1}" type="pres">
      <dgm:prSet presAssocID="{B3A753E8-C809-4806-B906-21BC5C1B5CB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C11EF305-DFF4-4BF2-BBC1-13A42F974C6C}" type="pres">
      <dgm:prSet presAssocID="{B3A753E8-C809-4806-B906-21BC5C1B5CB5}" presName="spaceRect" presStyleCnt="0"/>
      <dgm:spPr/>
    </dgm:pt>
    <dgm:pt modelId="{1375CFE3-5FAA-4753-96ED-72A21F710A66}" type="pres">
      <dgm:prSet presAssocID="{B3A753E8-C809-4806-B906-21BC5C1B5CB5}" presName="textRect" presStyleLbl="revTx" presStyleIdx="1" presStyleCnt="3">
        <dgm:presLayoutVars>
          <dgm:chMax val="1"/>
          <dgm:chPref val="1"/>
        </dgm:presLayoutVars>
      </dgm:prSet>
      <dgm:spPr/>
    </dgm:pt>
    <dgm:pt modelId="{3C936551-1BF1-4F7C-8A3E-E1B36ABCE770}" type="pres">
      <dgm:prSet presAssocID="{16C6E119-8B81-4AA0-AEFE-310E417191C4}" presName="sibTrans" presStyleCnt="0"/>
      <dgm:spPr/>
    </dgm:pt>
    <dgm:pt modelId="{88CB1D66-5F55-4997-BE18-CF7D1867A4ED}" type="pres">
      <dgm:prSet presAssocID="{8F71E6D3-2B20-427A-B06D-98E1CC0FE71B}" presName="compNode" presStyleCnt="0"/>
      <dgm:spPr/>
    </dgm:pt>
    <dgm:pt modelId="{A897FF33-C5A9-4573-93F3-585F88730605}" type="pres">
      <dgm:prSet presAssocID="{8F71E6D3-2B20-427A-B06D-98E1CC0FE71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3992950F-907A-40D8-84A1-C2FE47D67CB8}" type="pres">
      <dgm:prSet presAssocID="{8F71E6D3-2B20-427A-B06D-98E1CC0FE71B}" presName="spaceRect" presStyleCnt="0"/>
      <dgm:spPr/>
    </dgm:pt>
    <dgm:pt modelId="{1627F4E9-E45A-4D01-976B-81419DF318F0}" type="pres">
      <dgm:prSet presAssocID="{8F71E6D3-2B20-427A-B06D-98E1CC0FE71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5986924-C6A4-4E67-914E-6357F26E5396}" type="presOf" srcId="{B3A753E8-C809-4806-B906-21BC5C1B5CB5}" destId="{1375CFE3-5FAA-4753-96ED-72A21F710A66}" srcOrd="0" destOrd="0" presId="urn:microsoft.com/office/officeart/2018/2/layout/IconLabelList"/>
    <dgm:cxn modelId="{4E5C7865-F40F-4D65-A15F-8696CD4B26EA}" type="presOf" srcId="{9DFBC373-3437-4BCD-8A2E-80732AD1ACB3}" destId="{A3212E99-4394-4FF5-BED6-CD62BF3B5E7B}" srcOrd="0" destOrd="0" presId="urn:microsoft.com/office/officeart/2018/2/layout/IconLabelList"/>
    <dgm:cxn modelId="{D13F3A56-49E3-41D8-8898-9F0BD9314BF5}" srcId="{9B90FCAD-47EE-4A52-8D3A-0AAC310E3EBE}" destId="{B3A753E8-C809-4806-B906-21BC5C1B5CB5}" srcOrd="1" destOrd="0" parTransId="{2BDC272D-BD69-41A4-922D-96EFA0718DA5}" sibTransId="{16C6E119-8B81-4AA0-AEFE-310E417191C4}"/>
    <dgm:cxn modelId="{605B4892-A68A-4B7E-B4F8-23F8F6AEA857}" srcId="{9B90FCAD-47EE-4A52-8D3A-0AAC310E3EBE}" destId="{8F71E6D3-2B20-427A-B06D-98E1CC0FE71B}" srcOrd="2" destOrd="0" parTransId="{C79EEFD5-2B6C-4F50-9C9D-16689A08F22A}" sibTransId="{E710E85B-3EF2-479C-B434-8DDEE7E478F6}"/>
    <dgm:cxn modelId="{8052DED7-A5E3-444C-B376-76F8DDBA7A3C}" srcId="{9B90FCAD-47EE-4A52-8D3A-0AAC310E3EBE}" destId="{9DFBC373-3437-4BCD-8A2E-80732AD1ACB3}" srcOrd="0" destOrd="0" parTransId="{BD409491-C7DB-4866-A962-D64B1E7952A3}" sibTransId="{9F265792-AD21-4D95-9BEC-65F499F33520}"/>
    <dgm:cxn modelId="{0D96C8E6-B877-4A8D-BED1-7863F43ABA7A}" type="presOf" srcId="{8F71E6D3-2B20-427A-B06D-98E1CC0FE71B}" destId="{1627F4E9-E45A-4D01-976B-81419DF318F0}" srcOrd="0" destOrd="0" presId="urn:microsoft.com/office/officeart/2018/2/layout/IconLabelList"/>
    <dgm:cxn modelId="{5AB2B7FB-24CB-4FE4-9B09-F0CD9C0D9F53}" type="presOf" srcId="{9B90FCAD-47EE-4A52-8D3A-0AAC310E3EBE}" destId="{99FB9F2A-B7D3-44DD-ABF2-18184740727B}" srcOrd="0" destOrd="0" presId="urn:microsoft.com/office/officeart/2018/2/layout/IconLabelList"/>
    <dgm:cxn modelId="{88EE2547-2208-4A44-8128-4A5AAFB0B221}" type="presParOf" srcId="{99FB9F2A-B7D3-44DD-ABF2-18184740727B}" destId="{3E1C2B7A-3869-43E1-ADF4-DD871C1815EC}" srcOrd="0" destOrd="0" presId="urn:microsoft.com/office/officeart/2018/2/layout/IconLabelList"/>
    <dgm:cxn modelId="{572B9D49-0FCF-40FC-9D72-88B13B2ECD60}" type="presParOf" srcId="{3E1C2B7A-3869-43E1-ADF4-DD871C1815EC}" destId="{AA8FB508-57ED-4519-83CE-0AB3CAC351C2}" srcOrd="0" destOrd="0" presId="urn:microsoft.com/office/officeart/2018/2/layout/IconLabelList"/>
    <dgm:cxn modelId="{D9711D24-DFEC-4BDA-8183-68F34F45B5D8}" type="presParOf" srcId="{3E1C2B7A-3869-43E1-ADF4-DD871C1815EC}" destId="{A37889F9-CA71-4C2E-8CBE-B2FC628EB736}" srcOrd="1" destOrd="0" presId="urn:microsoft.com/office/officeart/2018/2/layout/IconLabelList"/>
    <dgm:cxn modelId="{5E63AE86-49AE-4E55-A5D7-CC5E5139501A}" type="presParOf" srcId="{3E1C2B7A-3869-43E1-ADF4-DD871C1815EC}" destId="{A3212E99-4394-4FF5-BED6-CD62BF3B5E7B}" srcOrd="2" destOrd="0" presId="urn:microsoft.com/office/officeart/2018/2/layout/IconLabelList"/>
    <dgm:cxn modelId="{88580F91-48DB-4988-B863-C9FB62216A2F}" type="presParOf" srcId="{99FB9F2A-B7D3-44DD-ABF2-18184740727B}" destId="{372E6546-BD46-4A1D-A953-BDFF006215F2}" srcOrd="1" destOrd="0" presId="urn:microsoft.com/office/officeart/2018/2/layout/IconLabelList"/>
    <dgm:cxn modelId="{0445CDFA-26EA-4825-9536-3F0E32424D3B}" type="presParOf" srcId="{99FB9F2A-B7D3-44DD-ABF2-18184740727B}" destId="{F79D903D-C220-4E48-AFCB-89C2C3806744}" srcOrd="2" destOrd="0" presId="urn:microsoft.com/office/officeart/2018/2/layout/IconLabelList"/>
    <dgm:cxn modelId="{D6B68888-694B-4519-BE98-6BE1B91447DC}" type="presParOf" srcId="{F79D903D-C220-4E48-AFCB-89C2C3806744}" destId="{AD58B673-DF37-484E-AD4F-1D0E27CE6BF1}" srcOrd="0" destOrd="0" presId="urn:microsoft.com/office/officeart/2018/2/layout/IconLabelList"/>
    <dgm:cxn modelId="{7A8A61A4-F6CE-4709-8CA8-E8ED463305F8}" type="presParOf" srcId="{F79D903D-C220-4E48-AFCB-89C2C3806744}" destId="{C11EF305-DFF4-4BF2-BBC1-13A42F974C6C}" srcOrd="1" destOrd="0" presId="urn:microsoft.com/office/officeart/2018/2/layout/IconLabelList"/>
    <dgm:cxn modelId="{EBADE3E3-944C-43A3-8ADB-0CED3BE7A6C4}" type="presParOf" srcId="{F79D903D-C220-4E48-AFCB-89C2C3806744}" destId="{1375CFE3-5FAA-4753-96ED-72A21F710A66}" srcOrd="2" destOrd="0" presId="urn:microsoft.com/office/officeart/2018/2/layout/IconLabelList"/>
    <dgm:cxn modelId="{BB3957B2-D0A8-4000-8358-D0E2BC6529DD}" type="presParOf" srcId="{99FB9F2A-B7D3-44DD-ABF2-18184740727B}" destId="{3C936551-1BF1-4F7C-8A3E-E1B36ABCE770}" srcOrd="3" destOrd="0" presId="urn:microsoft.com/office/officeart/2018/2/layout/IconLabelList"/>
    <dgm:cxn modelId="{EA2E06E9-0CB6-4CE7-BF21-0FD26506D471}" type="presParOf" srcId="{99FB9F2A-B7D3-44DD-ABF2-18184740727B}" destId="{88CB1D66-5F55-4997-BE18-CF7D1867A4ED}" srcOrd="4" destOrd="0" presId="urn:microsoft.com/office/officeart/2018/2/layout/IconLabelList"/>
    <dgm:cxn modelId="{EB6D9FF1-1BD8-4C25-AE14-0048A1A6E921}" type="presParOf" srcId="{88CB1D66-5F55-4997-BE18-CF7D1867A4ED}" destId="{A897FF33-C5A9-4573-93F3-585F88730605}" srcOrd="0" destOrd="0" presId="urn:microsoft.com/office/officeart/2018/2/layout/IconLabelList"/>
    <dgm:cxn modelId="{1E4835FB-1939-407B-A610-71E8C215D498}" type="presParOf" srcId="{88CB1D66-5F55-4997-BE18-CF7D1867A4ED}" destId="{3992950F-907A-40D8-84A1-C2FE47D67CB8}" srcOrd="1" destOrd="0" presId="urn:microsoft.com/office/officeart/2018/2/layout/IconLabelList"/>
    <dgm:cxn modelId="{FB0655A6-C60A-4881-AB5B-5D6649A771E2}" type="presParOf" srcId="{88CB1D66-5F55-4997-BE18-CF7D1867A4ED}" destId="{1627F4E9-E45A-4D01-976B-81419DF318F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8FB508-57ED-4519-83CE-0AB3CAC351C2}">
      <dsp:nvSpPr>
        <dsp:cNvPr id="0" name=""/>
        <dsp:cNvSpPr/>
      </dsp:nvSpPr>
      <dsp:spPr>
        <a:xfrm>
          <a:off x="1083792" y="716495"/>
          <a:ext cx="1277963" cy="12779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212E99-4394-4FF5-BED6-CD62BF3B5E7B}">
      <dsp:nvSpPr>
        <dsp:cNvPr id="0" name=""/>
        <dsp:cNvSpPr/>
      </dsp:nvSpPr>
      <dsp:spPr>
        <a:xfrm>
          <a:off x="302814" y="2347184"/>
          <a:ext cx="283991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The agent program falls under learning agent.</a:t>
          </a:r>
        </a:p>
      </dsp:txBody>
      <dsp:txXfrm>
        <a:off x="302814" y="2347184"/>
        <a:ext cx="2839919" cy="720000"/>
      </dsp:txXfrm>
    </dsp:sp>
    <dsp:sp modelId="{AD58B673-DF37-484E-AD4F-1D0E27CE6BF1}">
      <dsp:nvSpPr>
        <dsp:cNvPr id="0" name=""/>
        <dsp:cNvSpPr/>
      </dsp:nvSpPr>
      <dsp:spPr>
        <a:xfrm>
          <a:off x="4420698" y="716495"/>
          <a:ext cx="1277963" cy="12779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75CFE3-5FAA-4753-96ED-72A21F710A66}">
      <dsp:nvSpPr>
        <dsp:cNvPr id="0" name=""/>
        <dsp:cNvSpPr/>
      </dsp:nvSpPr>
      <dsp:spPr>
        <a:xfrm>
          <a:off x="3639720" y="2347184"/>
          <a:ext cx="283991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The program simulates online marketing platform</a:t>
          </a:r>
        </a:p>
      </dsp:txBody>
      <dsp:txXfrm>
        <a:off x="3639720" y="2347184"/>
        <a:ext cx="2839919" cy="720000"/>
      </dsp:txXfrm>
    </dsp:sp>
    <dsp:sp modelId="{A897FF33-C5A9-4573-93F3-585F88730605}">
      <dsp:nvSpPr>
        <dsp:cNvPr id="0" name=""/>
        <dsp:cNvSpPr/>
      </dsp:nvSpPr>
      <dsp:spPr>
        <a:xfrm>
          <a:off x="7757604" y="716495"/>
          <a:ext cx="1277963" cy="12779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27F4E9-E45A-4D01-976B-81419DF318F0}">
      <dsp:nvSpPr>
        <dsp:cNvPr id="0" name=""/>
        <dsp:cNvSpPr/>
      </dsp:nvSpPr>
      <dsp:spPr>
        <a:xfrm>
          <a:off x="6976626" y="2347184"/>
          <a:ext cx="283991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Ability to track users’ preferences to have a better insights on various items to </a:t>
          </a:r>
        </a:p>
      </dsp:txBody>
      <dsp:txXfrm>
        <a:off x="6976626" y="2347184"/>
        <a:ext cx="2839919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EF7E2D-7B8F-4F80-BF99-5B46D35C2FAD}" type="datetimeFigureOut">
              <a:rPr lang="en-ZA" smtClean="0"/>
              <a:t>2020/06/17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646900-4EDF-44E7-B007-0B5AD608C12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46554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646900-4EDF-44E7-B007-0B5AD608C128}" type="slidenum">
              <a:rPr lang="en-ZA" smtClean="0"/>
              <a:t>7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36325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hite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2907" y="192742"/>
            <a:ext cx="11806186" cy="6472517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10022541" y="4720197"/>
            <a:ext cx="1757083" cy="17612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986682" y="4684290"/>
            <a:ext cx="1833843" cy="1837900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448235" y="4720197"/>
            <a:ext cx="9413501" cy="1761285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50311" y="4980501"/>
            <a:ext cx="8716418" cy="450338"/>
          </a:xfrm>
        </p:spPr>
        <p:txBody>
          <a:bodyPr tIns="0" rIns="0" bIns="0"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="1" cap="none" baseline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Add presentation title</a:t>
            </a:r>
            <a:endParaRPr lang="en-ZA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750311" y="5439804"/>
            <a:ext cx="8716418" cy="277906"/>
          </a:xfrm>
        </p:spPr>
        <p:txBody>
          <a:bodyPr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Add subtitle</a:t>
            </a:r>
            <a:endParaRPr lang="en-GB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750888" y="5986979"/>
            <a:ext cx="4583112" cy="306245"/>
          </a:xfrm>
        </p:spPr>
        <p:txBody>
          <a:bodyPr vert="horz" lIns="0" tIns="0" rIns="0" bIns="0" rtlCol="0" anchor="t">
            <a:noAutofit/>
          </a:bodyPr>
          <a:lstStyle>
            <a:lvl1pPr marL="0" indent="0">
              <a:buNone/>
              <a:defRPr lang="en-US" sz="1800" b="1" cap="none" spc="-30" baseline="0" smtClean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marL="165100" lvl="0" indent="-1651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Add date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2789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8300" y="195750"/>
            <a:ext cx="11452225" cy="7200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dirty="0"/>
            </a:lvl1pPr>
          </a:lstStyle>
          <a:p>
            <a:pPr lvl="0"/>
            <a:r>
              <a:rPr lang="en-US" dirty="0"/>
              <a:t>Add title</a:t>
            </a:r>
            <a:endParaRPr lang="en-ZA" dirty="0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58589" y="6361113"/>
            <a:ext cx="9000000" cy="215900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>
              <a:buNone/>
              <a:defRPr lang="en-GB" sz="1000" b="0" i="0" u="none" strike="noStrike" spc="0" baseline="0" dirty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marL="165100" marR="0" lvl="0" indent="-1651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dirty="0"/>
              <a:t>Footnote</a:t>
            </a:r>
          </a:p>
        </p:txBody>
      </p:sp>
    </p:spTree>
    <p:extLst>
      <p:ext uri="{BB962C8B-B14F-4D97-AF65-F5344CB8AC3E}">
        <p14:creationId xmlns:p14="http://schemas.microsoft.com/office/powerpoint/2010/main" val="935332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8300" y="195750"/>
            <a:ext cx="11452225" cy="7200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dirty="0"/>
            </a:lvl1pPr>
          </a:lstStyle>
          <a:p>
            <a:pPr lvl="0"/>
            <a:r>
              <a:rPr lang="en-US" dirty="0"/>
              <a:t>Add title</a:t>
            </a:r>
            <a:endParaRPr lang="en-ZA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8300" y="933680"/>
            <a:ext cx="11452225" cy="334733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Add subtitle</a:t>
            </a:r>
            <a:endParaRPr lang="en-ZA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58588" y="6361113"/>
            <a:ext cx="9000000" cy="215900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>
              <a:buNone/>
              <a:defRPr lang="en-GB" sz="1000" b="0" i="0" u="none" strike="noStrike" spc="0" baseline="0" dirty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marL="165100" marR="0" lvl="0" indent="-1651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/>
              <a:t>Footnote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0155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8300" y="195750"/>
            <a:ext cx="11452225" cy="7200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baseline="0" dirty="0"/>
            </a:lvl1pPr>
          </a:lstStyle>
          <a:p>
            <a:pPr lvl="0"/>
            <a:r>
              <a:rPr lang="en-US" dirty="0"/>
              <a:t>4 contacts with short description</a:t>
            </a:r>
            <a:endParaRPr lang="en-ZA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40" hasCustomPrompt="1"/>
          </p:nvPr>
        </p:nvSpPr>
        <p:spPr>
          <a:xfrm>
            <a:off x="368300" y="1701975"/>
            <a:ext cx="1505323" cy="14160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picture</a:t>
            </a:r>
            <a:endParaRPr lang="en-ZA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43" hasCustomPrompt="1"/>
          </p:nvPr>
        </p:nvSpPr>
        <p:spPr>
          <a:xfrm>
            <a:off x="2044700" y="1701976"/>
            <a:ext cx="3863041" cy="270259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Name Surname</a:t>
            </a:r>
            <a:endParaRPr lang="en-ZA" dirty="0"/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44" hasCustomPrompt="1"/>
          </p:nvPr>
        </p:nvSpPr>
        <p:spPr>
          <a:xfrm>
            <a:off x="2044700" y="1972235"/>
            <a:ext cx="3863041" cy="197223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  <a:endParaRPr lang="en-ZA" dirty="0"/>
          </a:p>
        </p:txBody>
      </p:sp>
      <p:sp>
        <p:nvSpPr>
          <p:cNvPr id="94" name="Text Placeholder 14"/>
          <p:cNvSpPr>
            <a:spLocks noGrp="1"/>
          </p:cNvSpPr>
          <p:nvPr>
            <p:ph type="body" sz="quarter" idx="45" hasCustomPrompt="1"/>
          </p:nvPr>
        </p:nvSpPr>
        <p:spPr>
          <a:xfrm>
            <a:off x="2044700" y="2212777"/>
            <a:ext cx="3863041" cy="1543436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Body copy</a:t>
            </a:r>
            <a:endParaRPr lang="en-ZA" dirty="0"/>
          </a:p>
        </p:txBody>
      </p:sp>
      <p:sp>
        <p:nvSpPr>
          <p:cNvPr id="114" name="Picture Placeholder 2"/>
          <p:cNvSpPr>
            <a:spLocks noGrp="1"/>
          </p:cNvSpPr>
          <p:nvPr>
            <p:ph type="pic" sz="quarter" idx="46" hasCustomPrompt="1"/>
          </p:nvPr>
        </p:nvSpPr>
        <p:spPr>
          <a:xfrm>
            <a:off x="6281084" y="1701975"/>
            <a:ext cx="1505323" cy="14160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picture</a:t>
            </a:r>
            <a:endParaRPr lang="en-ZA" dirty="0"/>
          </a:p>
        </p:txBody>
      </p:sp>
      <p:sp>
        <p:nvSpPr>
          <p:cNvPr id="115" name="Text Placeholder 14"/>
          <p:cNvSpPr>
            <a:spLocks noGrp="1"/>
          </p:cNvSpPr>
          <p:nvPr>
            <p:ph type="body" sz="quarter" idx="47" hasCustomPrompt="1"/>
          </p:nvPr>
        </p:nvSpPr>
        <p:spPr>
          <a:xfrm>
            <a:off x="7957484" y="1701976"/>
            <a:ext cx="3863041" cy="270259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Name Surname</a:t>
            </a:r>
            <a:endParaRPr lang="en-ZA" dirty="0"/>
          </a:p>
        </p:txBody>
      </p:sp>
      <p:sp>
        <p:nvSpPr>
          <p:cNvPr id="116" name="Text Placeholder 14"/>
          <p:cNvSpPr>
            <a:spLocks noGrp="1"/>
          </p:cNvSpPr>
          <p:nvPr>
            <p:ph type="body" sz="quarter" idx="48" hasCustomPrompt="1"/>
          </p:nvPr>
        </p:nvSpPr>
        <p:spPr>
          <a:xfrm>
            <a:off x="7957484" y="1972235"/>
            <a:ext cx="3863041" cy="197223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  <a:endParaRPr lang="en-ZA" dirty="0"/>
          </a:p>
        </p:txBody>
      </p:sp>
      <p:sp>
        <p:nvSpPr>
          <p:cNvPr id="117" name="Text Placeholder 14"/>
          <p:cNvSpPr>
            <a:spLocks noGrp="1"/>
          </p:cNvSpPr>
          <p:nvPr>
            <p:ph type="body" sz="quarter" idx="49" hasCustomPrompt="1"/>
          </p:nvPr>
        </p:nvSpPr>
        <p:spPr>
          <a:xfrm>
            <a:off x="7957484" y="2212777"/>
            <a:ext cx="3863041" cy="1543436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Body copy</a:t>
            </a:r>
            <a:endParaRPr lang="en-ZA" dirty="0"/>
          </a:p>
        </p:txBody>
      </p:sp>
      <p:sp>
        <p:nvSpPr>
          <p:cNvPr id="118" name="Picture Placeholder 2"/>
          <p:cNvSpPr>
            <a:spLocks noGrp="1"/>
          </p:cNvSpPr>
          <p:nvPr>
            <p:ph type="pic" sz="quarter" idx="50" hasCustomPrompt="1"/>
          </p:nvPr>
        </p:nvSpPr>
        <p:spPr>
          <a:xfrm>
            <a:off x="368300" y="3930637"/>
            <a:ext cx="1505323" cy="14160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picture</a:t>
            </a:r>
            <a:endParaRPr lang="en-ZA" dirty="0"/>
          </a:p>
        </p:txBody>
      </p:sp>
      <p:sp>
        <p:nvSpPr>
          <p:cNvPr id="119" name="Text Placeholder 14"/>
          <p:cNvSpPr>
            <a:spLocks noGrp="1"/>
          </p:cNvSpPr>
          <p:nvPr>
            <p:ph type="body" sz="quarter" idx="51" hasCustomPrompt="1"/>
          </p:nvPr>
        </p:nvSpPr>
        <p:spPr>
          <a:xfrm>
            <a:off x="2044700" y="3930637"/>
            <a:ext cx="3863041" cy="270259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Name Surname</a:t>
            </a:r>
            <a:endParaRPr lang="en-ZA" dirty="0"/>
          </a:p>
        </p:txBody>
      </p:sp>
      <p:sp>
        <p:nvSpPr>
          <p:cNvPr id="120" name="Text Placeholder 14"/>
          <p:cNvSpPr>
            <a:spLocks noGrp="1"/>
          </p:cNvSpPr>
          <p:nvPr>
            <p:ph type="body" sz="quarter" idx="52" hasCustomPrompt="1"/>
          </p:nvPr>
        </p:nvSpPr>
        <p:spPr>
          <a:xfrm>
            <a:off x="2044700" y="4200897"/>
            <a:ext cx="3863041" cy="197223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  <a:endParaRPr lang="en-ZA" dirty="0"/>
          </a:p>
        </p:txBody>
      </p:sp>
      <p:sp>
        <p:nvSpPr>
          <p:cNvPr id="121" name="Text Placeholder 14"/>
          <p:cNvSpPr>
            <a:spLocks noGrp="1"/>
          </p:cNvSpPr>
          <p:nvPr>
            <p:ph type="body" sz="quarter" idx="53" hasCustomPrompt="1"/>
          </p:nvPr>
        </p:nvSpPr>
        <p:spPr>
          <a:xfrm>
            <a:off x="2044700" y="4441439"/>
            <a:ext cx="3863041" cy="1543436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Body copy</a:t>
            </a:r>
            <a:endParaRPr lang="en-ZA" dirty="0"/>
          </a:p>
        </p:txBody>
      </p:sp>
      <p:sp>
        <p:nvSpPr>
          <p:cNvPr id="122" name="Picture Placeholder 2"/>
          <p:cNvSpPr>
            <a:spLocks noGrp="1"/>
          </p:cNvSpPr>
          <p:nvPr>
            <p:ph type="pic" sz="quarter" idx="54" hasCustomPrompt="1"/>
          </p:nvPr>
        </p:nvSpPr>
        <p:spPr>
          <a:xfrm>
            <a:off x="6281084" y="3930637"/>
            <a:ext cx="1505323" cy="14160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picture</a:t>
            </a:r>
            <a:endParaRPr lang="en-ZA" dirty="0"/>
          </a:p>
        </p:txBody>
      </p:sp>
      <p:sp>
        <p:nvSpPr>
          <p:cNvPr id="123" name="Text Placeholder 14"/>
          <p:cNvSpPr>
            <a:spLocks noGrp="1"/>
          </p:cNvSpPr>
          <p:nvPr>
            <p:ph type="body" sz="quarter" idx="55" hasCustomPrompt="1"/>
          </p:nvPr>
        </p:nvSpPr>
        <p:spPr>
          <a:xfrm>
            <a:off x="7957484" y="3930637"/>
            <a:ext cx="3863041" cy="270259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Name Surname</a:t>
            </a:r>
            <a:endParaRPr lang="en-ZA" dirty="0"/>
          </a:p>
        </p:txBody>
      </p:sp>
      <p:sp>
        <p:nvSpPr>
          <p:cNvPr id="124" name="Text Placeholder 14"/>
          <p:cNvSpPr>
            <a:spLocks noGrp="1"/>
          </p:cNvSpPr>
          <p:nvPr>
            <p:ph type="body" sz="quarter" idx="56" hasCustomPrompt="1"/>
          </p:nvPr>
        </p:nvSpPr>
        <p:spPr>
          <a:xfrm>
            <a:off x="7957484" y="4200897"/>
            <a:ext cx="3863041" cy="197223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  <a:endParaRPr lang="en-ZA" dirty="0"/>
          </a:p>
        </p:txBody>
      </p:sp>
      <p:sp>
        <p:nvSpPr>
          <p:cNvPr id="125" name="Text Placeholder 14"/>
          <p:cNvSpPr>
            <a:spLocks noGrp="1"/>
          </p:cNvSpPr>
          <p:nvPr>
            <p:ph type="body" sz="quarter" idx="57" hasCustomPrompt="1"/>
          </p:nvPr>
        </p:nvSpPr>
        <p:spPr>
          <a:xfrm>
            <a:off x="7957484" y="4441439"/>
            <a:ext cx="3863041" cy="1543436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Body copy</a:t>
            </a:r>
            <a:endParaRPr lang="en-ZA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8300" y="933680"/>
            <a:ext cx="11452225" cy="334733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Add subtitle</a:t>
            </a:r>
            <a:endParaRPr lang="en-ZA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58588" y="6361113"/>
            <a:ext cx="9000000" cy="215900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>
              <a:buNone/>
              <a:defRPr lang="en-GB" sz="1000" b="0" i="0" u="none" strike="noStrike" spc="0" baseline="0" dirty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marL="165100" marR="0" lvl="0" indent="-1651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dirty="0"/>
              <a:t>Footnote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58174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8300" y="195750"/>
            <a:ext cx="11452225" cy="7200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baseline="0" dirty="0"/>
            </a:lvl1pPr>
          </a:lstStyle>
          <a:p>
            <a:pPr lvl="0"/>
            <a:r>
              <a:rPr lang="en-US" dirty="0"/>
              <a:t>2 contacts with long description</a:t>
            </a:r>
            <a:endParaRPr lang="en-ZA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40" hasCustomPrompt="1"/>
          </p:nvPr>
        </p:nvSpPr>
        <p:spPr>
          <a:xfrm>
            <a:off x="368300" y="1701975"/>
            <a:ext cx="1505323" cy="14160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picture</a:t>
            </a:r>
            <a:endParaRPr lang="en-ZA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43" hasCustomPrompt="1"/>
          </p:nvPr>
        </p:nvSpPr>
        <p:spPr>
          <a:xfrm>
            <a:off x="2044700" y="1701976"/>
            <a:ext cx="3863041" cy="270259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Name Surname</a:t>
            </a:r>
            <a:endParaRPr lang="en-ZA" dirty="0"/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44" hasCustomPrompt="1"/>
          </p:nvPr>
        </p:nvSpPr>
        <p:spPr>
          <a:xfrm>
            <a:off x="2044700" y="1972235"/>
            <a:ext cx="3863041" cy="197223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  <a:endParaRPr lang="en-ZA" dirty="0"/>
          </a:p>
        </p:txBody>
      </p:sp>
      <p:sp>
        <p:nvSpPr>
          <p:cNvPr id="94" name="Text Placeholder 14"/>
          <p:cNvSpPr>
            <a:spLocks noGrp="1"/>
          </p:cNvSpPr>
          <p:nvPr>
            <p:ph type="body" sz="quarter" idx="45" hasCustomPrompt="1"/>
          </p:nvPr>
        </p:nvSpPr>
        <p:spPr>
          <a:xfrm>
            <a:off x="2044700" y="2212776"/>
            <a:ext cx="3863041" cy="3772099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Body copy</a:t>
            </a:r>
            <a:endParaRPr lang="en-ZA" dirty="0"/>
          </a:p>
        </p:txBody>
      </p:sp>
      <p:sp>
        <p:nvSpPr>
          <p:cNvPr id="114" name="Picture Placeholder 2"/>
          <p:cNvSpPr>
            <a:spLocks noGrp="1"/>
          </p:cNvSpPr>
          <p:nvPr>
            <p:ph type="pic" sz="quarter" idx="46" hasCustomPrompt="1"/>
          </p:nvPr>
        </p:nvSpPr>
        <p:spPr>
          <a:xfrm>
            <a:off x="6281084" y="1701975"/>
            <a:ext cx="1505323" cy="14160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picture</a:t>
            </a:r>
            <a:endParaRPr lang="en-ZA" dirty="0"/>
          </a:p>
        </p:txBody>
      </p:sp>
      <p:sp>
        <p:nvSpPr>
          <p:cNvPr id="115" name="Text Placeholder 14"/>
          <p:cNvSpPr>
            <a:spLocks noGrp="1"/>
          </p:cNvSpPr>
          <p:nvPr>
            <p:ph type="body" sz="quarter" idx="47" hasCustomPrompt="1"/>
          </p:nvPr>
        </p:nvSpPr>
        <p:spPr>
          <a:xfrm>
            <a:off x="7957484" y="1701976"/>
            <a:ext cx="3863041" cy="270259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Name Surname</a:t>
            </a:r>
            <a:endParaRPr lang="en-ZA" dirty="0"/>
          </a:p>
        </p:txBody>
      </p:sp>
      <p:sp>
        <p:nvSpPr>
          <p:cNvPr id="116" name="Text Placeholder 14"/>
          <p:cNvSpPr>
            <a:spLocks noGrp="1"/>
          </p:cNvSpPr>
          <p:nvPr>
            <p:ph type="body" sz="quarter" idx="48" hasCustomPrompt="1"/>
          </p:nvPr>
        </p:nvSpPr>
        <p:spPr>
          <a:xfrm>
            <a:off x="7957484" y="1972235"/>
            <a:ext cx="3863041" cy="197223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  <a:endParaRPr lang="en-ZA" dirty="0"/>
          </a:p>
        </p:txBody>
      </p:sp>
      <p:sp>
        <p:nvSpPr>
          <p:cNvPr id="117" name="Text Placeholder 14"/>
          <p:cNvSpPr>
            <a:spLocks noGrp="1"/>
          </p:cNvSpPr>
          <p:nvPr>
            <p:ph type="body" sz="quarter" idx="49" hasCustomPrompt="1"/>
          </p:nvPr>
        </p:nvSpPr>
        <p:spPr>
          <a:xfrm>
            <a:off x="7957484" y="2212776"/>
            <a:ext cx="3863041" cy="3772099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Body copy</a:t>
            </a:r>
            <a:endParaRPr lang="en-ZA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8300" y="933680"/>
            <a:ext cx="11452225" cy="334733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Add subtitle</a:t>
            </a:r>
            <a:endParaRPr lang="en-ZA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58588" y="6361113"/>
            <a:ext cx="9000000" cy="215900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>
              <a:buNone/>
              <a:defRPr lang="en-GB" sz="1000" b="0" i="0" u="none" strike="noStrike" spc="0" baseline="0" dirty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marL="165100" marR="0" lvl="0" indent="-1651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dirty="0"/>
              <a:t>Footnote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41306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dirty="0"/>
              <a:t>Add first 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8300" y="195750"/>
            <a:ext cx="11452225" cy="7200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dirty="0"/>
            </a:lvl1pPr>
          </a:lstStyle>
          <a:p>
            <a:pPr lvl="0"/>
            <a:r>
              <a:rPr lang="en-US" dirty="0"/>
              <a:t>Add title</a:t>
            </a:r>
            <a:endParaRPr lang="en-ZA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58588" y="6361113"/>
            <a:ext cx="9000000" cy="215900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>
              <a:buNone/>
              <a:defRPr lang="en-GB" sz="1000" b="0" i="0" u="none" strike="noStrike" spc="0" baseline="0" dirty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marL="165100" marR="0" lvl="0" indent="-1651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dirty="0"/>
              <a:t>Footnote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47394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 sub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8300" y="1674624"/>
            <a:ext cx="5530475" cy="4310251"/>
          </a:xfrm>
        </p:spPr>
        <p:txBody>
          <a:bodyPr/>
          <a:lstStyle/>
          <a:p>
            <a:pPr lvl="0"/>
            <a:r>
              <a:rPr lang="en-US" dirty="0"/>
              <a:t>Add first 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8300" y="195750"/>
            <a:ext cx="11452225" cy="7200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dirty="0"/>
            </a:lvl1pPr>
          </a:lstStyle>
          <a:p>
            <a:pPr lvl="0"/>
            <a:r>
              <a:rPr lang="en-US" dirty="0"/>
              <a:t>Add title</a:t>
            </a:r>
            <a:endParaRPr lang="en-ZA" dirty="0"/>
          </a:p>
        </p:txBody>
      </p:sp>
      <p:sp>
        <p:nvSpPr>
          <p:cNvPr id="9" name="Content Placeholder 2"/>
          <p:cNvSpPr>
            <a:spLocks noGrp="1"/>
          </p:cNvSpPr>
          <p:nvPr>
            <p:ph idx="12" hasCustomPrompt="1"/>
          </p:nvPr>
        </p:nvSpPr>
        <p:spPr>
          <a:xfrm>
            <a:off x="6290049" y="1674624"/>
            <a:ext cx="5530475" cy="4310251"/>
          </a:xfrm>
        </p:spPr>
        <p:txBody>
          <a:bodyPr/>
          <a:lstStyle/>
          <a:p>
            <a:pPr lvl="0"/>
            <a:r>
              <a:rPr lang="en-US" dirty="0"/>
              <a:t>Add first 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8300" y="1272142"/>
            <a:ext cx="5530475" cy="334733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Add subtitle</a:t>
            </a:r>
            <a:endParaRPr lang="en-ZA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6290048" y="1272142"/>
            <a:ext cx="5530475" cy="334733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Add subtitle</a:t>
            </a:r>
            <a:endParaRPr lang="en-ZA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58588" y="6361113"/>
            <a:ext cx="9000000" cy="215900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>
              <a:buNone/>
              <a:defRPr lang="en-GB" sz="1000" b="0" i="0" u="none" strike="noStrike" spc="0" baseline="0" dirty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marL="165100" marR="0" lvl="0" indent="-1651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dirty="0"/>
              <a:t>Footnote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96793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3 sub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8300" y="1703294"/>
            <a:ext cx="3701675" cy="4281581"/>
          </a:xfrm>
        </p:spPr>
        <p:txBody>
          <a:bodyPr/>
          <a:lstStyle/>
          <a:p>
            <a:pPr lvl="0"/>
            <a:r>
              <a:rPr lang="en-US" dirty="0"/>
              <a:t>Add first 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8300" y="195747"/>
            <a:ext cx="11452225" cy="7200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dirty="0"/>
            </a:lvl1pPr>
          </a:lstStyle>
          <a:p>
            <a:pPr lvl="0"/>
            <a:r>
              <a:rPr lang="en-US" dirty="0"/>
              <a:t>Add title</a:t>
            </a:r>
            <a:endParaRPr lang="en-ZA" dirty="0"/>
          </a:p>
        </p:txBody>
      </p:sp>
      <p:sp>
        <p:nvSpPr>
          <p:cNvPr id="11" name="Content Placeholder 2"/>
          <p:cNvSpPr>
            <a:spLocks noGrp="1"/>
          </p:cNvSpPr>
          <p:nvPr>
            <p:ph idx="12" hasCustomPrompt="1"/>
          </p:nvPr>
        </p:nvSpPr>
        <p:spPr>
          <a:xfrm>
            <a:off x="4243575" y="1703294"/>
            <a:ext cx="3701675" cy="4281581"/>
          </a:xfrm>
        </p:spPr>
        <p:txBody>
          <a:bodyPr/>
          <a:lstStyle/>
          <a:p>
            <a:pPr lvl="0"/>
            <a:r>
              <a:rPr lang="en-US" dirty="0"/>
              <a:t>Add first 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13" name="Content Placeholder 2"/>
          <p:cNvSpPr>
            <a:spLocks noGrp="1"/>
          </p:cNvSpPr>
          <p:nvPr>
            <p:ph idx="14" hasCustomPrompt="1"/>
          </p:nvPr>
        </p:nvSpPr>
        <p:spPr>
          <a:xfrm>
            <a:off x="8118849" y="1703294"/>
            <a:ext cx="3701675" cy="4281581"/>
          </a:xfrm>
        </p:spPr>
        <p:txBody>
          <a:bodyPr/>
          <a:lstStyle/>
          <a:p>
            <a:pPr lvl="0"/>
            <a:r>
              <a:rPr lang="en-US" dirty="0"/>
              <a:t>Add first 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8300" y="1272142"/>
            <a:ext cx="3701675" cy="334733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Add subtitle</a:t>
            </a:r>
            <a:endParaRPr lang="en-ZA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243575" y="1272142"/>
            <a:ext cx="3701675" cy="334733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Add subtitle</a:t>
            </a:r>
            <a:endParaRPr lang="en-ZA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8118848" y="1272142"/>
            <a:ext cx="3701675" cy="334733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Add subtitle</a:t>
            </a:r>
            <a:endParaRPr lang="en-ZA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58588" y="6361113"/>
            <a:ext cx="9000000" cy="215900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>
              <a:buNone/>
              <a:defRPr lang="en-GB" sz="1000" b="0" i="0" u="none" strike="noStrike" spc="0" baseline="0" dirty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marL="165100" marR="0" lvl="0" indent="-1651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dirty="0"/>
              <a:t>Footnote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20220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ictur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8300" y="1277378"/>
            <a:ext cx="5592849" cy="4707497"/>
          </a:xfrm>
        </p:spPr>
        <p:txBody>
          <a:bodyPr/>
          <a:lstStyle/>
          <a:p>
            <a:pPr lvl="0"/>
            <a:r>
              <a:rPr lang="en-US" dirty="0"/>
              <a:t>Add first 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8300" y="195750"/>
            <a:ext cx="11452225" cy="7200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dirty="0"/>
            </a:lvl1pPr>
          </a:lstStyle>
          <a:p>
            <a:pPr lvl="0"/>
            <a:r>
              <a:rPr lang="en-US" dirty="0"/>
              <a:t>Add title</a:t>
            </a:r>
            <a:endParaRPr lang="en-ZA" dirty="0"/>
          </a:p>
        </p:txBody>
      </p:sp>
      <p:sp>
        <p:nvSpPr>
          <p:cNvPr id="16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6227296" y="1268413"/>
            <a:ext cx="5593229" cy="47164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picture</a:t>
            </a:r>
            <a:endParaRPr lang="en-ZA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58588" y="6361113"/>
            <a:ext cx="9000000" cy="215900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>
              <a:buNone/>
              <a:defRPr lang="en-GB" sz="1000" b="0" i="0" u="none" strike="noStrike" spc="0" baseline="0" dirty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marL="165100" marR="0" lvl="0" indent="-1651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dirty="0"/>
              <a:t>Footnote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52703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2 pictur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8300" y="3378200"/>
            <a:ext cx="5592849" cy="2606675"/>
          </a:xfrm>
        </p:spPr>
        <p:txBody>
          <a:bodyPr/>
          <a:lstStyle/>
          <a:p>
            <a:pPr lvl="0"/>
            <a:r>
              <a:rPr lang="en-US" dirty="0"/>
              <a:t>Add first 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8300" y="195750"/>
            <a:ext cx="11452225" cy="7200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dirty="0"/>
            </a:lvl1pPr>
          </a:lstStyle>
          <a:p>
            <a:pPr lvl="0"/>
            <a:r>
              <a:rPr lang="en-US" dirty="0"/>
              <a:t>Add title</a:t>
            </a:r>
            <a:endParaRPr lang="en-ZA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368300" y="1277378"/>
            <a:ext cx="5593229" cy="19478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picture</a:t>
            </a:r>
            <a:endParaRPr lang="en-ZA" dirty="0"/>
          </a:p>
        </p:txBody>
      </p:sp>
      <p:sp>
        <p:nvSpPr>
          <p:cNvPr id="15" name="Content Placeholder 2"/>
          <p:cNvSpPr>
            <a:spLocks noGrp="1"/>
          </p:cNvSpPr>
          <p:nvPr>
            <p:ph idx="11" hasCustomPrompt="1"/>
          </p:nvPr>
        </p:nvSpPr>
        <p:spPr>
          <a:xfrm>
            <a:off x="6227296" y="1277378"/>
            <a:ext cx="5592849" cy="2606675"/>
          </a:xfrm>
        </p:spPr>
        <p:txBody>
          <a:bodyPr/>
          <a:lstStyle/>
          <a:p>
            <a:pPr lvl="0"/>
            <a:r>
              <a:rPr lang="en-US" dirty="0"/>
              <a:t>Add first 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16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6227296" y="4037013"/>
            <a:ext cx="5593229" cy="19478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picture</a:t>
            </a:r>
            <a:endParaRPr lang="en-ZA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358588" y="6361113"/>
            <a:ext cx="9000000" cy="215900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>
              <a:buNone/>
              <a:defRPr lang="en-GB" sz="1000" b="0" i="0" u="none" strike="noStrike" spc="0" baseline="0" dirty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marL="165100" marR="0" lvl="0" indent="-1651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dirty="0"/>
              <a:t>Footnote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61210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3 pictur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8301" y="3440672"/>
            <a:ext cx="3620748" cy="2544203"/>
          </a:xfrm>
        </p:spPr>
        <p:txBody>
          <a:bodyPr/>
          <a:lstStyle/>
          <a:p>
            <a:pPr lvl="0"/>
            <a:r>
              <a:rPr lang="en-US" dirty="0"/>
              <a:t>Add first 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8300" y="195747"/>
            <a:ext cx="11452225" cy="7200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dirty="0"/>
            </a:lvl1pPr>
          </a:lstStyle>
          <a:p>
            <a:pPr lvl="0"/>
            <a:r>
              <a:rPr lang="en-US" dirty="0"/>
              <a:t>Add title</a:t>
            </a:r>
            <a:endParaRPr lang="en-ZA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368301" y="1268413"/>
            <a:ext cx="3620994" cy="201061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picture</a:t>
            </a:r>
            <a:endParaRPr lang="en-ZA" dirty="0"/>
          </a:p>
        </p:txBody>
      </p:sp>
      <p:sp>
        <p:nvSpPr>
          <p:cNvPr id="17" name="Content Placeholder 2"/>
          <p:cNvSpPr>
            <a:spLocks noGrp="1"/>
          </p:cNvSpPr>
          <p:nvPr>
            <p:ph idx="11" hasCustomPrompt="1"/>
          </p:nvPr>
        </p:nvSpPr>
        <p:spPr>
          <a:xfrm>
            <a:off x="4283916" y="3440672"/>
            <a:ext cx="3620748" cy="2544203"/>
          </a:xfrm>
        </p:spPr>
        <p:txBody>
          <a:bodyPr/>
          <a:lstStyle/>
          <a:p>
            <a:pPr lvl="0"/>
            <a:r>
              <a:rPr lang="en-US" dirty="0"/>
              <a:t>Add first 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18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4283916" y="1268413"/>
            <a:ext cx="3620994" cy="201061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picture</a:t>
            </a:r>
            <a:endParaRPr lang="en-ZA" dirty="0"/>
          </a:p>
        </p:txBody>
      </p:sp>
      <p:sp>
        <p:nvSpPr>
          <p:cNvPr id="1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8199531" y="3440672"/>
            <a:ext cx="3620748" cy="2544203"/>
          </a:xfrm>
        </p:spPr>
        <p:txBody>
          <a:bodyPr/>
          <a:lstStyle/>
          <a:p>
            <a:pPr lvl="0"/>
            <a:r>
              <a:rPr lang="en-US" dirty="0"/>
              <a:t>Add first 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20" name="Picture Placeholder 4"/>
          <p:cNvSpPr>
            <a:spLocks noGrp="1"/>
          </p:cNvSpPr>
          <p:nvPr>
            <p:ph type="pic" sz="quarter" idx="14" hasCustomPrompt="1"/>
          </p:nvPr>
        </p:nvSpPr>
        <p:spPr>
          <a:xfrm>
            <a:off x="8199531" y="1268413"/>
            <a:ext cx="3620994" cy="201061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picture</a:t>
            </a:r>
            <a:endParaRPr lang="en-ZA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358588" y="6361113"/>
            <a:ext cx="9000000" cy="215900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>
              <a:buNone/>
              <a:defRPr lang="en-GB" sz="1000" b="0" i="0" u="none" strike="noStrike" spc="0" baseline="0" dirty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marL="165100" marR="0" lvl="0" indent="-1651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dirty="0"/>
              <a:t>Footnote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0311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urple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/>
          <a:srcRect t="8782" b="8782"/>
          <a:stretch/>
        </p:blipFill>
        <p:spPr>
          <a:xfrm>
            <a:off x="192907" y="192742"/>
            <a:ext cx="11806186" cy="6472517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448235" y="4720197"/>
            <a:ext cx="9413501" cy="1761285"/>
          </a:xfrm>
          <a:prstGeom prst="rect">
            <a:avLst/>
          </a:prstGeom>
          <a:solidFill>
            <a:schemeClr val="accent1"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50311" y="4980501"/>
            <a:ext cx="8716418" cy="450338"/>
          </a:xfrm>
        </p:spPr>
        <p:txBody>
          <a:bodyPr tIns="0" rIns="0" bIns="0"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presentation title</a:t>
            </a:r>
            <a:endParaRPr lang="en-ZA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750311" y="5439804"/>
            <a:ext cx="8716418" cy="277906"/>
          </a:xfrm>
        </p:spPr>
        <p:txBody>
          <a:bodyPr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Add subtitle</a:t>
            </a:r>
            <a:endParaRPr lang="en-GB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750888" y="5986979"/>
            <a:ext cx="4583112" cy="306245"/>
          </a:xfrm>
        </p:spPr>
        <p:txBody>
          <a:bodyPr vert="horz" lIns="0" tIns="0" rIns="0" bIns="0" rtlCol="0" anchor="t">
            <a:noAutofit/>
          </a:bodyPr>
          <a:lstStyle>
            <a:lvl1pPr marL="0" indent="0">
              <a:buNone/>
              <a:defRPr lang="en-US" sz="1800" b="1" cap="none" spc="-30" baseline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marL="165100" lvl="0" indent="-1651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Add date</a:t>
            </a:r>
            <a:endParaRPr lang="en-GB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0022541" y="4720197"/>
            <a:ext cx="1757083" cy="17612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986682" y="4684290"/>
            <a:ext cx="1833843" cy="183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5389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&amp; 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8300" y="1268413"/>
            <a:ext cx="11452225" cy="4388316"/>
          </a:xfrm>
        </p:spPr>
        <p:txBody>
          <a:bodyPr/>
          <a:lstStyle/>
          <a:p>
            <a:pPr lvl="0"/>
            <a:r>
              <a:rPr lang="en-US" dirty="0"/>
              <a:t>Add first 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8300" y="195750"/>
            <a:ext cx="11452225" cy="7200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dirty="0"/>
            </a:lvl1pPr>
          </a:lstStyle>
          <a:p>
            <a:pPr lvl="0"/>
            <a:r>
              <a:rPr lang="en-US" dirty="0"/>
              <a:t>Add title</a:t>
            </a:r>
            <a:endParaRPr lang="en-Z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368300" y="5814829"/>
            <a:ext cx="11452225" cy="268661"/>
          </a:xfrm>
        </p:spPr>
        <p:txBody>
          <a:bodyPr anchor="b"/>
          <a:lstStyle>
            <a:lvl1pPr marL="0" indent="0">
              <a:buNone/>
              <a:defRPr sz="900" i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Add footnote/source</a:t>
            </a:r>
            <a:endParaRPr lang="en-ZA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58588" y="6361113"/>
            <a:ext cx="9000000" cy="215900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>
              <a:buNone/>
              <a:defRPr lang="en-GB" sz="1000" b="0" i="0" u="none" strike="noStrike" spc="0" baseline="0" dirty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marL="165100" marR="0" lvl="0" indent="-1651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dirty="0"/>
              <a:t>Footnote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2029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92907" y="192742"/>
            <a:ext cx="11806186" cy="647251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50311" y="4980501"/>
            <a:ext cx="8716418" cy="450338"/>
          </a:xfrm>
        </p:spPr>
        <p:txBody>
          <a:bodyPr tIns="0" rIns="0" bIns="0"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presentation title</a:t>
            </a:r>
            <a:endParaRPr lang="en-ZA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750311" y="5439804"/>
            <a:ext cx="8716418" cy="277906"/>
          </a:xfrm>
        </p:spPr>
        <p:txBody>
          <a:bodyPr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subtitle</a:t>
            </a:r>
            <a:endParaRPr lang="en-GB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750888" y="5986979"/>
            <a:ext cx="4583112" cy="306245"/>
          </a:xfrm>
        </p:spPr>
        <p:txBody>
          <a:bodyPr vert="horz" lIns="0" tIns="0" rIns="0" bIns="0" rtlCol="0" anchor="t">
            <a:noAutofit/>
          </a:bodyPr>
          <a:lstStyle>
            <a:lvl1pPr marL="0" indent="0">
              <a:buNone/>
              <a:defRPr lang="en-US" sz="1800" b="1" cap="none" spc="-30" baseline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marL="165100" lvl="0" indent="-1651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Add date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69070" y="4969764"/>
            <a:ext cx="1266509" cy="1269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342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50311" y="4980501"/>
            <a:ext cx="8716418" cy="450338"/>
          </a:xfrm>
        </p:spPr>
        <p:txBody>
          <a:bodyPr tIns="0" rIns="0" bIns="0"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="1" cap="none" baseline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Add presentation title</a:t>
            </a:r>
            <a:endParaRPr lang="en-ZA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750311" y="5439804"/>
            <a:ext cx="8716418" cy="277906"/>
          </a:xfrm>
        </p:spPr>
        <p:txBody>
          <a:bodyPr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Add subtitle</a:t>
            </a:r>
            <a:endParaRPr lang="en-GB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750888" y="5986979"/>
            <a:ext cx="4583112" cy="306245"/>
          </a:xfrm>
        </p:spPr>
        <p:txBody>
          <a:bodyPr vert="horz" lIns="0" tIns="0" rIns="0" bIns="0" rtlCol="0" anchor="t">
            <a:noAutofit/>
          </a:bodyPr>
          <a:lstStyle>
            <a:lvl1pPr marL="0" indent="0">
              <a:buNone/>
              <a:defRPr lang="en-US" sz="1800" b="1" cap="none" spc="-30" baseline="0" smtClean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marL="165100" lvl="0" indent="-1651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Add date</a:t>
            </a:r>
            <a:endParaRPr lang="en-GB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0022541" y="4720197"/>
            <a:ext cx="1757083" cy="17612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86682" y="4684290"/>
            <a:ext cx="1833843" cy="183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063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92907" y="192742"/>
            <a:ext cx="11806186" cy="647251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Connector 14"/>
          <p:cNvCxnSpPr>
            <a:cxnSpLocks/>
          </p:cNvCxnSpPr>
          <p:nvPr userDrawn="1"/>
        </p:nvCxnSpPr>
        <p:spPr>
          <a:xfrm>
            <a:off x="394821" y="3173508"/>
            <a:ext cx="1140235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394821" y="2453901"/>
            <a:ext cx="7359650" cy="450338"/>
          </a:xfrm>
        </p:spPr>
        <p:txBody>
          <a:bodyPr tIns="0" rIns="0" bIns="0"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divider title</a:t>
            </a:r>
            <a:endParaRPr lang="en-ZA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69070" y="4969764"/>
            <a:ext cx="1266509" cy="1269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312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92907" y="192742"/>
            <a:ext cx="11806186" cy="647251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Straight Connector 13"/>
          <p:cNvCxnSpPr>
            <a:cxnSpLocks/>
          </p:cNvCxnSpPr>
          <p:nvPr userDrawn="1"/>
        </p:nvCxnSpPr>
        <p:spPr>
          <a:xfrm>
            <a:off x="394821" y="3173508"/>
            <a:ext cx="1140235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821" y="2453901"/>
            <a:ext cx="7359650" cy="450338"/>
          </a:xfrm>
        </p:spPr>
        <p:txBody>
          <a:bodyPr tIns="0" rIns="0" bIns="0"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divider title</a:t>
            </a:r>
            <a:endParaRPr lang="en-ZA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0022541" y="4720197"/>
            <a:ext cx="1757083" cy="17612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86682" y="4684290"/>
            <a:ext cx="1833843" cy="183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924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331694" y="1102659"/>
            <a:ext cx="11600330" cy="107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" name="Rectangle 2"/>
          <p:cNvSpPr/>
          <p:nvPr userDrawn="1"/>
        </p:nvSpPr>
        <p:spPr>
          <a:xfrm>
            <a:off x="331694" y="896471"/>
            <a:ext cx="11600330" cy="206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73196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with ic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331694" y="1102659"/>
            <a:ext cx="11600330" cy="107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" name="Rectangle 2"/>
          <p:cNvSpPr/>
          <p:nvPr userDrawn="1"/>
        </p:nvSpPr>
        <p:spPr>
          <a:xfrm>
            <a:off x="331694" y="896471"/>
            <a:ext cx="11600330" cy="206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94903" y="6186557"/>
            <a:ext cx="508838" cy="510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353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331694" y="1102659"/>
            <a:ext cx="11600330" cy="107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" name="Rectangle 2"/>
          <p:cNvSpPr/>
          <p:nvPr userDrawn="1"/>
        </p:nvSpPr>
        <p:spPr>
          <a:xfrm>
            <a:off x="331694" y="896471"/>
            <a:ext cx="11600330" cy="206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4761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0000" y="197225"/>
            <a:ext cx="11460525" cy="720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dirty="0"/>
              <a:t>Add title</a:t>
            </a:r>
            <a:endParaRPr lang="en-Z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300" y="1268413"/>
            <a:ext cx="11452225" cy="4716462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/>
              <a:t>Add first 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0784541" y="6360871"/>
            <a:ext cx="49306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i="0" u="none" strike="noStrike" kern="1200" spc="0" baseline="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       </a:t>
            </a:r>
            <a:fld id="{B85E10F6-AA81-46B5-AAF7-516B34FC585A}" type="slidenum">
              <a:rPr lang="en-US" sz="1000" b="1" i="0" u="none" strike="noStrike" kern="1200" spc="0" baseline="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ZA" sz="1000" b="1" spc="0" baseline="0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10" name="Straight Connector 9"/>
          <p:cNvCxnSpPr>
            <a:cxnSpLocks/>
          </p:cNvCxnSpPr>
          <p:nvPr userDrawn="1"/>
        </p:nvCxnSpPr>
        <p:spPr>
          <a:xfrm>
            <a:off x="368300" y="6203579"/>
            <a:ext cx="1089137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2"/>
          <a:stretch>
            <a:fillRect/>
          </a:stretch>
        </p:blipFill>
        <p:spPr>
          <a:xfrm>
            <a:off x="11494903" y="6186557"/>
            <a:ext cx="508838" cy="510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909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719" r:id="rId2"/>
    <p:sldLayoutId id="2147483722" r:id="rId3"/>
    <p:sldLayoutId id="2147483727" r:id="rId4"/>
    <p:sldLayoutId id="2147483724" r:id="rId5"/>
    <p:sldLayoutId id="2147483725" r:id="rId6"/>
    <p:sldLayoutId id="2147483650" r:id="rId7"/>
    <p:sldLayoutId id="2147483721" r:id="rId8"/>
    <p:sldLayoutId id="2147483720" r:id="rId9"/>
    <p:sldLayoutId id="2147483664" r:id="rId10"/>
    <p:sldLayoutId id="2147483711" r:id="rId11"/>
    <p:sldLayoutId id="2147483713" r:id="rId12"/>
    <p:sldLayoutId id="2147483714" r:id="rId13"/>
    <p:sldLayoutId id="2147483663" r:id="rId14"/>
    <p:sldLayoutId id="2147483715" r:id="rId15"/>
    <p:sldLayoutId id="2147483716" r:id="rId16"/>
    <p:sldLayoutId id="2147483717" r:id="rId17"/>
    <p:sldLayoutId id="2147483728" r:id="rId18"/>
    <p:sldLayoutId id="2147483718" r:id="rId19"/>
    <p:sldLayoutId id="2147483709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 cap="none" spc="-3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65100" indent="-165100" algn="l" defTabSz="914400" rtl="0" eaLnBrk="1" latinLnBrk="0" hangingPunct="1">
        <a:lnSpc>
          <a:spcPct val="120000"/>
        </a:lnSpc>
        <a:spcBef>
          <a:spcPts val="3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338138" indent="-182563" algn="l" defTabSz="914400" rtl="0" eaLnBrk="1" latinLnBrk="0" hangingPunct="1">
        <a:lnSpc>
          <a:spcPct val="120000"/>
        </a:lnSpc>
        <a:spcBef>
          <a:spcPts val="3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30225" indent="-182563" algn="l" defTabSz="914400" rtl="0" eaLnBrk="1" latinLnBrk="0" hangingPunct="1">
        <a:lnSpc>
          <a:spcPct val="120000"/>
        </a:lnSpc>
        <a:spcBef>
          <a:spcPts val="3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76275" indent="-155575" algn="l" defTabSz="914400" rtl="0" eaLnBrk="1" latinLnBrk="0" hangingPunct="1">
        <a:lnSpc>
          <a:spcPct val="12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22325" indent="-136525" algn="l" defTabSz="914400" rtl="0" eaLnBrk="1" latinLnBrk="0" hangingPunct="1">
        <a:lnSpc>
          <a:spcPct val="120000"/>
        </a:lnSpc>
        <a:spcBef>
          <a:spcPts val="30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770" userDrawn="1">
          <p15:clr>
            <a:srgbClr val="F26B43"/>
          </p15:clr>
        </p15:guide>
        <p15:guide id="2" pos="232" userDrawn="1">
          <p15:clr>
            <a:srgbClr val="F26B43"/>
          </p15:clr>
        </p15:guide>
        <p15:guide id="3" pos="7446" userDrawn="1">
          <p15:clr>
            <a:srgbClr val="F26B43"/>
          </p15:clr>
        </p15:guide>
        <p15:guide id="4" orient="horz" pos="79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/>
              <a:t>Online Marketing </a:t>
            </a:r>
            <a:r>
              <a:rPr lang="en-ZA" dirty="0" err="1"/>
              <a:t>SmartAdsAgent</a:t>
            </a:r>
            <a:r>
              <a:rPr lang="en-ZA" dirty="0"/>
              <a:t> Program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750311" y="5437066"/>
            <a:ext cx="8716418" cy="277906"/>
          </a:xfrm>
        </p:spPr>
        <p:txBody>
          <a:bodyPr/>
          <a:lstStyle/>
          <a:p>
            <a:r>
              <a:rPr lang="en-GB" dirty="0"/>
              <a:t>By Herve Ngomseu </a:t>
            </a:r>
            <a:r>
              <a:rPr lang="en-GB" dirty="0" err="1"/>
              <a:t>Fotsing</a:t>
            </a:r>
            <a:r>
              <a:rPr lang="en-GB" dirty="0"/>
              <a:t> - 217092052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Artificial Intelligence Project – Honours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3861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0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Rectangle 20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4BB2F6-39A3-4728-91CA-667446880405}"/>
              </a:ext>
            </a:extLst>
          </p:cNvPr>
          <p:cNvSpPr/>
          <p:nvPr/>
        </p:nvSpPr>
        <p:spPr>
          <a:xfrm>
            <a:off x="958506" y="800392"/>
            <a:ext cx="10264697" cy="12121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0" kern="1200" cap="none" spc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Outline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C38109-86FC-4DA1-9841-D40C4B4EDB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67624" y="2490436"/>
            <a:ext cx="9708995" cy="35671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5715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Introduction of Agent</a:t>
            </a:r>
          </a:p>
          <a:p>
            <a:pPr marL="5715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Component Diagram</a:t>
            </a:r>
          </a:p>
          <a:p>
            <a:pPr marL="5715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Class Diagram</a:t>
            </a:r>
          </a:p>
          <a:p>
            <a:pPr marL="5715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Agent Program Specifications</a:t>
            </a:r>
          </a:p>
        </p:txBody>
      </p:sp>
    </p:spTree>
    <p:extLst>
      <p:ext uri="{BB962C8B-B14F-4D97-AF65-F5344CB8AC3E}">
        <p14:creationId xmlns:p14="http://schemas.microsoft.com/office/powerpoint/2010/main" val="3843923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3">
            <a:extLst>
              <a:ext uri="{FF2B5EF4-FFF2-40B4-BE49-F238E27FC236}">
                <a16:creationId xmlns:a16="http://schemas.microsoft.com/office/drawing/2014/main" id="{D2FD2338-15D7-4C18-8A7D-01C27C8786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32504"/>
            <a:ext cx="12188952" cy="2825496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Picture 45">
            <a:extLst>
              <a:ext uri="{FF2B5EF4-FFF2-40B4-BE49-F238E27FC236}">
                <a16:creationId xmlns:a16="http://schemas.microsoft.com/office/drawing/2014/main" id="{C129C922-12D1-401C-8095-86D765C28B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33968"/>
          <a:stretch/>
        </p:blipFill>
        <p:spPr>
          <a:xfrm flipV="1">
            <a:off x="0" y="4228848"/>
            <a:ext cx="12192000" cy="1393277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F4BB2F6-39A3-4728-91CA-667446880405}"/>
              </a:ext>
            </a:extLst>
          </p:cNvPr>
          <p:cNvSpPr/>
          <p:nvPr/>
        </p:nvSpPr>
        <p:spPr>
          <a:xfrm>
            <a:off x="804672" y="5038344"/>
            <a:ext cx="10579608" cy="1188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Introduction of Agent</a:t>
            </a:r>
            <a:endParaRPr lang="en-US" sz="4000" b="0" kern="1200" cap="none" spc="0">
              <a:ln w="0"/>
              <a:solidFill>
                <a:srgbClr val="FFFF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52" name="Rectangle 47">
            <a:extLst>
              <a:ext uri="{FF2B5EF4-FFF2-40B4-BE49-F238E27FC236}">
                <a16:creationId xmlns:a16="http://schemas.microsoft.com/office/drawing/2014/main" id="{02F5FFC2-6527-4F0E-BD4D-D0556D98B0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437322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9" name="Text Placeholder 2">
            <a:extLst>
              <a:ext uri="{FF2B5EF4-FFF2-40B4-BE49-F238E27FC236}">
                <a16:creationId xmlns:a16="http://schemas.microsoft.com/office/drawing/2014/main" id="{CEC0D6F0-CD5D-4C52-95BD-252533D7D4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37462736"/>
              </p:ext>
            </p:extLst>
          </p:nvPr>
        </p:nvGraphicFramePr>
        <p:xfrm>
          <a:off x="1036320" y="445168"/>
          <a:ext cx="10119360" cy="3783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39630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31">
            <a:extLst>
              <a:ext uri="{FF2B5EF4-FFF2-40B4-BE49-F238E27FC236}">
                <a16:creationId xmlns:a16="http://schemas.microsoft.com/office/drawing/2014/main" id="{B1A4CC90-E81A-4B03-8C94-6821E5FDE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6">
            <a:extLst>
              <a:ext uri="{FF2B5EF4-FFF2-40B4-BE49-F238E27FC236}">
                <a16:creationId xmlns:a16="http://schemas.microsoft.com/office/drawing/2014/main" id="{38CD23D4-26BA-4E59-A55A-81578AFAAF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521144" y="911116"/>
            <a:ext cx="687754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Rectangle 8">
            <a:extLst>
              <a:ext uri="{FF2B5EF4-FFF2-40B4-BE49-F238E27FC236}">
                <a16:creationId xmlns:a16="http://schemas.microsoft.com/office/drawing/2014/main" id="{6F059731-63E0-422B-B3AA-680FC080E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1370435"/>
            <a:ext cx="527226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Freeform 7">
            <a:extLst>
              <a:ext uri="{FF2B5EF4-FFF2-40B4-BE49-F238E27FC236}">
                <a16:creationId xmlns:a16="http://schemas.microsoft.com/office/drawing/2014/main" id="{D1A706C7-360D-4E89-98E4-289C5332F2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00164" y="643467"/>
            <a:ext cx="409371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Rectangle 8">
            <a:extLst>
              <a:ext uri="{FF2B5EF4-FFF2-40B4-BE49-F238E27FC236}">
                <a16:creationId xmlns:a16="http://schemas.microsoft.com/office/drawing/2014/main" id="{6BA198B2-A78E-4D9C-A9E4-B0ED42B2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95529" y="644382"/>
            <a:ext cx="3856024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4BB2F6-39A3-4728-91CA-667446880405}"/>
              </a:ext>
            </a:extLst>
          </p:cNvPr>
          <p:cNvSpPr/>
          <p:nvPr/>
        </p:nvSpPr>
        <p:spPr>
          <a:xfrm>
            <a:off x="1146879" y="998002"/>
            <a:ext cx="3182940" cy="14719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0" cap="none" spc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Component Diagram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32FA02-F243-4876-AAF4-679C5E5797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39635" y="2546161"/>
            <a:ext cx="3200451" cy="29859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EFFFF"/>
                </a:solidFill>
              </a:rPr>
              <a:t>Depicting System interactions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0C49E7-5D41-4FB3-977E-989B2A6AD477}"/>
              </a:ext>
            </a:extLst>
          </p:cNvPr>
          <p:cNvSpPr/>
          <p:nvPr/>
        </p:nvSpPr>
        <p:spPr>
          <a:xfrm>
            <a:off x="1182546" y="1843948"/>
            <a:ext cx="10451436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CD9F36A6-A331-4C43-9829-ED36F1157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0709" y="643467"/>
            <a:ext cx="6973273" cy="5251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687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5FA7C47-B7C1-4D2E-AB49-ED23BA34B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596EE156-ABF1-4329-A6BA-03B4254E0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521144" y="911116"/>
            <a:ext cx="687754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19B9933F-AAB3-444A-8BB5-9CA194A8B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1370435"/>
            <a:ext cx="527226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7D20183A-0B1D-4A1F-89B1-ADBEDBC6E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00164" y="643467"/>
            <a:ext cx="409371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Rectangle 8">
            <a:extLst>
              <a:ext uri="{FF2B5EF4-FFF2-40B4-BE49-F238E27FC236}">
                <a16:creationId xmlns:a16="http://schemas.microsoft.com/office/drawing/2014/main" id="{131031D3-26CD-4214-A9A4-5857EFA15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95529" y="644382"/>
            <a:ext cx="3856024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4BB2F6-39A3-4728-91CA-667446880405}"/>
              </a:ext>
            </a:extLst>
          </p:cNvPr>
          <p:cNvSpPr/>
          <p:nvPr/>
        </p:nvSpPr>
        <p:spPr>
          <a:xfrm>
            <a:off x="1146879" y="998002"/>
            <a:ext cx="3182940" cy="14719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0" kern="1200" cap="none" spc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Class Diagram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32FA02-F243-4876-AAF4-679C5E5797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39635" y="2546161"/>
            <a:ext cx="3200451" cy="29859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EFFFF"/>
                </a:solidFill>
              </a:rPr>
              <a:t>Showing Modules and its relationships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BF8E047-6CE7-4B11-84E2-03D7C3CA3B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6767" y="643467"/>
            <a:ext cx="6725069" cy="525164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A0C49E7-5D41-4FB3-977E-989B2A6AD477}"/>
              </a:ext>
            </a:extLst>
          </p:cNvPr>
          <p:cNvSpPr/>
          <p:nvPr/>
        </p:nvSpPr>
        <p:spPr>
          <a:xfrm>
            <a:off x="1224749" y="1274336"/>
            <a:ext cx="1033594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10185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49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8" name="Picture 51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A0C49E7-5D41-4FB3-977E-989B2A6AD477}"/>
              </a:ext>
            </a:extLst>
          </p:cNvPr>
          <p:cNvSpPr/>
          <p:nvPr/>
        </p:nvSpPr>
        <p:spPr>
          <a:xfrm>
            <a:off x="1179226" y="826680"/>
            <a:ext cx="983354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71500" indent="-22860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Agent Program Specifications</a:t>
            </a:r>
          </a:p>
        </p:txBody>
      </p:sp>
      <p:sp>
        <p:nvSpPr>
          <p:cNvPr id="69" name="Text Placeholder 2">
            <a:extLst>
              <a:ext uri="{FF2B5EF4-FFF2-40B4-BE49-F238E27FC236}">
                <a16:creationId xmlns:a16="http://schemas.microsoft.com/office/drawing/2014/main" id="{5832FA02-F243-4876-AAF4-679C5E5797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79226" y="3092970"/>
            <a:ext cx="9833548" cy="2693976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The agent was implemented in </a:t>
            </a:r>
            <a:r>
              <a:rPr lang="en-US" sz="2000" b="1" dirty="0">
                <a:solidFill>
                  <a:srgbClr val="000000"/>
                </a:solidFill>
              </a:rPr>
              <a:t>Java</a:t>
            </a:r>
            <a:r>
              <a:rPr lang="en-US" sz="2000" dirty="0">
                <a:solidFill>
                  <a:srgbClr val="000000"/>
                </a:solidFill>
              </a:rPr>
              <a:t> programming language the eclipse workspace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Essential Data Structures like </a:t>
            </a:r>
            <a:r>
              <a:rPr lang="en-US" sz="2000" b="1" dirty="0">
                <a:solidFill>
                  <a:srgbClr val="000000"/>
                </a:solidFill>
              </a:rPr>
              <a:t>Graphs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b="1" dirty="0">
                <a:solidFill>
                  <a:srgbClr val="000000"/>
                </a:solidFill>
              </a:rPr>
              <a:t>ADT</a:t>
            </a:r>
            <a:r>
              <a:rPr lang="en-US" sz="2000" dirty="0">
                <a:solidFill>
                  <a:srgbClr val="000000"/>
                </a:solidFill>
              </a:rPr>
              <a:t>-Search traversals , </a:t>
            </a:r>
            <a:r>
              <a:rPr lang="en-US" sz="2000" dirty="0" err="1">
                <a:solidFill>
                  <a:srgbClr val="000000"/>
                </a:solidFill>
              </a:rPr>
              <a:t>SinglyLinkedLists</a:t>
            </a:r>
            <a:r>
              <a:rPr lang="en-US" sz="2000" dirty="0">
                <a:solidFill>
                  <a:srgbClr val="000000"/>
                </a:solidFill>
              </a:rPr>
              <a:t>, </a:t>
            </a:r>
            <a:r>
              <a:rPr lang="en-US" sz="2000" dirty="0" err="1">
                <a:solidFill>
                  <a:srgbClr val="000000"/>
                </a:solidFill>
              </a:rPr>
              <a:t>ArrayLists</a:t>
            </a:r>
            <a:r>
              <a:rPr lang="en-US" sz="2000" dirty="0">
                <a:solidFill>
                  <a:srgbClr val="000000"/>
                </a:solidFill>
              </a:rPr>
              <a:t> were used in the methodology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The user interface is illustrated using the Java Swing </a:t>
            </a:r>
            <a:r>
              <a:rPr lang="en-US" sz="2000" dirty="0" err="1">
                <a:solidFill>
                  <a:srgbClr val="000000"/>
                </a:solidFill>
              </a:rPr>
              <a:t>JFrame</a:t>
            </a:r>
            <a:r>
              <a:rPr lang="en-US" sz="2000" dirty="0">
                <a:solidFill>
                  <a:srgbClr val="000000"/>
                </a:solidFill>
              </a:rPr>
              <a:t> Library, together with </a:t>
            </a:r>
            <a:r>
              <a:rPr lang="en-US" sz="2000" dirty="0" err="1">
                <a:solidFill>
                  <a:srgbClr val="000000"/>
                </a:solidFill>
              </a:rPr>
              <a:t>inputDialogues</a:t>
            </a:r>
            <a:r>
              <a:rPr lang="en-US" sz="2000" dirty="0">
                <a:solidFill>
                  <a:srgbClr val="000000"/>
                </a:solidFill>
              </a:rPr>
              <a:t> and </a:t>
            </a:r>
            <a:r>
              <a:rPr lang="en-US" sz="2000" dirty="0" err="1">
                <a:solidFill>
                  <a:srgbClr val="000000"/>
                </a:solidFill>
              </a:rPr>
              <a:t>JTextArea</a:t>
            </a:r>
            <a:r>
              <a:rPr lang="en-US" sz="2000" dirty="0">
                <a:solidFill>
                  <a:srgbClr val="000000"/>
                </a:solidFill>
              </a:rPr>
              <a:t> space to represent information.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The program makes effective use of object orientation, abstraction using generics.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The program all together constitutes </a:t>
            </a:r>
            <a:r>
              <a:rPr lang="en-US" sz="2000" b="1" dirty="0">
                <a:solidFill>
                  <a:srgbClr val="000000"/>
                </a:solidFill>
              </a:rPr>
              <a:t>1442</a:t>
            </a:r>
            <a:r>
              <a:rPr lang="en-US" sz="2000" dirty="0">
                <a:solidFill>
                  <a:srgbClr val="000000"/>
                </a:solidFill>
              </a:rPr>
              <a:t> lines of code.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260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EA29502-D5C9-46A1-8A93-7F3B8CB70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Thank you!!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87D0D2D-71A5-41C7-84D1-7759D9B46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Demo time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7850B76-4FAB-4DCD-B691-D8C9B35CBCD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27296" y="1291988"/>
            <a:ext cx="5593229" cy="4716462"/>
          </a:xfrm>
        </p:spPr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6A39B1-9ADC-4534-9CE9-5D7C8A55EC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“The sky is the limit”</a:t>
            </a:r>
          </a:p>
        </p:txBody>
      </p:sp>
    </p:spTree>
    <p:extLst>
      <p:ext uri="{BB962C8B-B14F-4D97-AF65-F5344CB8AC3E}">
        <p14:creationId xmlns:p14="http://schemas.microsoft.com/office/powerpoint/2010/main" val="1748400706"/>
      </p:ext>
    </p:extLst>
  </p:cSld>
  <p:clrMapOvr>
    <a:masterClrMapping/>
  </p:clrMapOvr>
</p:sld>
</file>

<file path=ppt/theme/theme1.xml><?xml version="1.0" encoding="utf-8"?>
<a:theme xmlns:a="http://schemas.openxmlformats.org/drawingml/2006/main" name="UJ">
  <a:themeElements>
    <a:clrScheme name="UJ">
      <a:dk1>
        <a:srgbClr val="3C3C3C"/>
      </a:dk1>
      <a:lt1>
        <a:srgbClr val="FFFFFF"/>
      </a:lt1>
      <a:dk2>
        <a:srgbClr val="3C3C3C"/>
      </a:dk2>
      <a:lt2>
        <a:srgbClr val="A7A7A7"/>
      </a:lt2>
      <a:accent1>
        <a:srgbClr val="26003B"/>
      </a:accent1>
      <a:accent2>
        <a:srgbClr val="D95900"/>
      </a:accent2>
      <a:accent3>
        <a:srgbClr val="3C3C3C"/>
      </a:accent3>
      <a:accent4>
        <a:srgbClr val="E98837"/>
      </a:accent4>
      <a:accent5>
        <a:srgbClr val="A7A7A7"/>
      </a:accent5>
      <a:accent6>
        <a:srgbClr val="93809D"/>
      </a:accent6>
      <a:hlink>
        <a:srgbClr val="3C3C3C"/>
      </a:hlink>
      <a:folHlink>
        <a:srgbClr val="A7A7A7"/>
      </a:folHlink>
    </a:clrScheme>
    <a:fontScheme name="Custom 97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5BC57F166C9754B91CD85089D67B371" ma:contentTypeVersion="1" ma:contentTypeDescription="Create a new document." ma:contentTypeScope="" ma:versionID="3a62357ed737ed26a1ba1db33fc307ac">
  <xsd:schema xmlns:xsd="http://www.w3.org/2001/XMLSchema" xmlns:xs="http://www.w3.org/2001/XMLSchema" xmlns:p="http://schemas.microsoft.com/office/2006/metadata/properties" xmlns:ns1="http://schemas.microsoft.com/sharepoint/v3" xmlns:ns2="54d5fed8-76f5-4e8f-9889-73f9666a3c69" targetNamespace="http://schemas.microsoft.com/office/2006/metadata/properties" ma:root="true" ma:fieldsID="42f0a9b80ca4ba500715ad7d4b3db980" ns1:_="" ns2:_="">
    <xsd:import namespace="http://schemas.microsoft.com/sharepoint/v3"/>
    <xsd:import namespace="54d5fed8-76f5-4e8f-9889-73f9666a3c69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4d5fed8-76f5-4e8f-9889-73f9666a3c69" elementFormDefault="qualified">
    <xsd:import namespace="http://schemas.microsoft.com/office/2006/documentManagement/types"/>
    <xsd:import namespace="http://schemas.microsoft.com/office/infopath/2007/PartnerControls"/>
    <xsd:element name="_dlc_DocId" ma:index="10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1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2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  <_dlc_DocId xmlns="54d5fed8-76f5-4e8f-9889-73f9666a3c69">2WKNTYJURH3M-4-4795</_dlc_DocId>
    <_dlc_DocIdUrl xmlns="54d5fed8-76f5-4e8f-9889-73f9666a3c69">
      <Url>https://intranet.uj.ac.za/_layouts/15/DocIdRedir.aspx?ID=2WKNTYJURH3M-4-4795</Url>
      <Description>2WKNTYJURH3M-4-4795</Description>
    </_dlc_DocIdUrl>
  </documentManagement>
</p:properties>
</file>

<file path=customXml/itemProps1.xml><?xml version="1.0" encoding="utf-8"?>
<ds:datastoreItem xmlns:ds="http://schemas.openxmlformats.org/officeDocument/2006/customXml" ds:itemID="{383B6F55-99A6-46B1-9373-B11ECF2F7B4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764DC39-0BBE-498F-8FFC-0D8F2578F6AB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30E24151-81F6-4ACE-8390-8E4FD6D732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54d5fed8-76f5-4e8f-9889-73f9666a3c6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639E6DC7-4EA3-4ABC-9794-00F344CE4181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54d5fed8-76f5-4e8f-9889-73f9666a3c69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158</Words>
  <Application>Microsoft Office PowerPoint</Application>
  <PresentationFormat>Widescreen</PresentationFormat>
  <Paragraphs>26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UJ</vt:lpstr>
      <vt:lpstr>Online Marketing SmartAdsAgent Program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Marketing SmartAdsAgent Program</dc:title>
  <dc:creator>Herve Ngomseu</dc:creator>
  <cp:lastModifiedBy>Herve Ngomseu</cp:lastModifiedBy>
  <cp:revision>1</cp:revision>
  <dcterms:created xsi:type="dcterms:W3CDTF">2020-05-27T12:21:25Z</dcterms:created>
  <dcterms:modified xsi:type="dcterms:W3CDTF">2020-06-17T08:19:08Z</dcterms:modified>
</cp:coreProperties>
</file>