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sldIdLst>
    <p:sldId id="297" r:id="rId6"/>
    <p:sldId id="328" r:id="rId7"/>
    <p:sldId id="337" r:id="rId8"/>
    <p:sldId id="345" r:id="rId9"/>
    <p:sldId id="338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564A7-8CE7-4326-A523-F333CD6711FE}" v="13" dt="2020-05-27T12:24:51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68" d="100"/>
          <a:sy n="68" d="100"/>
        </p:scale>
        <p:origin x="9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VE NGOMSEU FOTSING" userId="b6c27397-4ecf-40bd-bfbf-c2746a7cbfd3" providerId="ADAL" clId="{816A7040-B56E-4C2A-B1E3-62410A4CC35E}"/>
    <pc:docChg chg="undo redo custSel modSld sldOrd modMainMaster">
      <pc:chgData name="HERVE NGOMSEU FOTSING" userId="b6c27397-4ecf-40bd-bfbf-c2746a7cbfd3" providerId="ADAL" clId="{816A7040-B56E-4C2A-B1E3-62410A4CC35E}" dt="2019-05-01T18:22:42.987" v="1744" actId="1076"/>
      <pc:docMkLst>
        <pc:docMk/>
      </pc:docMkLst>
      <pc:sldChg chg="modSp">
        <pc:chgData name="HERVE NGOMSEU FOTSING" userId="b6c27397-4ecf-40bd-bfbf-c2746a7cbfd3" providerId="ADAL" clId="{816A7040-B56E-4C2A-B1E3-62410A4CC35E}" dt="2019-05-01T14:15:30.402" v="540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816A7040-B56E-4C2A-B1E3-62410A4CC35E}" dt="2019-05-01T14:15:30.402" v="540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HERVE NGOMSEU FOTSING" userId="b6c27397-4ecf-40bd-bfbf-c2746a7cbfd3" providerId="ADAL" clId="{816A7040-B56E-4C2A-B1E3-62410A4CC35E}" dt="2019-05-01T14:02:22.040" v="150" actId="20577"/>
          <ac:spMkLst>
            <pc:docMk/>
            <pc:sldMk cId="3543861498" sldId="297"/>
            <ac:spMk id="9" creationId="{00000000-0000-0000-0000-000000000000}"/>
          </ac:spMkLst>
        </pc:spChg>
      </pc:sldChg>
      <pc:sldChg chg="modSp ord">
        <pc:chgData name="HERVE NGOMSEU FOTSING" userId="b6c27397-4ecf-40bd-bfbf-c2746a7cbfd3" providerId="ADAL" clId="{816A7040-B56E-4C2A-B1E3-62410A4CC35E}" dt="2019-05-01T14:29:15.034" v="894" actId="20577"/>
        <pc:sldMkLst>
          <pc:docMk/>
          <pc:sldMk cId="3339630234" sldId="337"/>
        </pc:sldMkLst>
        <pc:spChg chg="mod">
          <ac:chgData name="HERVE NGOMSEU FOTSING" userId="b6c27397-4ecf-40bd-bfbf-c2746a7cbfd3" providerId="ADAL" clId="{816A7040-B56E-4C2A-B1E3-62410A4CC35E}" dt="2019-05-01T14:25:08.225" v="859" actId="20577"/>
          <ac:spMkLst>
            <pc:docMk/>
            <pc:sldMk cId="3339630234" sldId="337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29:15.034" v="894" actId="20577"/>
          <ac:spMkLst>
            <pc:docMk/>
            <pc:sldMk cId="3339630234" sldId="337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4:34:41.633" v="1409" actId="1076"/>
        <pc:sldMkLst>
          <pc:docMk/>
          <pc:sldMk cId="110185002" sldId="338"/>
        </pc:sldMkLst>
        <pc:spChg chg="mod">
          <ac:chgData name="HERVE NGOMSEU FOTSING" userId="b6c27397-4ecf-40bd-bfbf-c2746a7cbfd3" providerId="ADAL" clId="{816A7040-B56E-4C2A-B1E3-62410A4CC35E}" dt="2019-05-01T14:34:37.033" v="1408" actId="1076"/>
          <ac:spMkLst>
            <pc:docMk/>
            <pc:sldMk cId="110185002" sldId="33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34:41.633" v="1409" actId="1076"/>
          <ac:spMkLst>
            <pc:docMk/>
            <pc:sldMk cId="110185002" sldId="338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8:22:42.987" v="1744" actId="1076"/>
        <pc:sldMkLst>
          <pc:docMk/>
          <pc:sldMk cId="4273234449" sldId="339"/>
        </pc:sldMkLst>
        <pc:spChg chg="mod">
          <ac:chgData name="HERVE NGOMSEU FOTSING" userId="b6c27397-4ecf-40bd-bfbf-c2746a7cbfd3" providerId="ADAL" clId="{816A7040-B56E-4C2A-B1E3-62410A4CC35E}" dt="2019-05-01T18:22:37.450" v="1743" actId="1076"/>
          <ac:spMkLst>
            <pc:docMk/>
            <pc:sldMk cId="4273234449" sldId="33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8:22:42.987" v="1744" actId="1076"/>
          <ac:spMkLst>
            <pc:docMk/>
            <pc:sldMk cId="4273234449" sldId="339"/>
            <ac:spMk id="6" creationId="{2A0C49E7-5D41-4FB3-977E-989B2A6AD477}"/>
          </ac:spMkLst>
        </pc:spChg>
      </pc:sldChg>
      <pc:sldChg chg="addSp delSp modSp ord">
        <pc:chgData name="HERVE NGOMSEU FOTSING" userId="b6c27397-4ecf-40bd-bfbf-c2746a7cbfd3" providerId="ADAL" clId="{816A7040-B56E-4C2A-B1E3-62410A4CC35E}" dt="2019-05-01T14:28:10.148" v="869" actId="14100"/>
        <pc:sldMkLst>
          <pc:docMk/>
          <pc:sldMk cId="4050687679" sldId="345"/>
        </pc:sldMkLst>
        <pc:spChg chg="mod">
          <ac:chgData name="HERVE NGOMSEU FOTSING" userId="b6c27397-4ecf-40bd-bfbf-c2746a7cbfd3" providerId="ADAL" clId="{816A7040-B56E-4C2A-B1E3-62410A4CC35E}" dt="2019-05-01T14:28:10.148" v="869" actId="14100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816A7040-B56E-4C2A-B1E3-62410A4CC35E}" dt="2019-05-01T14:19:13.342" v="595"/>
          <ac:spMkLst>
            <pc:docMk/>
            <pc:sldMk cId="4050687679" sldId="345"/>
            <ac:spMk id="7" creationId="{EB656D7E-1451-49B6-BD08-110F90A98BC9}"/>
          </ac:spMkLst>
        </pc:spChg>
      </pc:sldChg>
      <pc:sldMasterChg chg="addSp modSldLayout">
        <pc:chgData name="HERVE NGOMSEU FOTSING" userId="b6c27397-4ecf-40bd-bfbf-c2746a7cbfd3" providerId="ADAL" clId="{816A7040-B56E-4C2A-B1E3-62410A4CC35E}" dt="2019-05-01T14:10:10.984" v="397"/>
        <pc:sldMasterMkLst>
          <pc:docMk/>
          <pc:sldMasterMk cId="513789804" sldId="2147483729"/>
        </pc:sldMasterMkLst>
        <pc:spChg chg="add">
          <ac:chgData name="HERVE NGOMSEU FOTSING" userId="b6c27397-4ecf-40bd-bfbf-c2746a7cbfd3" providerId="ADAL" clId="{816A7040-B56E-4C2A-B1E3-62410A4CC35E}" dt="2019-05-01T14:10:10.984" v="397"/>
          <ac:spMkLst>
            <pc:docMk/>
            <pc:sldMasterMk cId="513789804" sldId="2147483729"/>
            <ac:spMk id="14" creationId="{B42D19F1-8228-43AE-A1E7-B7050F3A9335}"/>
          </ac:spMkLst>
        </pc:spChg>
        <pc:picChg chg="add">
          <ac:chgData name="HERVE NGOMSEU FOTSING" userId="b6c27397-4ecf-40bd-bfbf-c2746a7cbfd3" providerId="ADAL" clId="{816A7040-B56E-4C2A-B1E3-62410A4CC35E}" dt="2019-05-01T14:10:10.984" v="397"/>
          <ac:picMkLst>
            <pc:docMk/>
            <pc:sldMasterMk cId="513789804" sldId="2147483729"/>
            <ac:picMk id="16" creationId="{50C3110F-4948-4A08-BC34-A2AF483060B2}"/>
          </ac:picMkLst>
        </pc:picChg>
        <pc:cxnChg chg="add">
          <ac:chgData name="HERVE NGOMSEU FOTSING" userId="b6c27397-4ecf-40bd-bfbf-c2746a7cbfd3" providerId="ADAL" clId="{816A7040-B56E-4C2A-B1E3-62410A4CC35E}" dt="2019-05-01T14:10:10.984" v="397"/>
          <ac:cxnSpMkLst>
            <pc:docMk/>
            <pc:sldMasterMk cId="513789804" sldId="2147483729"/>
            <ac:cxnSpMk id="15" creationId="{6D3A1156-ED9F-4088-8984-297854FAB29B}"/>
          </ac:cxnSpMkLst>
        </pc:cxnChg>
        <pc:sldLayoutChg chg="addSp">
          <pc:chgData name="HERVE NGOMSEU FOTSING" userId="b6c27397-4ecf-40bd-bfbf-c2746a7cbfd3" providerId="ADAL" clId="{816A7040-B56E-4C2A-B1E3-62410A4CC35E}" dt="2019-05-01T14:10:10.984" v="397"/>
          <pc:sldLayoutMkLst>
            <pc:docMk/>
            <pc:sldMasterMk cId="513789804" sldId="2147483729"/>
            <pc:sldLayoutMk cId="2993859322" sldId="2147483736"/>
          </pc:sldLayoutMkLst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5" creationId="{D096AA3D-F652-441F-8ADC-B2EFF447F09D}"/>
            </ac:spMkLst>
          </pc:spChg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6" creationId="{968C6BDF-A852-40DE-8AE1-315309827D48}"/>
            </ac:spMkLst>
          </pc:spChg>
        </pc:sldLayoutChg>
      </pc:sldMasterChg>
    </pc:docChg>
  </pc:docChgLst>
  <pc:docChgLst>
    <pc:chgData name="HERVE NGOMSEU FOTSING" userId="b6c27397-4ecf-40bd-bfbf-c2746a7cbfd3" providerId="ADAL" clId="{91EAA90D-1D3C-4743-B7FB-CD4E3D750F90}"/>
    <pc:docChg chg="undo redo custSel modSld">
      <pc:chgData name="HERVE NGOMSEU FOTSING" userId="b6c27397-4ecf-40bd-bfbf-c2746a7cbfd3" providerId="ADAL" clId="{91EAA90D-1D3C-4743-B7FB-CD4E3D750F90}" dt="2019-05-02T02:08:43.042" v="2451" actId="20577"/>
      <pc:docMkLst>
        <pc:docMk/>
      </pc:docMkLst>
      <pc:sldChg chg="addSp delSp modSp">
        <pc:chgData name="HERVE NGOMSEU FOTSING" userId="b6c27397-4ecf-40bd-bfbf-c2746a7cbfd3" providerId="ADAL" clId="{91EAA90D-1D3C-4743-B7FB-CD4E3D750F90}" dt="2019-05-02T00:52:25.506" v="217" actId="1076"/>
        <pc:sldMkLst>
          <pc:docMk/>
          <pc:sldMk cId="40655707" sldId="340"/>
        </pc:sldMkLst>
        <pc:spChg chg="del mod">
          <ac:chgData name="HERVE NGOMSEU FOTSING" userId="b6c27397-4ecf-40bd-bfbf-c2746a7cbfd3" providerId="ADAL" clId="{91EAA90D-1D3C-4743-B7FB-CD4E3D750F90}" dt="2019-05-02T00:52:20.232" v="216" actId="478"/>
          <ac:spMkLst>
            <pc:docMk/>
            <pc:sldMk cId="40655707" sldId="34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47:31.985" v="115" actId="20577"/>
          <ac:spMkLst>
            <pc:docMk/>
            <pc:sldMk cId="40655707" sldId="340"/>
            <ac:spMk id="6" creationId="{2A0C49E7-5D41-4FB3-977E-989B2A6AD477}"/>
          </ac:spMkLst>
        </pc:spChg>
        <pc:picChg chg="add del mod">
          <ac:chgData name="HERVE NGOMSEU FOTSING" userId="b6c27397-4ecf-40bd-bfbf-c2746a7cbfd3" providerId="ADAL" clId="{91EAA90D-1D3C-4743-B7FB-CD4E3D750F90}" dt="2019-05-02T00:43:10.716" v="11" actId="478"/>
          <ac:picMkLst>
            <pc:docMk/>
            <pc:sldMk cId="40655707" sldId="340"/>
            <ac:picMk id="4" creationId="{9A7F5933-ABEF-456F-864E-65B4B575AEA7}"/>
          </ac:picMkLst>
        </pc:picChg>
        <pc:picChg chg="add mod">
          <ac:chgData name="HERVE NGOMSEU FOTSING" userId="b6c27397-4ecf-40bd-bfbf-c2746a7cbfd3" providerId="ADAL" clId="{91EAA90D-1D3C-4743-B7FB-CD4E3D750F90}" dt="2019-05-02T00:52:25.506" v="217" actId="1076"/>
          <ac:picMkLst>
            <pc:docMk/>
            <pc:sldMk cId="40655707" sldId="340"/>
            <ac:picMk id="8" creationId="{242D4EDC-3884-467F-9CBA-C87A2AF236BA}"/>
          </ac:picMkLst>
        </pc:picChg>
      </pc:sldChg>
      <pc:sldChg chg="modSp">
        <pc:chgData name="HERVE NGOMSEU FOTSING" userId="b6c27397-4ecf-40bd-bfbf-c2746a7cbfd3" providerId="ADAL" clId="{91EAA90D-1D3C-4743-B7FB-CD4E3D750F90}" dt="2019-05-02T01:59:14.663" v="2137" actId="20577"/>
        <pc:sldMkLst>
          <pc:docMk/>
          <pc:sldMk cId="3957698726" sldId="341"/>
        </pc:sldMkLst>
        <pc:spChg chg="mod">
          <ac:chgData name="HERVE NGOMSEU FOTSING" userId="b6c27397-4ecf-40bd-bfbf-c2746a7cbfd3" providerId="ADAL" clId="{91EAA90D-1D3C-4743-B7FB-CD4E3D750F90}" dt="2019-05-02T01:57:14.432" v="2023" actId="20577"/>
          <ac:spMkLst>
            <pc:docMk/>
            <pc:sldMk cId="3957698726" sldId="34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9:14.663" v="2137" actId="20577"/>
          <ac:spMkLst>
            <pc:docMk/>
            <pc:sldMk cId="3957698726" sldId="341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2:08:43.042" v="2451" actId="20577"/>
        <pc:sldMkLst>
          <pc:docMk/>
          <pc:sldMk cId="1884737371" sldId="342"/>
        </pc:sldMkLst>
        <pc:spChg chg="add del mod">
          <ac:chgData name="HERVE NGOMSEU FOTSING" userId="b6c27397-4ecf-40bd-bfbf-c2746a7cbfd3" providerId="ADAL" clId="{91EAA90D-1D3C-4743-B7FB-CD4E3D750F90}" dt="2019-05-02T02:01:41.827" v="2195" actId="478"/>
          <ac:spMkLst>
            <pc:docMk/>
            <pc:sldMk cId="1884737371" sldId="342"/>
            <ac:spMk id="2" creationId="{DCAFC7E5-C05A-4ED4-85D0-4D5EEC969308}"/>
          </ac:spMkLst>
        </pc:spChg>
        <pc:spChg chg="mod">
          <ac:chgData name="HERVE NGOMSEU FOTSING" userId="b6c27397-4ecf-40bd-bfbf-c2746a7cbfd3" providerId="ADAL" clId="{91EAA90D-1D3C-4743-B7FB-CD4E3D750F90}" dt="2019-05-02T02:08:16.671" v="2449" actId="1076"/>
          <ac:spMkLst>
            <pc:docMk/>
            <pc:sldMk cId="1884737371" sldId="34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2:08:43.042" v="2451" actId="20577"/>
          <ac:spMkLst>
            <pc:docMk/>
            <pc:sldMk cId="1884737371" sldId="342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0:53:34.768" v="232" actId="1036"/>
        <pc:sldMkLst>
          <pc:docMk/>
          <pc:sldMk cId="1114260958" sldId="346"/>
        </pc:sldMkLst>
        <pc:spChg chg="del mod">
          <ac:chgData name="HERVE NGOMSEU FOTSING" userId="b6c27397-4ecf-40bd-bfbf-c2746a7cbfd3" providerId="ADAL" clId="{91EAA90D-1D3C-4743-B7FB-CD4E3D750F90}" dt="2019-05-02T00:53:00.010" v="226" actId="478"/>
          <ac:spMkLst>
            <pc:docMk/>
            <pc:sldMk cId="1114260958" sldId="346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53:12.631" v="229" actId="14100"/>
          <ac:spMkLst>
            <pc:docMk/>
            <pc:sldMk cId="1114260958" sldId="346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0:53:34.768" v="232" actId="1036"/>
          <ac:picMkLst>
            <pc:docMk/>
            <pc:sldMk cId="1114260958" sldId="346"/>
            <ac:picMk id="4" creationId="{017F6C90-0B7F-4A6B-8DE1-7F7CFB49932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18:22.517" v="381" actId="1076"/>
        <pc:sldMkLst>
          <pc:docMk/>
          <pc:sldMk cId="2777282665" sldId="347"/>
        </pc:sldMkLst>
        <pc:spChg chg="add del">
          <ac:chgData name="HERVE NGOMSEU FOTSING" userId="b6c27397-4ecf-40bd-bfbf-c2746a7cbfd3" providerId="ADAL" clId="{91EAA90D-1D3C-4743-B7FB-CD4E3D750F90}" dt="2019-05-02T01:11:44.572" v="254" actId="478"/>
          <ac:spMkLst>
            <pc:docMk/>
            <pc:sldMk cId="2777282665" sldId="347"/>
            <ac:spMk id="5" creationId="{6F4BB2F6-39A3-4728-91CA-667446880405}"/>
          </ac:spMkLst>
        </pc:spChg>
        <pc:spChg chg="del mod">
          <ac:chgData name="HERVE NGOMSEU FOTSING" userId="b6c27397-4ecf-40bd-bfbf-c2746a7cbfd3" providerId="ADAL" clId="{91EAA90D-1D3C-4743-B7FB-CD4E3D750F90}" dt="2019-05-02T01:11:52.070" v="263" actId="478"/>
          <ac:spMkLst>
            <pc:docMk/>
            <pc:sldMk cId="2777282665" sldId="347"/>
            <ac:spMk id="6" creationId="{2A0C49E7-5D41-4FB3-977E-989B2A6AD477}"/>
          </ac:spMkLst>
        </pc:spChg>
        <pc:spChg chg="add mod">
          <ac:chgData name="HERVE NGOMSEU FOTSING" userId="b6c27397-4ecf-40bd-bfbf-c2746a7cbfd3" providerId="ADAL" clId="{91EAA90D-1D3C-4743-B7FB-CD4E3D750F90}" dt="2019-05-02T01:12:25.557" v="282" actId="1076"/>
          <ac:spMkLst>
            <pc:docMk/>
            <pc:sldMk cId="2777282665" sldId="347"/>
            <ac:spMk id="9" creationId="{F6A47CAE-5D11-41D2-A618-0E84FDCC163C}"/>
          </ac:spMkLst>
        </pc:spChg>
        <pc:spChg chg="add mod">
          <ac:chgData name="HERVE NGOMSEU FOTSING" userId="b6c27397-4ecf-40bd-bfbf-c2746a7cbfd3" providerId="ADAL" clId="{91EAA90D-1D3C-4743-B7FB-CD4E3D750F90}" dt="2019-05-02T01:18:11.510" v="378" actId="1076"/>
          <ac:spMkLst>
            <pc:docMk/>
            <pc:sldMk cId="2777282665" sldId="347"/>
            <ac:spMk id="14" creationId="{53C5FB44-51DD-4CC5-B71C-F39BDC5B0728}"/>
          </ac:spMkLst>
        </pc:spChg>
        <pc:picChg chg="add del mod">
          <ac:chgData name="HERVE NGOMSEU FOTSING" userId="b6c27397-4ecf-40bd-bfbf-c2746a7cbfd3" providerId="ADAL" clId="{91EAA90D-1D3C-4743-B7FB-CD4E3D750F90}" dt="2019-05-02T01:18:22.517" v="381" actId="1076"/>
          <ac:picMkLst>
            <pc:docMk/>
            <pc:sldMk cId="2777282665" sldId="347"/>
            <ac:picMk id="4" creationId="{BCDBD518-6D3D-4712-A74E-691E61AC5839}"/>
          </ac:picMkLst>
        </pc:picChg>
        <pc:picChg chg="add del mod">
          <ac:chgData name="HERVE NGOMSEU FOTSING" userId="b6c27397-4ecf-40bd-bfbf-c2746a7cbfd3" providerId="ADAL" clId="{91EAA90D-1D3C-4743-B7FB-CD4E3D750F90}" dt="2019-05-02T01:15:41.994" v="302" actId="1076"/>
          <ac:picMkLst>
            <pc:docMk/>
            <pc:sldMk cId="2777282665" sldId="347"/>
            <ac:picMk id="8" creationId="{E25184B4-29DC-469A-B295-A5E36357BF12}"/>
          </ac:picMkLst>
        </pc:picChg>
        <pc:picChg chg="add mod">
          <ac:chgData name="HERVE NGOMSEU FOTSING" userId="b6c27397-4ecf-40bd-bfbf-c2746a7cbfd3" providerId="ADAL" clId="{91EAA90D-1D3C-4743-B7FB-CD4E3D750F90}" dt="2019-05-02T01:18:20.208" v="380" actId="1076"/>
          <ac:picMkLst>
            <pc:docMk/>
            <pc:sldMk cId="2777282665" sldId="347"/>
            <ac:picMk id="11" creationId="{EB4660CD-5912-46F6-8E1C-C38C11A1774C}"/>
          </ac:picMkLst>
        </pc:picChg>
        <pc:picChg chg="add mod">
          <ac:chgData name="HERVE NGOMSEU FOTSING" userId="b6c27397-4ecf-40bd-bfbf-c2746a7cbfd3" providerId="ADAL" clId="{91EAA90D-1D3C-4743-B7FB-CD4E3D750F90}" dt="2019-05-02T01:16:19.697" v="309" actId="1035"/>
          <ac:picMkLst>
            <pc:docMk/>
            <pc:sldMk cId="2777282665" sldId="347"/>
            <ac:picMk id="13" creationId="{78FE1B07-0194-4E8C-8576-208802B93E08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4:07.069" v="571" actId="1076"/>
        <pc:sldMkLst>
          <pc:docMk/>
          <pc:sldMk cId="3128463901" sldId="348"/>
        </pc:sldMkLst>
        <pc:spChg chg="mod">
          <ac:chgData name="HERVE NGOMSEU FOTSING" userId="b6c27397-4ecf-40bd-bfbf-c2746a7cbfd3" providerId="ADAL" clId="{91EAA90D-1D3C-4743-B7FB-CD4E3D750F90}" dt="2019-05-02T01:19:24.760" v="408" actId="1076"/>
          <ac:spMkLst>
            <pc:docMk/>
            <pc:sldMk cId="3128463901" sldId="34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4:00.511" v="570" actId="20577"/>
          <ac:spMkLst>
            <pc:docMk/>
            <pc:sldMk cId="3128463901" sldId="348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4:07.069" v="571" actId="1076"/>
          <ac:picMkLst>
            <pc:docMk/>
            <pc:sldMk cId="3128463901" sldId="348"/>
            <ac:picMk id="4" creationId="{EE28007D-57FF-4262-AC24-DEA80B4F731A}"/>
          </ac:picMkLst>
        </pc:picChg>
        <pc:picChg chg="add mod">
          <ac:chgData name="HERVE NGOMSEU FOTSING" userId="b6c27397-4ecf-40bd-bfbf-c2746a7cbfd3" providerId="ADAL" clId="{91EAA90D-1D3C-4743-B7FB-CD4E3D750F90}" dt="2019-05-02T01:22:24.689" v="438" actId="1076"/>
          <ac:picMkLst>
            <pc:docMk/>
            <pc:sldMk cId="3128463901" sldId="348"/>
            <ac:picMk id="8" creationId="{F24E2493-BECF-43D3-8BE1-DFF477472EF1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43:09.230" v="1309" actId="20577"/>
        <pc:sldMkLst>
          <pc:docMk/>
          <pc:sldMk cId="2754719205" sldId="349"/>
        </pc:sldMkLst>
        <pc:spChg chg="del mod">
          <ac:chgData name="HERVE NGOMSEU FOTSING" userId="b6c27397-4ecf-40bd-bfbf-c2746a7cbfd3" providerId="ADAL" clId="{91EAA90D-1D3C-4743-B7FB-CD4E3D750F90}" dt="2019-05-02T01:40:31.357" v="1210"/>
          <ac:spMkLst>
            <pc:docMk/>
            <pc:sldMk cId="2754719205" sldId="34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43:09.230" v="1309" actId="20577"/>
          <ac:spMkLst>
            <pc:docMk/>
            <pc:sldMk cId="2754719205" sldId="349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1:02.393" v="1215" actId="1076"/>
          <ac:picMkLst>
            <pc:docMk/>
            <pc:sldMk cId="2754719205" sldId="349"/>
            <ac:picMk id="4" creationId="{B01F323B-AFF4-4E97-9E9C-443355CA16F1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8:23.244" v="752" actId="14100"/>
        <pc:sldMkLst>
          <pc:docMk/>
          <pc:sldMk cId="1813814259" sldId="350"/>
        </pc:sldMkLst>
        <pc:spChg chg="mod">
          <ac:chgData name="HERVE NGOMSEU FOTSING" userId="b6c27397-4ecf-40bd-bfbf-c2746a7cbfd3" providerId="ADAL" clId="{91EAA90D-1D3C-4743-B7FB-CD4E3D750F90}" dt="2019-05-02T01:24:57.283" v="595" actId="1076"/>
          <ac:spMkLst>
            <pc:docMk/>
            <pc:sldMk cId="1813814259" sldId="35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6:50.682" v="698" actId="14100"/>
          <ac:spMkLst>
            <pc:docMk/>
            <pc:sldMk cId="1813814259" sldId="350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8:23.244" v="752" actId="14100"/>
          <ac:picMkLst>
            <pc:docMk/>
            <pc:sldMk cId="1813814259" sldId="350"/>
            <ac:picMk id="4" creationId="{921C0AAD-E96E-4246-8BC7-0862418A01CA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30:27.610" v="920" actId="20577"/>
        <pc:sldMkLst>
          <pc:docMk/>
          <pc:sldMk cId="3057709220" sldId="351"/>
        </pc:sldMkLst>
        <pc:spChg chg="mod">
          <ac:chgData name="HERVE NGOMSEU FOTSING" userId="b6c27397-4ecf-40bd-bfbf-c2746a7cbfd3" providerId="ADAL" clId="{91EAA90D-1D3C-4743-B7FB-CD4E3D750F90}" dt="2019-05-02T01:27:39.732" v="742" actId="1076"/>
          <ac:spMkLst>
            <pc:docMk/>
            <pc:sldMk cId="3057709220" sldId="35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0:27.610" v="920" actId="20577"/>
          <ac:spMkLst>
            <pc:docMk/>
            <pc:sldMk cId="3057709220" sldId="351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91EAA90D-1D3C-4743-B7FB-CD4E3D750F90}" dt="2019-05-02T01:27:51.682" v="745"/>
          <ac:spMkLst>
            <pc:docMk/>
            <pc:sldMk cId="3057709220" sldId="351"/>
            <ac:spMk id="7" creationId="{07CC95C4-03E6-4DAE-B447-A725B060DB22}"/>
          </ac:spMkLst>
        </pc:spChg>
        <pc:picChg chg="add mod">
          <ac:chgData name="HERVE NGOMSEU FOTSING" userId="b6c27397-4ecf-40bd-bfbf-c2746a7cbfd3" providerId="ADAL" clId="{91EAA90D-1D3C-4743-B7FB-CD4E3D750F90}" dt="2019-05-02T01:28:30.159" v="753" actId="14100"/>
          <ac:picMkLst>
            <pc:docMk/>
            <pc:sldMk cId="3057709220" sldId="351"/>
            <ac:picMk id="4" creationId="{433F8BC1-CCCC-4303-909A-73058F414C67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38:12.017" v="1127" actId="14100"/>
        <pc:sldMkLst>
          <pc:docMk/>
          <pc:sldMk cId="1424537554" sldId="352"/>
        </pc:sldMkLst>
        <pc:spChg chg="mod">
          <ac:chgData name="HERVE NGOMSEU FOTSING" userId="b6c27397-4ecf-40bd-bfbf-c2746a7cbfd3" providerId="ADAL" clId="{91EAA90D-1D3C-4743-B7FB-CD4E3D750F90}" dt="2019-05-02T01:36:23.477" v="963" actId="1076"/>
          <ac:spMkLst>
            <pc:docMk/>
            <pc:sldMk cId="1424537554" sldId="35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8:12.017" v="1127" actId="14100"/>
          <ac:spMkLst>
            <pc:docMk/>
            <pc:sldMk cId="1424537554" sldId="352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36:17.450" v="962" actId="1076"/>
          <ac:picMkLst>
            <pc:docMk/>
            <pc:sldMk cId="1424537554" sldId="352"/>
            <ac:picMk id="4" creationId="{A0183E96-6106-48BD-BC9B-4F2D29D0A9C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50:59.370" v="1520" actId="20577"/>
        <pc:sldMkLst>
          <pc:docMk/>
          <pc:sldMk cId="2093006826" sldId="353"/>
        </pc:sldMkLst>
        <pc:spChg chg="del mod">
          <ac:chgData name="HERVE NGOMSEU FOTSING" userId="b6c27397-4ecf-40bd-bfbf-c2746a7cbfd3" providerId="ADAL" clId="{91EAA90D-1D3C-4743-B7FB-CD4E3D750F90}" dt="2019-05-02T01:47:20.190" v="1316" actId="478"/>
          <ac:spMkLst>
            <pc:docMk/>
            <pc:sldMk cId="2093006826" sldId="353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0:59.370" v="1520" actId="20577"/>
          <ac:spMkLst>
            <pc:docMk/>
            <pc:sldMk cId="2093006826" sldId="353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7:28.162" v="1317" actId="1076"/>
          <ac:picMkLst>
            <pc:docMk/>
            <pc:sldMk cId="2093006826" sldId="353"/>
            <ac:picMk id="4" creationId="{5661CDE4-0E15-49B5-A9E0-71EE28422104}"/>
          </ac:picMkLst>
        </pc:picChg>
      </pc:sldChg>
    </pc:docChg>
  </pc:docChgLst>
  <pc:docChgLst>
    <pc:chgData name="Fourie, Margaux" userId="96546587-09bc-4529-bb4f-3f4b2c23ec8f" providerId="ADAL" clId="{9C27A243-D1B0-4701-B9DD-A44E9A68B84D}"/>
  </pc:docChgLst>
  <pc:docChgLst>
    <pc:chgData name="HERVE NGOMSEU FOTSING" userId="b6c27397-4ecf-40bd-bfbf-c2746a7cbfd3" providerId="ADAL" clId="{5BA564A7-8CE7-4326-A523-F333CD6711FE}"/>
    <pc:docChg chg="undo redo custSel mod addSld modSld">
      <pc:chgData name="HERVE NGOMSEU FOTSING" userId="b6c27397-4ecf-40bd-bfbf-c2746a7cbfd3" providerId="ADAL" clId="{5BA564A7-8CE7-4326-A523-F333CD6711FE}" dt="2020-05-27T12:24:54.993" v="1589" actId="1076"/>
      <pc:docMkLst>
        <pc:docMk/>
      </pc:docMkLst>
      <pc:sldChg chg="modSp mod">
        <pc:chgData name="HERVE NGOMSEU FOTSING" userId="b6c27397-4ecf-40bd-bfbf-c2746a7cbfd3" providerId="ADAL" clId="{5BA564A7-8CE7-4326-A523-F333CD6711FE}" dt="2020-05-25T20:48:45.068" v="17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5BA564A7-8CE7-4326-A523-F333CD6711FE}" dt="2020-05-25T20:48:45.068" v="17" actId="20577"/>
          <ac:spMkLst>
            <pc:docMk/>
            <pc:sldMk cId="3543861498" sldId="297"/>
            <ac:spMk id="10" creationId="{00000000-0000-0000-0000-000000000000}"/>
          </ac:spMkLst>
        </pc:spChg>
      </pc:sldChg>
      <pc:sldChg chg="addSp delSp modSp mod setBg">
        <pc:chgData name="HERVE NGOMSEU FOTSING" userId="b6c27397-4ecf-40bd-bfbf-c2746a7cbfd3" providerId="ADAL" clId="{5BA564A7-8CE7-4326-A523-F333CD6711FE}" dt="2020-05-27T11:56:09.097" v="650" actId="26606"/>
        <pc:sldMkLst>
          <pc:docMk/>
          <pc:sldMk cId="3843923909" sldId="328"/>
        </pc:sldMkLst>
        <pc:spChg chg="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" creationId="{17C38109-86FC-4DA1-9841-D40C4B4EDB43}"/>
          </ac:spMkLst>
        </pc:spChg>
        <pc:spChg chg="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5" creationId="{6F4BB2F6-39A3-4728-91CA-667446880405}"/>
          </ac:spMkLst>
        </pc:spChg>
        <pc:spChg chg="add del mod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1" creationId="{D91C6979-50E4-4EE2-898F-C6C12778BD34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3" creationId="{72E44FCB-1CD3-4165-BB80-B9725454FF53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5" creationId="{81089C96-ABA7-4974-ACD5-74686A5534CB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7" creationId="{6FA230C2-E9CA-4943-A930-10AA88473A8E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19" creationId="{CC988297-7FEA-4B53-AC29-C3E10B38F5FE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1" creationId="{3932437D-69C7-41AF-8DA3-28AE212E1A52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3" creationId="{47C5A609-4AC8-4DED-80A9-5303643561E9}"/>
          </ac:spMkLst>
        </pc:spChg>
        <pc:spChg chg="add del">
          <ac:chgData name="HERVE NGOMSEU FOTSING" userId="b6c27397-4ecf-40bd-bfbf-c2746a7cbfd3" providerId="ADAL" clId="{5BA564A7-8CE7-4326-A523-F333CD6711FE}" dt="2020-05-27T11:52:38.012" v="602" actId="26606"/>
          <ac:spMkLst>
            <pc:docMk/>
            <pc:sldMk cId="3843923909" sldId="328"/>
            <ac:spMk id="25" creationId="{13581BFA-99C5-4E44-9DE8-D2609F86299F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7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8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29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0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1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1:56:09.097" v="650" actId="26606"/>
          <ac:spMkLst>
            <pc:docMk/>
            <pc:sldMk cId="3843923909" sldId="328"/>
            <ac:spMk id="32" creationId="{14E91B64-9FCC-451E-AFB4-A827D6329367}"/>
          </ac:spMkLst>
        </pc:spChg>
      </pc:sldChg>
      <pc:sldChg chg="addSp delSp modSp mod setBg">
        <pc:chgData name="HERVE NGOMSEU FOTSING" userId="b6c27397-4ecf-40bd-bfbf-c2746a7cbfd3" providerId="ADAL" clId="{5BA564A7-8CE7-4326-A523-F333CD6711FE}" dt="2020-05-27T11:59:53.423" v="777" actId="26606"/>
        <pc:sldMkLst>
          <pc:docMk/>
          <pc:sldMk cId="3339630234" sldId="337"/>
        </pc:sldMkLst>
        <pc:spChg chg="add del mod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" creationId="{6F4BB2F6-39A3-4728-91CA-667446880405}"/>
          </ac:spMkLst>
        </pc:spChg>
        <pc:spChg chg="add del mod">
          <ac:chgData name="HERVE NGOMSEU FOTSING" userId="b6c27397-4ecf-40bd-bfbf-c2746a7cbfd3" providerId="ADAL" clId="{5BA564A7-8CE7-4326-A523-F333CD6711FE}" dt="2020-05-27T11:56:09.349" v="651" actId="26606"/>
          <ac:spMkLst>
            <pc:docMk/>
            <pc:sldMk cId="3339630234" sldId="337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1" creationId="{2B566528-1B12-4246-9431-5C2D7D081168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3" creationId="{2E80C965-DB6D-4F81-9E9E-B027384D0BD6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5" creationId="{A580F890-B085-4E95-96AA-55AEBEC5CE6E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7" creationId="{D3F51FEB-38FB-4F6C-9F7B-2F2AFAB65463}"/>
          </ac:spMkLst>
        </pc:spChg>
        <pc:spChg chg="add del">
          <ac:chgData name="HERVE NGOMSEU FOTSING" userId="b6c27397-4ecf-40bd-bfbf-c2746a7cbfd3" providerId="ADAL" clId="{5BA564A7-8CE7-4326-A523-F333CD6711FE}" dt="2020-05-27T11:52:54.915" v="605" actId="26606"/>
          <ac:spMkLst>
            <pc:docMk/>
            <pc:sldMk cId="3339630234" sldId="337"/>
            <ac:spMk id="19" creationId="{1E547BA6-BAE0-43BB-A7CA-60F69CE252F0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1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4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5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1:58:42.789" v="774" actId="26606"/>
          <ac:spMkLst>
            <pc:docMk/>
            <pc:sldMk cId="3339630234" sldId="337"/>
            <ac:spMk id="26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1:58:42.666" v="773" actId="26606"/>
          <ac:spMkLst>
            <pc:docMk/>
            <pc:sldMk cId="3339630234" sldId="337"/>
            <ac:spMk id="32" creationId="{122F9423-F4B1-45D4-8445-E9991ECCBCCF}"/>
          </ac:spMkLst>
        </pc:spChg>
        <pc:spChg chg="add del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38" creationId="{3A5B4632-C963-4296-86F0-79AA9EA5AE98}"/>
          </ac:spMkLst>
        </pc:spChg>
        <pc:spChg chg="add del">
          <ac:chgData name="HERVE NGOMSEU FOTSING" userId="b6c27397-4ecf-40bd-bfbf-c2746a7cbfd3" providerId="ADAL" clId="{5BA564A7-8CE7-4326-A523-F333CD6711FE}" dt="2020-05-27T11:59:53.205" v="776" actId="26606"/>
          <ac:spMkLst>
            <pc:docMk/>
            <pc:sldMk cId="3339630234" sldId="337"/>
            <ac:spMk id="44" creationId="{122F9423-F4B1-45D4-8445-E9991ECCBCCF}"/>
          </ac:spMkLst>
        </pc:spChg>
        <pc:spChg chg="ad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0" creationId="{D2FD2338-15D7-4C18-8A7D-01C27C878644}"/>
          </ac:spMkLst>
        </pc:spChg>
        <pc:spChg chg="add">
          <ac:chgData name="HERVE NGOMSEU FOTSING" userId="b6c27397-4ecf-40bd-bfbf-c2746a7cbfd3" providerId="ADAL" clId="{5BA564A7-8CE7-4326-A523-F333CD6711FE}" dt="2020-05-27T11:59:53.423" v="777" actId="26606"/>
          <ac:spMkLst>
            <pc:docMk/>
            <pc:sldMk cId="3339630234" sldId="337"/>
            <ac:spMk id="52" creationId="{02F5FFC2-6527-4F0E-BD4D-D0556D98B04D}"/>
          </ac:spMkLst>
        </pc:spChg>
        <pc:grpChg chg="add del">
          <ac:chgData name="HERVE NGOMSEU FOTSING" userId="b6c27397-4ecf-40bd-bfbf-c2746a7cbfd3" providerId="ADAL" clId="{5BA564A7-8CE7-4326-A523-F333CD6711FE}" dt="2020-05-27T11:58:42.666" v="773" actId="26606"/>
          <ac:grpSpMkLst>
            <pc:docMk/>
            <pc:sldMk cId="3339630234" sldId="337"/>
            <ac:grpSpMk id="34" creationId="{770AE191-D2EA-45C9-A44D-830C188F74CB}"/>
          </ac:grpSpMkLst>
        </pc:grpChg>
        <pc:grpChg chg="add del">
          <ac:chgData name="HERVE NGOMSEU FOTSING" userId="b6c27397-4ecf-40bd-bfbf-c2746a7cbfd3" providerId="ADAL" clId="{5BA564A7-8CE7-4326-A523-F333CD6711FE}" dt="2020-05-27T11:59:53.205" v="776" actId="26606"/>
          <ac:grpSpMkLst>
            <pc:docMk/>
            <pc:sldMk cId="3339630234" sldId="337"/>
            <ac:grpSpMk id="46" creationId="{770AE191-D2EA-45C9-A44D-830C188F74CB}"/>
          </ac:grpSpMkLst>
        </pc:grpChg>
        <pc:graphicFrameChg chg="add del">
          <ac:chgData name="HERVE NGOMSEU FOTSING" userId="b6c27397-4ecf-40bd-bfbf-c2746a7cbfd3" providerId="ADAL" clId="{5BA564A7-8CE7-4326-A523-F333CD6711FE}" dt="2020-05-27T11:58:42.666" v="773" actId="26606"/>
          <ac:graphicFrameMkLst>
            <pc:docMk/>
            <pc:sldMk cId="3339630234" sldId="337"/>
            <ac:graphicFrameMk id="28" creationId="{0E75C290-6B7F-4674-8AB0-32E3A475166A}"/>
          </ac:graphicFrameMkLst>
        </pc:graphicFrameChg>
        <pc:graphicFrameChg chg="add mod modGraphic">
          <ac:chgData name="HERVE NGOMSEU FOTSING" userId="b6c27397-4ecf-40bd-bfbf-c2746a7cbfd3" providerId="ADAL" clId="{5BA564A7-8CE7-4326-A523-F333CD6711FE}" dt="2020-05-27T11:59:53.423" v="777" actId="26606"/>
          <ac:graphicFrameMkLst>
            <pc:docMk/>
            <pc:sldMk cId="3339630234" sldId="337"/>
            <ac:graphicFrameMk id="39" creationId="{CEC0D6F0-CD5D-4C52-95BD-252533D7D464}"/>
          </ac:graphicFrameMkLst>
        </pc:graphicFrameChg>
        <pc:picChg chg="add">
          <ac:chgData name="HERVE NGOMSEU FOTSING" userId="b6c27397-4ecf-40bd-bfbf-c2746a7cbfd3" providerId="ADAL" clId="{5BA564A7-8CE7-4326-A523-F333CD6711FE}" dt="2020-05-27T11:59:53.423" v="777" actId="26606"/>
          <ac:picMkLst>
            <pc:docMk/>
            <pc:sldMk cId="3339630234" sldId="337"/>
            <ac:picMk id="51" creationId="{C129C922-12D1-401C-8095-86D765C28BF9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1:58:07.241" v="771" actId="20577"/>
        <pc:sldMkLst>
          <pc:docMk/>
          <pc:sldMk cId="110185002" sldId="338"/>
        </pc:sldMkLst>
        <pc:spChg chg="mod">
          <ac:chgData name="HERVE NGOMSEU FOTSING" userId="b6c27397-4ecf-40bd-bfbf-c2746a7cbfd3" providerId="ADAL" clId="{5BA564A7-8CE7-4326-A523-F333CD6711FE}" dt="2020-05-27T11:58:07.241" v="771" actId="20577"/>
          <ac:spMkLst>
            <pc:docMk/>
            <pc:sldMk cId="110185002" sldId="338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5" creationId="{6F4BB2F6-39A3-4728-91CA-667446880405}"/>
          </ac:spMkLst>
        </pc:spChg>
        <pc:spChg chg="mod ord">
          <ac:chgData name="HERVE NGOMSEU FOTSING" userId="b6c27397-4ecf-40bd-bfbf-c2746a7cbfd3" providerId="ADAL" clId="{5BA564A7-8CE7-4326-A523-F333CD6711FE}" dt="2020-05-27T09:30:46.973" v="375" actId="26606"/>
          <ac:spMkLst>
            <pc:docMk/>
            <pc:sldMk cId="110185002" sldId="338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1" creationId="{867D4867-5BA7-4462-B2F6-A23F4A622AA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6" creationId="{B5FA7C47-B7C1-4D2E-AB49-ED23BA34BA83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18" creationId="{596EE156-ABF1-4329-A6BA-03B4254E0877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0" creationId="{19B9933F-AAB3-444A-8BB5-9CA194A8BC63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2" creationId="{7D20183A-0B1D-4A1F-89B1-ADBEDBC6E54E}"/>
          </ac:spMkLst>
        </pc:spChg>
        <pc:spChg chg="add del">
          <ac:chgData name="HERVE NGOMSEU FOTSING" userId="b6c27397-4ecf-40bd-bfbf-c2746a7cbfd3" providerId="ADAL" clId="{5BA564A7-8CE7-4326-A523-F333CD6711FE}" dt="2020-05-27T11:56:08.896" v="649" actId="26606"/>
          <ac:spMkLst>
            <pc:docMk/>
            <pc:sldMk cId="110185002" sldId="338"/>
            <ac:spMk id="24" creationId="{131031D3-26CD-4214-A9A4-5857EFA15A0C}"/>
          </ac:spMkLst>
        </pc:spChg>
        <pc:picChg chg="add mod">
          <ac:chgData name="HERVE NGOMSEU FOTSING" userId="b6c27397-4ecf-40bd-bfbf-c2746a7cbfd3" providerId="ADAL" clId="{5BA564A7-8CE7-4326-A523-F333CD6711FE}" dt="2020-05-27T11:57:01.312" v="662" actId="14100"/>
          <ac:picMkLst>
            <pc:docMk/>
            <pc:sldMk cId="110185002" sldId="338"/>
            <ac:picMk id="2" creationId="{7BF8E047-6CE7-4B11-84E2-03D7C3CA3B8D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1:57:25.309" v="694" actId="20577"/>
        <pc:sldMkLst>
          <pc:docMk/>
          <pc:sldMk cId="4050687679" sldId="345"/>
        </pc:sldMkLst>
        <pc:spChg chg="mod ord">
          <ac:chgData name="HERVE NGOMSEU FOTSING" userId="b6c27397-4ecf-40bd-bfbf-c2746a7cbfd3" providerId="ADAL" clId="{5BA564A7-8CE7-4326-A523-F333CD6711FE}" dt="2020-05-27T11:57:25.309" v="694" actId="20577"/>
          <ac:spMkLst>
            <pc:docMk/>
            <pc:sldMk cId="4050687679" sldId="345"/>
            <ac:spMk id="3" creationId="{5832FA02-F243-4876-AAF4-679C5E5797F2}"/>
          </ac:spMkLst>
        </pc:spChg>
        <pc:spChg chg="mod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5" creationId="{6F4BB2F6-39A3-4728-91CA-667446880405}"/>
          </ac:spMkLst>
        </pc:spChg>
        <pc:spChg chg="mod ord">
          <ac:chgData name="HERVE NGOMSEU FOTSING" userId="b6c27397-4ecf-40bd-bfbf-c2746a7cbfd3" providerId="ADAL" clId="{5BA564A7-8CE7-4326-A523-F333CD6711FE}" dt="2020-05-27T11:55:51.940" v="634" actId="26606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1:51:26.535" v="594" actId="26606"/>
          <ac:spMkLst>
            <pc:docMk/>
            <pc:sldMk cId="4050687679" sldId="345"/>
            <ac:spMk id="11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17" creationId="{D3F51FEB-38FB-4F6C-9F7B-2F2AFAB65463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19" creationId="{1E547BA6-BAE0-43BB-A7CA-60F69CE252F0}"/>
          </ac:spMkLst>
        </pc:spChg>
        <pc:spChg chg="add del">
          <ac:chgData name="HERVE NGOMSEU FOTSING" userId="b6c27397-4ecf-40bd-bfbf-c2746a7cbfd3" providerId="ADAL" clId="{5BA564A7-8CE7-4326-A523-F333CD6711FE}" dt="2020-05-27T11:51:36.796" v="596" actId="26606"/>
          <ac:spMkLst>
            <pc:docMk/>
            <pc:sldMk cId="4050687679" sldId="345"/>
            <ac:spMk id="20" creationId="{E862BE82-D00D-42C1-BF16-93AA37870C32}"/>
          </ac:spMkLst>
        </pc:spChg>
        <pc:spChg chg="add del">
          <ac:chgData name="HERVE NGOMSEU FOTSING" userId="b6c27397-4ecf-40bd-bfbf-c2746a7cbfd3" providerId="ADAL" clId="{5BA564A7-8CE7-4326-A523-F333CD6711FE}" dt="2020-05-27T11:51:36.796" v="596" actId="26606"/>
          <ac:spMkLst>
            <pc:docMk/>
            <pc:sldMk cId="4050687679" sldId="345"/>
            <ac:spMk id="21" creationId="{F6D92C2D-1D3D-4974-918C-06579FB354A9}"/>
          </ac:spMkLst>
        </pc:spChg>
        <pc:spChg chg="add del">
          <ac:chgData name="HERVE NGOMSEU FOTSING" userId="b6c27397-4ecf-40bd-bfbf-c2746a7cbfd3" providerId="ADAL" clId="{5BA564A7-8CE7-4326-A523-F333CD6711FE}" dt="2020-05-27T11:51:45.495" v="598" actId="26606"/>
          <ac:spMkLst>
            <pc:docMk/>
            <pc:sldMk cId="4050687679" sldId="345"/>
            <ac:spMk id="23" creationId="{4038CB10-1F5C-4D54-9DF7-12586DE5B007}"/>
          </ac:spMkLst>
        </pc:spChg>
        <pc:spChg chg="add del">
          <ac:chgData name="HERVE NGOMSEU FOTSING" userId="b6c27397-4ecf-40bd-bfbf-c2746a7cbfd3" providerId="ADAL" clId="{5BA564A7-8CE7-4326-A523-F333CD6711FE}" dt="2020-05-27T11:51:45.495" v="598" actId="26606"/>
          <ac:spMkLst>
            <pc:docMk/>
            <pc:sldMk cId="4050687679" sldId="345"/>
            <ac:spMk id="24" creationId="{73ED6512-6858-4552-B699-9A97FE9A4EA2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26" creationId="{2B566528-1B12-4246-9431-5C2D7D081168}"/>
          </ac:spMkLst>
        </pc:spChg>
        <pc:spChg chg="add del">
          <ac:chgData name="HERVE NGOMSEU FOTSING" userId="b6c27397-4ecf-40bd-bfbf-c2746a7cbfd3" providerId="ADAL" clId="{5BA564A7-8CE7-4326-A523-F333CD6711FE}" dt="2020-05-27T11:53:03.842" v="608" actId="26606"/>
          <ac:spMkLst>
            <pc:docMk/>
            <pc:sldMk cId="4050687679" sldId="345"/>
            <ac:spMk id="32" creationId="{911A6C77-6109-4F77-975B-C375615A557E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36" creationId="{6F059731-63E0-422B-B3AA-680FC080EF8A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38" creationId="{D1A706C7-360D-4E89-98E4-289C5332F2C8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40" creationId="{6BA198B2-A78E-4D9C-A9E4-B0ED42B2E8B7}"/>
          </ac:spMkLst>
        </pc:spChg>
        <pc:spChg chg="add del">
          <ac:chgData name="HERVE NGOMSEU FOTSING" userId="b6c27397-4ecf-40bd-bfbf-c2746a7cbfd3" providerId="ADAL" clId="{5BA564A7-8CE7-4326-A523-F333CD6711FE}" dt="2020-05-27T11:53:08.967" v="610" actId="26606"/>
          <ac:spMkLst>
            <pc:docMk/>
            <pc:sldMk cId="4050687679" sldId="345"/>
            <ac:spMk id="41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49" creationId="{B1A4CC90-E81A-4B03-8C94-6821E5FDE5CC}"/>
          </ac:spMkLst>
        </pc:spChg>
        <pc:spChg chg="add del">
          <ac:chgData name="HERVE NGOMSEU FOTSING" userId="b6c27397-4ecf-40bd-bfbf-c2746a7cbfd3" providerId="ADAL" clId="{5BA564A7-8CE7-4326-A523-F333CD6711FE}" dt="2020-05-27T11:56:10.217" v="652" actId="26606"/>
          <ac:spMkLst>
            <pc:docMk/>
            <pc:sldMk cId="4050687679" sldId="345"/>
            <ac:spMk id="50" creationId="{38CD23D4-26BA-4E59-A55A-81578AFAAF46}"/>
          </ac:spMkLst>
        </pc:spChg>
        <pc:spChg chg="add del">
          <ac:chgData name="HERVE NGOMSEU FOTSING" userId="b6c27397-4ecf-40bd-bfbf-c2746a7cbfd3" providerId="ADAL" clId="{5BA564A7-8CE7-4326-A523-F333CD6711FE}" dt="2020-05-27T11:55:53.166" v="638" actId="26606"/>
          <ac:spMkLst>
            <pc:docMk/>
            <pc:sldMk cId="4050687679" sldId="345"/>
            <ac:spMk id="55" creationId="{F4C0B10B-D2C4-4A54-AFAD-3D27DF88BB37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67" creationId="{84ECDE7A-6944-466D-8FFE-149A29BA6BAE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69" creationId="{B3420082-9415-44EC-802E-C77D71D59C57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71" creationId="{55A52C45-1FCB-4636-A80F-2849B8226C01}"/>
          </ac:spMkLst>
        </pc:spChg>
        <pc:spChg chg="add del">
          <ac:chgData name="HERVE NGOMSEU FOTSING" userId="b6c27397-4ecf-40bd-bfbf-c2746a7cbfd3" providerId="ADAL" clId="{5BA564A7-8CE7-4326-A523-F333CD6711FE}" dt="2020-05-27T11:54:29.055" v="620" actId="26606"/>
          <ac:spMkLst>
            <pc:docMk/>
            <pc:sldMk cId="4050687679" sldId="345"/>
            <ac:spMk id="73" creationId="{768EB4DD-3704-43AD-92B3-C4E0C6EA92CB}"/>
          </ac:spMkLst>
        </pc:spChg>
        <pc:spChg chg="add del">
          <ac:chgData name="HERVE NGOMSEU FOTSING" userId="b6c27397-4ecf-40bd-bfbf-c2746a7cbfd3" providerId="ADAL" clId="{5BA564A7-8CE7-4326-A523-F333CD6711FE}" dt="2020-05-27T11:55:51.940" v="634" actId="26606"/>
          <ac:spMkLst>
            <pc:docMk/>
            <pc:sldMk cId="4050687679" sldId="345"/>
            <ac:spMk id="75" creationId="{9AF5C66A-E8F2-4E13-98A3-FE96597C5A42}"/>
          </ac:spMkLst>
        </pc:spChg>
        <pc:grpChg chg="add del">
          <ac:chgData name="HERVE NGOMSEU FOTSING" userId="b6c27397-4ecf-40bd-bfbf-c2746a7cbfd3" providerId="ADAL" clId="{5BA564A7-8CE7-4326-A523-F333CD6711FE}" dt="2020-05-27T11:51:26.535" v="594" actId="26606"/>
          <ac:grpSpMkLst>
            <pc:docMk/>
            <pc:sldMk cId="4050687679" sldId="345"/>
            <ac:grpSpMk id="13" creationId="{B6BADB90-C74B-40D6-86DC-503F65FCE8DC}"/>
          </ac:grpSpMkLst>
        </pc:grpChg>
        <pc:grpChg chg="add del">
          <ac:chgData name="HERVE NGOMSEU FOTSING" userId="b6c27397-4ecf-40bd-bfbf-c2746a7cbfd3" providerId="ADAL" clId="{5BA564A7-8CE7-4326-A523-F333CD6711FE}" dt="2020-05-27T11:56:10.217" v="652" actId="26606"/>
          <ac:grpSpMkLst>
            <pc:docMk/>
            <pc:sldMk cId="4050687679" sldId="345"/>
            <ac:grpSpMk id="27" creationId="{07EAA094-9CF6-4695-958A-33D9BCAA9474}"/>
          </ac:grpSpMkLst>
        </pc:grpChg>
        <pc:grpChg chg="add del">
          <ac:chgData name="HERVE NGOMSEU FOTSING" userId="b6c27397-4ecf-40bd-bfbf-c2746a7cbfd3" providerId="ADAL" clId="{5BA564A7-8CE7-4326-A523-F333CD6711FE}" dt="2020-05-27T11:53:03.842" v="608" actId="26606"/>
          <ac:grpSpMkLst>
            <pc:docMk/>
            <pc:sldMk cId="4050687679" sldId="345"/>
            <ac:grpSpMk id="34" creationId="{CB343D17-9934-455E-B326-2F39206BA44A}"/>
          </ac:grpSpMkLst>
        </pc:grpChg>
        <pc:grpChg chg="add del">
          <ac:chgData name="HERVE NGOMSEU FOTSING" userId="b6c27397-4ecf-40bd-bfbf-c2746a7cbfd3" providerId="ADAL" clId="{5BA564A7-8CE7-4326-A523-F333CD6711FE}" dt="2020-05-27T11:53:08.967" v="610" actId="26606"/>
          <ac:grpSpMkLst>
            <pc:docMk/>
            <pc:sldMk cId="4050687679" sldId="345"/>
            <ac:grpSpMk id="42" creationId="{B6BADB90-C74B-40D6-86DC-503F65FCE8DC}"/>
          </ac:grpSpMkLst>
        </pc:grpChg>
        <pc:grpChg chg="add del">
          <ac:chgData name="HERVE NGOMSEU FOTSING" userId="b6c27397-4ecf-40bd-bfbf-c2746a7cbfd3" providerId="ADAL" clId="{5BA564A7-8CE7-4326-A523-F333CD6711FE}" dt="2020-05-27T11:55:53.166" v="638" actId="26606"/>
          <ac:grpSpMkLst>
            <pc:docMk/>
            <pc:sldMk cId="4050687679" sldId="345"/>
            <ac:grpSpMk id="57" creationId="{B6BADB90-C74B-40D6-86DC-503F65FCE8DC}"/>
          </ac:grpSpMkLst>
        </pc:grpChg>
        <pc:picChg chg="add del mod ord">
          <ac:chgData name="HERVE NGOMSEU FOTSING" userId="b6c27397-4ecf-40bd-bfbf-c2746a7cbfd3" providerId="ADAL" clId="{5BA564A7-8CE7-4326-A523-F333CD6711FE}" dt="2020-05-27T11:56:20.734" v="653" actId="478"/>
          <ac:picMkLst>
            <pc:docMk/>
            <pc:sldMk cId="4050687679" sldId="345"/>
            <ac:picMk id="4" creationId="{0679B800-4219-4CFC-B4C3-4D4504228293}"/>
          </ac:picMkLst>
        </pc:picChg>
        <pc:picChg chg="add del mod ord">
          <ac:chgData name="HERVE NGOMSEU FOTSING" userId="b6c27397-4ecf-40bd-bfbf-c2746a7cbfd3" providerId="ADAL" clId="{5BA564A7-8CE7-4326-A523-F333CD6711FE}" dt="2020-05-27T11:55:52.137" v="636"/>
          <ac:picMkLst>
            <pc:docMk/>
            <pc:sldMk cId="4050687679" sldId="345"/>
            <ac:picMk id="8" creationId="{21152394-BB37-49C7-9122-A26DC1BBE597}"/>
          </ac:picMkLst>
        </pc:picChg>
        <pc:picChg chg="add mod">
          <ac:chgData name="HERVE NGOMSEU FOTSING" userId="b6c27397-4ecf-40bd-bfbf-c2746a7cbfd3" providerId="ADAL" clId="{5BA564A7-8CE7-4326-A523-F333CD6711FE}" dt="2020-05-27T11:56:39.597" v="660" actId="1076"/>
          <ac:picMkLst>
            <pc:docMk/>
            <pc:sldMk cId="4050687679" sldId="345"/>
            <ac:picMk id="10" creationId="{CD9F36A6-A331-4C43-9829-ED36F1157592}"/>
          </ac:picMkLst>
        </pc:picChg>
        <pc:picChg chg="add del">
          <ac:chgData name="HERVE NGOMSEU FOTSING" userId="b6c27397-4ecf-40bd-bfbf-c2746a7cbfd3" providerId="ADAL" clId="{5BA564A7-8CE7-4326-A523-F333CD6711FE}" dt="2020-05-27T11:55:51.940" v="634" actId="26606"/>
          <ac:picMkLst>
            <pc:docMk/>
            <pc:sldMk cId="4050687679" sldId="345"/>
            <ac:picMk id="76" creationId="{AC860275-E106-493A-8BF0-E0A91130EF6A}"/>
          </ac:picMkLst>
        </pc:picChg>
      </pc:sldChg>
      <pc:sldChg chg="addSp delSp modSp mod setBg setClrOvrMap">
        <pc:chgData name="HERVE NGOMSEU FOTSING" userId="b6c27397-4ecf-40bd-bfbf-c2746a7cbfd3" providerId="ADAL" clId="{5BA564A7-8CE7-4326-A523-F333CD6711FE}" dt="2020-05-27T12:22:28.070" v="1505" actId="113"/>
        <pc:sldMkLst>
          <pc:docMk/>
          <pc:sldMk cId="1114260958" sldId="346"/>
        </pc:sldMkLst>
        <pc:spChg chg="add del mo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3" creationId="{5832FA02-F243-4876-AAF4-679C5E5797F2}"/>
          </ac:spMkLst>
        </pc:spChg>
        <pc:spChg chg="add del mo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1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5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7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19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03:38.255" v="792" actId="26606"/>
          <ac:spMkLst>
            <pc:docMk/>
            <pc:sldMk cId="1114260958" sldId="346"/>
            <ac:spMk id="21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19:05.835" v="1366" actId="26606"/>
          <ac:spMkLst>
            <pc:docMk/>
            <pc:sldMk cId="1114260958" sldId="346"/>
            <ac:spMk id="26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19:01.800" v="1363" actId="26606"/>
          <ac:spMkLst>
            <pc:docMk/>
            <pc:sldMk cId="1114260958" sldId="346"/>
            <ac:spMk id="33" creationId="{D3FFFA32-D9F4-4AF9-A025-CD128AC85E32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37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19:05.788" v="1365" actId="26606"/>
          <ac:spMkLst>
            <pc:docMk/>
            <pc:sldMk cId="1114260958" sldId="346"/>
            <ac:spMk id="39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1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3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4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45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21:22.478" v="1483" actId="26606"/>
          <ac:spMkLst>
            <pc:docMk/>
            <pc:sldMk cId="1114260958" sldId="346"/>
            <ac:spMk id="50" creationId="{4351DFE5-F63D-4BE0-BDA9-E3EB88F01AA5}"/>
          </ac:spMkLst>
        </pc:spChg>
        <pc:spChg chg="add del">
          <ac:chgData name="HERVE NGOMSEU FOTSING" userId="b6c27397-4ecf-40bd-bfbf-c2746a7cbfd3" providerId="ADAL" clId="{5BA564A7-8CE7-4326-A523-F333CD6711FE}" dt="2020-05-27T12:21:15.734" v="1481" actId="26606"/>
          <ac:spMkLst>
            <pc:docMk/>
            <pc:sldMk cId="1114260958" sldId="346"/>
            <ac:spMk id="51" creationId="{1BE4F293-0A40-4AA3-8747-1C7D9F3EEABB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4" creationId="{2AEBC8F2-97B1-41B4-93F1-2D289E197FBA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6" creationId="{472E3A19-F5D5-48FC-BB9C-48C2F68F598B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58" creationId="{7A62E32F-BB65-43A8-8EB5-92346890E549}"/>
          </ac:spMkLst>
        </pc:spChg>
        <pc:spChg chg="add del">
          <ac:chgData name="HERVE NGOMSEU FOTSING" userId="b6c27397-4ecf-40bd-bfbf-c2746a7cbfd3" providerId="ADAL" clId="{5BA564A7-8CE7-4326-A523-F333CD6711FE}" dt="2020-05-27T12:21:22.478" v="1483" actId="26606"/>
          <ac:spMkLst>
            <pc:docMk/>
            <pc:sldMk cId="1114260958" sldId="346"/>
            <ac:spMk id="60" creationId="{5832FA02-F243-4876-AAF4-679C5E5797F2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2" creationId="{827B839B-9ADE-406B-8590-F1CAEDED45A1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3" creationId="{CFE45BF0-46DB-408C-B5F7-7B11716805D4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4" creationId="{14E91B64-9FCC-451E-AFB4-A827D6329367}"/>
          </ac:spMkLst>
        </pc:spChg>
        <pc:spChg chg="add del">
          <ac:chgData name="HERVE NGOMSEU FOTSING" userId="b6c27397-4ecf-40bd-bfbf-c2746a7cbfd3" providerId="ADAL" clId="{5BA564A7-8CE7-4326-A523-F333CD6711FE}" dt="2020-05-27T12:21:25.482" v="1485" actId="26606"/>
          <ac:spMkLst>
            <pc:docMk/>
            <pc:sldMk cId="1114260958" sldId="346"/>
            <ac:spMk id="65" creationId="{5832FA02-F243-4876-AAF4-679C5E5797F2}"/>
          </ac:spMkLst>
        </pc:spChg>
        <pc:spChg chg="add">
          <ac:chgData name="HERVE NGOMSEU FOTSING" userId="b6c27397-4ecf-40bd-bfbf-c2746a7cbfd3" providerId="ADAL" clId="{5BA564A7-8CE7-4326-A523-F333CD6711FE}" dt="2020-05-27T12:21:25.533" v="1486" actId="26606"/>
          <ac:spMkLst>
            <pc:docMk/>
            <pc:sldMk cId="1114260958" sldId="346"/>
            <ac:spMk id="67" creationId="{4351DFE5-F63D-4BE0-BDA9-E3EB88F01AA5}"/>
          </ac:spMkLst>
        </pc:spChg>
        <pc:spChg chg="add mod">
          <ac:chgData name="HERVE NGOMSEU FOTSING" userId="b6c27397-4ecf-40bd-bfbf-c2746a7cbfd3" providerId="ADAL" clId="{5BA564A7-8CE7-4326-A523-F333CD6711FE}" dt="2020-05-27T12:22:28.070" v="1505" actId="113"/>
          <ac:spMkLst>
            <pc:docMk/>
            <pc:sldMk cId="1114260958" sldId="346"/>
            <ac:spMk id="69" creationId="{5832FA02-F243-4876-AAF4-679C5E5797F2}"/>
          </ac:spMkLst>
        </pc:spChg>
        <pc:grpChg chg="add del">
          <ac:chgData name="HERVE NGOMSEU FOTSING" userId="b6c27397-4ecf-40bd-bfbf-c2746a7cbfd3" providerId="ADAL" clId="{5BA564A7-8CE7-4326-A523-F333CD6711FE}" dt="2020-05-27T12:19:01.800" v="1363" actId="26606"/>
          <ac:grpSpMkLst>
            <pc:docMk/>
            <pc:sldMk cId="1114260958" sldId="346"/>
            <ac:grpSpMk id="35" creationId="{2823A416-999C-4FA3-A853-0AE48404B5D7}"/>
          </ac:grpSpMkLst>
        </pc:grpChg>
        <pc:grpChg chg="add del">
          <ac:chgData name="HERVE NGOMSEU FOTSING" userId="b6c27397-4ecf-40bd-bfbf-c2746a7cbfd3" providerId="ADAL" clId="{5BA564A7-8CE7-4326-A523-F333CD6711FE}" dt="2020-05-27T12:21:15.734" v="1481" actId="26606"/>
          <ac:grpSpMkLst>
            <pc:docMk/>
            <pc:sldMk cId="1114260958" sldId="346"/>
            <ac:grpSpMk id="53" creationId="{5D1CC8B8-2CD1-45F6-9CED-CA310400222D}"/>
          </ac:grpSpMkLst>
        </pc:grpChg>
        <pc:graphicFrameChg chg="add del">
          <ac:chgData name="HERVE NGOMSEU FOTSING" userId="b6c27397-4ecf-40bd-bfbf-c2746a7cbfd3" providerId="ADAL" clId="{5BA564A7-8CE7-4326-A523-F333CD6711FE}" dt="2020-05-27T12:21:15.734" v="1481" actId="26606"/>
          <ac:graphicFrameMkLst>
            <pc:docMk/>
            <pc:sldMk cId="1114260958" sldId="346"/>
            <ac:graphicFrameMk id="47" creationId="{03E38084-720D-48E8-9985-9406B30FF131}"/>
          </ac:graphicFrameMkLst>
        </pc:graphicFrameChg>
        <pc:picChg chg="del">
          <ac:chgData name="HERVE NGOMSEU FOTSING" userId="b6c27397-4ecf-40bd-bfbf-c2746a7cbfd3" providerId="ADAL" clId="{5BA564A7-8CE7-4326-A523-F333CD6711FE}" dt="2020-05-27T12:01:19.583" v="778" actId="478"/>
          <ac:picMkLst>
            <pc:docMk/>
            <pc:sldMk cId="1114260958" sldId="346"/>
            <ac:picMk id="4" creationId="{017F6C90-0B7F-4A6B-8DE1-7F7CFB49932C}"/>
          </ac:picMkLst>
        </pc:picChg>
        <pc:picChg chg="add del">
          <ac:chgData name="HERVE NGOMSEU FOTSING" userId="b6c27397-4ecf-40bd-bfbf-c2746a7cbfd3" providerId="ADAL" clId="{5BA564A7-8CE7-4326-A523-F333CD6711FE}" dt="2020-05-27T12:19:05.835" v="1366" actId="26606"/>
          <ac:picMkLst>
            <pc:docMk/>
            <pc:sldMk cId="1114260958" sldId="346"/>
            <ac:picMk id="28" creationId="{3AA16612-ACD2-4A16-8F2B-4514FD6BF28F}"/>
          </ac:picMkLst>
        </pc:picChg>
        <pc:picChg chg="add del">
          <ac:chgData name="HERVE NGOMSEU FOTSING" userId="b6c27397-4ecf-40bd-bfbf-c2746a7cbfd3" providerId="ADAL" clId="{5BA564A7-8CE7-4326-A523-F333CD6711FE}" dt="2020-05-27T12:19:05.788" v="1365" actId="26606"/>
          <ac:picMkLst>
            <pc:docMk/>
            <pc:sldMk cId="1114260958" sldId="346"/>
            <ac:picMk id="40" creationId="{3AA16612-ACD2-4A16-8F2B-4514FD6BF28F}"/>
          </ac:picMkLst>
        </pc:picChg>
        <pc:picChg chg="add del">
          <ac:chgData name="HERVE NGOMSEU FOTSING" userId="b6c27397-4ecf-40bd-bfbf-c2746a7cbfd3" providerId="ADAL" clId="{5BA564A7-8CE7-4326-A523-F333CD6711FE}" dt="2020-05-27T12:21:22.478" v="1483" actId="26606"/>
          <ac:picMkLst>
            <pc:docMk/>
            <pc:sldMk cId="1114260958" sldId="346"/>
            <ac:picMk id="52" creationId="{3AA16612-ACD2-4A16-8F2B-4514FD6BF28F}"/>
          </ac:picMkLst>
        </pc:picChg>
        <pc:picChg chg="add">
          <ac:chgData name="HERVE NGOMSEU FOTSING" userId="b6c27397-4ecf-40bd-bfbf-c2746a7cbfd3" providerId="ADAL" clId="{5BA564A7-8CE7-4326-A523-F333CD6711FE}" dt="2020-05-27T12:21:25.533" v="1486" actId="26606"/>
          <ac:picMkLst>
            <pc:docMk/>
            <pc:sldMk cId="1114260958" sldId="346"/>
            <ac:picMk id="68" creationId="{3AA16612-ACD2-4A16-8F2B-4514FD6BF28F}"/>
          </ac:picMkLst>
        </pc:picChg>
      </pc:sldChg>
      <pc:sldChg chg="addSp delSp modSp new mod">
        <pc:chgData name="HERVE NGOMSEU FOTSING" userId="b6c27397-4ecf-40bd-bfbf-c2746a7cbfd3" providerId="ADAL" clId="{5BA564A7-8CE7-4326-A523-F333CD6711FE}" dt="2020-05-27T12:24:54.993" v="1589" actId="1076"/>
        <pc:sldMkLst>
          <pc:docMk/>
          <pc:sldMk cId="1748400706" sldId="347"/>
        </pc:sldMkLst>
        <pc:spChg chg="mod">
          <ac:chgData name="HERVE NGOMSEU FOTSING" userId="b6c27397-4ecf-40bd-bfbf-c2746a7cbfd3" providerId="ADAL" clId="{5BA564A7-8CE7-4326-A523-F333CD6711FE}" dt="2020-05-27T12:23:34.391" v="1526" actId="20577"/>
          <ac:spMkLst>
            <pc:docMk/>
            <pc:sldMk cId="1748400706" sldId="347"/>
            <ac:spMk id="2" creationId="{4EA29502-D5C9-46A1-8A93-7F3B8CB70297}"/>
          </ac:spMkLst>
        </pc:spChg>
        <pc:spChg chg="mod">
          <ac:chgData name="HERVE NGOMSEU FOTSING" userId="b6c27397-4ecf-40bd-bfbf-c2746a7cbfd3" providerId="ADAL" clId="{5BA564A7-8CE7-4326-A523-F333CD6711FE}" dt="2020-05-27T12:23:19.153" v="1515" actId="20577"/>
          <ac:spMkLst>
            <pc:docMk/>
            <pc:sldMk cId="1748400706" sldId="347"/>
            <ac:spMk id="3" creationId="{487D0D2D-71A5-41C7-84D1-7759D9B460C3}"/>
          </ac:spMkLst>
        </pc:spChg>
        <pc:spChg chg="add del mod">
          <ac:chgData name="HERVE NGOMSEU FOTSING" userId="b6c27397-4ecf-40bd-bfbf-c2746a7cbfd3" providerId="ADAL" clId="{5BA564A7-8CE7-4326-A523-F333CD6711FE}" dt="2020-05-27T12:24:54.993" v="1589" actId="1076"/>
          <ac:spMkLst>
            <pc:docMk/>
            <pc:sldMk cId="1748400706" sldId="347"/>
            <ac:spMk id="4" creationId="{47850B76-4FAB-4DCD-B691-D8C9B35CBCDF}"/>
          </ac:spMkLst>
        </pc:spChg>
        <pc:spChg chg="mod">
          <ac:chgData name="HERVE NGOMSEU FOTSING" userId="b6c27397-4ecf-40bd-bfbf-c2746a7cbfd3" providerId="ADAL" clId="{5BA564A7-8CE7-4326-A523-F333CD6711FE}" dt="2020-05-27T12:24:54.791" v="1588" actId="20577"/>
          <ac:spMkLst>
            <pc:docMk/>
            <pc:sldMk cId="1748400706" sldId="347"/>
            <ac:spMk id="5" creationId="{DD6A39B1-9ADC-4534-9CE9-5D7C8A55EC11}"/>
          </ac:spMkLst>
        </pc:spChg>
        <pc:picChg chg="add del mod">
          <ac:chgData name="HERVE NGOMSEU FOTSING" userId="b6c27397-4ecf-40bd-bfbf-c2746a7cbfd3" providerId="ADAL" clId="{5BA564A7-8CE7-4326-A523-F333CD6711FE}" dt="2020-05-27T12:24:31.131" v="1581"/>
          <ac:picMkLst>
            <pc:docMk/>
            <pc:sldMk cId="1748400706" sldId="347"/>
            <ac:picMk id="6" creationId="{D756CA9D-E719-47ED-87DA-3BD15700C223}"/>
          </ac:picMkLst>
        </pc:picChg>
        <pc:picChg chg="add del mod">
          <ac:chgData name="HERVE NGOMSEU FOTSING" userId="b6c27397-4ecf-40bd-bfbf-c2746a7cbfd3" providerId="ADAL" clId="{5BA564A7-8CE7-4326-A523-F333CD6711FE}" dt="2020-05-27T12:24:51.773" v="1585"/>
          <ac:picMkLst>
            <pc:docMk/>
            <pc:sldMk cId="1748400706" sldId="347"/>
            <ac:picMk id="7" creationId="{EC8BF75B-2BA5-49A4-92DA-CC31AE0E87C4}"/>
          </ac:picMkLst>
        </pc:picChg>
      </pc:sldChg>
    </pc:docChg>
  </pc:docChgLst>
  <pc:docChgLst>
    <pc:chgData name="Fourie, Margaux" userId="96546587-09bc-4529-bb4f-3f4b2c23ec8f" providerId="ADAL" clId="{3BD9DCB8-2ADC-4723-AB1A-2174998ABC61}"/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0FCAD-47EE-4A52-8D3A-0AAC310E3E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DFBC373-3437-4BCD-8A2E-80732AD1A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agent program falls under learning agent.</a:t>
          </a:r>
        </a:p>
      </dgm:t>
    </dgm:pt>
    <dgm:pt modelId="{BD409491-C7DB-4866-A962-D64B1E7952A3}" type="parTrans" cxnId="{8052DED7-A5E3-444C-B376-76F8DDBA7A3C}">
      <dgm:prSet/>
      <dgm:spPr/>
      <dgm:t>
        <a:bodyPr/>
        <a:lstStyle/>
        <a:p>
          <a:endParaRPr lang="en-US"/>
        </a:p>
      </dgm:t>
    </dgm:pt>
    <dgm:pt modelId="{9F265792-AD21-4D95-9BEC-65F499F33520}" type="sibTrans" cxnId="{8052DED7-A5E3-444C-B376-76F8DDBA7A3C}">
      <dgm:prSet/>
      <dgm:spPr/>
      <dgm:t>
        <a:bodyPr/>
        <a:lstStyle/>
        <a:p>
          <a:endParaRPr lang="en-US"/>
        </a:p>
      </dgm:t>
    </dgm:pt>
    <dgm:pt modelId="{B3A753E8-C809-4806-B906-21BC5C1B5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program simulates online marketing platform</a:t>
          </a:r>
        </a:p>
      </dgm:t>
    </dgm:pt>
    <dgm:pt modelId="{2BDC272D-BD69-41A4-922D-96EFA0718DA5}" type="parTrans" cxnId="{D13F3A56-49E3-41D8-8898-9F0BD9314BF5}">
      <dgm:prSet/>
      <dgm:spPr/>
      <dgm:t>
        <a:bodyPr/>
        <a:lstStyle/>
        <a:p>
          <a:endParaRPr lang="en-US"/>
        </a:p>
      </dgm:t>
    </dgm:pt>
    <dgm:pt modelId="{16C6E119-8B81-4AA0-AEFE-310E417191C4}" type="sibTrans" cxnId="{D13F3A56-49E3-41D8-8898-9F0BD9314BF5}">
      <dgm:prSet/>
      <dgm:spPr/>
      <dgm:t>
        <a:bodyPr/>
        <a:lstStyle/>
        <a:p>
          <a:endParaRPr lang="en-US"/>
        </a:p>
      </dgm:t>
    </dgm:pt>
    <dgm:pt modelId="{8F71E6D3-2B20-427A-B06D-98E1CC0FE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Ability to track users’ preferences to have a better insights on various items to </a:t>
          </a:r>
        </a:p>
      </dgm:t>
    </dgm:pt>
    <dgm:pt modelId="{C79EEFD5-2B6C-4F50-9C9D-16689A08F22A}" type="parTrans" cxnId="{605B4892-A68A-4B7E-B4F8-23F8F6AEA857}">
      <dgm:prSet/>
      <dgm:spPr/>
      <dgm:t>
        <a:bodyPr/>
        <a:lstStyle/>
        <a:p>
          <a:endParaRPr lang="en-US"/>
        </a:p>
      </dgm:t>
    </dgm:pt>
    <dgm:pt modelId="{E710E85B-3EF2-479C-B434-8DDEE7E478F6}" type="sibTrans" cxnId="{605B4892-A68A-4B7E-B4F8-23F8F6AEA857}">
      <dgm:prSet/>
      <dgm:spPr/>
      <dgm:t>
        <a:bodyPr/>
        <a:lstStyle/>
        <a:p>
          <a:endParaRPr lang="en-US"/>
        </a:p>
      </dgm:t>
    </dgm:pt>
    <dgm:pt modelId="{99FB9F2A-B7D3-44DD-ABF2-18184740727B}" type="pres">
      <dgm:prSet presAssocID="{9B90FCAD-47EE-4A52-8D3A-0AAC310E3EBE}" presName="root" presStyleCnt="0">
        <dgm:presLayoutVars>
          <dgm:dir/>
          <dgm:resizeHandles val="exact"/>
        </dgm:presLayoutVars>
      </dgm:prSet>
      <dgm:spPr/>
    </dgm:pt>
    <dgm:pt modelId="{3E1C2B7A-3869-43E1-ADF4-DD871C1815EC}" type="pres">
      <dgm:prSet presAssocID="{9DFBC373-3437-4BCD-8A2E-80732AD1ACB3}" presName="compNode" presStyleCnt="0"/>
      <dgm:spPr/>
    </dgm:pt>
    <dgm:pt modelId="{AA8FB508-57ED-4519-83CE-0AB3CAC351C2}" type="pres">
      <dgm:prSet presAssocID="{9DFBC373-3437-4BCD-8A2E-80732AD1A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Wheelchair"/>
        </a:ext>
      </dgm:extLst>
    </dgm:pt>
    <dgm:pt modelId="{A37889F9-CA71-4C2E-8CBE-B2FC628EB736}" type="pres">
      <dgm:prSet presAssocID="{9DFBC373-3437-4BCD-8A2E-80732AD1ACB3}" presName="spaceRect" presStyleCnt="0"/>
      <dgm:spPr/>
    </dgm:pt>
    <dgm:pt modelId="{A3212E99-4394-4FF5-BED6-CD62BF3B5E7B}" type="pres">
      <dgm:prSet presAssocID="{9DFBC373-3437-4BCD-8A2E-80732AD1ACB3}" presName="textRect" presStyleLbl="revTx" presStyleIdx="0" presStyleCnt="3">
        <dgm:presLayoutVars>
          <dgm:chMax val="1"/>
          <dgm:chPref val="1"/>
        </dgm:presLayoutVars>
      </dgm:prSet>
      <dgm:spPr/>
    </dgm:pt>
    <dgm:pt modelId="{372E6546-BD46-4A1D-A953-BDFF006215F2}" type="pres">
      <dgm:prSet presAssocID="{9F265792-AD21-4D95-9BEC-65F499F33520}" presName="sibTrans" presStyleCnt="0"/>
      <dgm:spPr/>
    </dgm:pt>
    <dgm:pt modelId="{F79D903D-C220-4E48-AFCB-89C2C3806744}" type="pres">
      <dgm:prSet presAssocID="{B3A753E8-C809-4806-B906-21BC5C1B5CB5}" presName="compNode" presStyleCnt="0"/>
      <dgm:spPr/>
    </dgm:pt>
    <dgm:pt modelId="{AD58B673-DF37-484E-AD4F-1D0E27CE6BF1}" type="pres">
      <dgm:prSet presAssocID="{B3A753E8-C809-4806-B906-21BC5C1B5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11EF305-DFF4-4BF2-BBC1-13A42F974C6C}" type="pres">
      <dgm:prSet presAssocID="{B3A753E8-C809-4806-B906-21BC5C1B5CB5}" presName="spaceRect" presStyleCnt="0"/>
      <dgm:spPr/>
    </dgm:pt>
    <dgm:pt modelId="{1375CFE3-5FAA-4753-96ED-72A21F710A66}" type="pres">
      <dgm:prSet presAssocID="{B3A753E8-C809-4806-B906-21BC5C1B5CB5}" presName="textRect" presStyleLbl="revTx" presStyleIdx="1" presStyleCnt="3">
        <dgm:presLayoutVars>
          <dgm:chMax val="1"/>
          <dgm:chPref val="1"/>
        </dgm:presLayoutVars>
      </dgm:prSet>
      <dgm:spPr/>
    </dgm:pt>
    <dgm:pt modelId="{3C936551-1BF1-4F7C-8A3E-E1B36ABCE770}" type="pres">
      <dgm:prSet presAssocID="{16C6E119-8B81-4AA0-AEFE-310E417191C4}" presName="sibTrans" presStyleCnt="0"/>
      <dgm:spPr/>
    </dgm:pt>
    <dgm:pt modelId="{88CB1D66-5F55-4997-BE18-CF7D1867A4ED}" type="pres">
      <dgm:prSet presAssocID="{8F71E6D3-2B20-427A-B06D-98E1CC0FE71B}" presName="compNode" presStyleCnt="0"/>
      <dgm:spPr/>
    </dgm:pt>
    <dgm:pt modelId="{A897FF33-C5A9-4573-93F3-585F88730605}" type="pres">
      <dgm:prSet presAssocID="{8F71E6D3-2B20-427A-B06D-98E1CC0FE7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992950F-907A-40D8-84A1-C2FE47D67CB8}" type="pres">
      <dgm:prSet presAssocID="{8F71E6D3-2B20-427A-B06D-98E1CC0FE71B}" presName="spaceRect" presStyleCnt="0"/>
      <dgm:spPr/>
    </dgm:pt>
    <dgm:pt modelId="{1627F4E9-E45A-4D01-976B-81419DF318F0}" type="pres">
      <dgm:prSet presAssocID="{8F71E6D3-2B20-427A-B06D-98E1CC0FE7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986924-C6A4-4E67-914E-6357F26E5396}" type="presOf" srcId="{B3A753E8-C809-4806-B906-21BC5C1B5CB5}" destId="{1375CFE3-5FAA-4753-96ED-72A21F710A66}" srcOrd="0" destOrd="0" presId="urn:microsoft.com/office/officeart/2018/2/layout/IconLabelList"/>
    <dgm:cxn modelId="{4E5C7865-F40F-4D65-A15F-8696CD4B26EA}" type="presOf" srcId="{9DFBC373-3437-4BCD-8A2E-80732AD1ACB3}" destId="{A3212E99-4394-4FF5-BED6-CD62BF3B5E7B}" srcOrd="0" destOrd="0" presId="urn:microsoft.com/office/officeart/2018/2/layout/IconLabelList"/>
    <dgm:cxn modelId="{D13F3A56-49E3-41D8-8898-9F0BD9314BF5}" srcId="{9B90FCAD-47EE-4A52-8D3A-0AAC310E3EBE}" destId="{B3A753E8-C809-4806-B906-21BC5C1B5CB5}" srcOrd="1" destOrd="0" parTransId="{2BDC272D-BD69-41A4-922D-96EFA0718DA5}" sibTransId="{16C6E119-8B81-4AA0-AEFE-310E417191C4}"/>
    <dgm:cxn modelId="{605B4892-A68A-4B7E-B4F8-23F8F6AEA857}" srcId="{9B90FCAD-47EE-4A52-8D3A-0AAC310E3EBE}" destId="{8F71E6D3-2B20-427A-B06D-98E1CC0FE71B}" srcOrd="2" destOrd="0" parTransId="{C79EEFD5-2B6C-4F50-9C9D-16689A08F22A}" sibTransId="{E710E85B-3EF2-479C-B434-8DDEE7E478F6}"/>
    <dgm:cxn modelId="{8052DED7-A5E3-444C-B376-76F8DDBA7A3C}" srcId="{9B90FCAD-47EE-4A52-8D3A-0AAC310E3EBE}" destId="{9DFBC373-3437-4BCD-8A2E-80732AD1ACB3}" srcOrd="0" destOrd="0" parTransId="{BD409491-C7DB-4866-A962-D64B1E7952A3}" sibTransId="{9F265792-AD21-4D95-9BEC-65F499F33520}"/>
    <dgm:cxn modelId="{0D96C8E6-B877-4A8D-BED1-7863F43ABA7A}" type="presOf" srcId="{8F71E6D3-2B20-427A-B06D-98E1CC0FE71B}" destId="{1627F4E9-E45A-4D01-976B-81419DF318F0}" srcOrd="0" destOrd="0" presId="urn:microsoft.com/office/officeart/2018/2/layout/IconLabelList"/>
    <dgm:cxn modelId="{5AB2B7FB-24CB-4FE4-9B09-F0CD9C0D9F53}" type="presOf" srcId="{9B90FCAD-47EE-4A52-8D3A-0AAC310E3EBE}" destId="{99FB9F2A-B7D3-44DD-ABF2-18184740727B}" srcOrd="0" destOrd="0" presId="urn:microsoft.com/office/officeart/2018/2/layout/IconLabelList"/>
    <dgm:cxn modelId="{88EE2547-2208-4A44-8128-4A5AAFB0B221}" type="presParOf" srcId="{99FB9F2A-B7D3-44DD-ABF2-18184740727B}" destId="{3E1C2B7A-3869-43E1-ADF4-DD871C1815EC}" srcOrd="0" destOrd="0" presId="urn:microsoft.com/office/officeart/2018/2/layout/IconLabelList"/>
    <dgm:cxn modelId="{572B9D49-0FCF-40FC-9D72-88B13B2ECD60}" type="presParOf" srcId="{3E1C2B7A-3869-43E1-ADF4-DD871C1815EC}" destId="{AA8FB508-57ED-4519-83CE-0AB3CAC351C2}" srcOrd="0" destOrd="0" presId="urn:microsoft.com/office/officeart/2018/2/layout/IconLabelList"/>
    <dgm:cxn modelId="{D9711D24-DFEC-4BDA-8183-68F34F45B5D8}" type="presParOf" srcId="{3E1C2B7A-3869-43E1-ADF4-DD871C1815EC}" destId="{A37889F9-CA71-4C2E-8CBE-B2FC628EB736}" srcOrd="1" destOrd="0" presId="urn:microsoft.com/office/officeart/2018/2/layout/IconLabelList"/>
    <dgm:cxn modelId="{5E63AE86-49AE-4E55-A5D7-CC5E5139501A}" type="presParOf" srcId="{3E1C2B7A-3869-43E1-ADF4-DD871C1815EC}" destId="{A3212E99-4394-4FF5-BED6-CD62BF3B5E7B}" srcOrd="2" destOrd="0" presId="urn:microsoft.com/office/officeart/2018/2/layout/IconLabelList"/>
    <dgm:cxn modelId="{88580F91-48DB-4988-B863-C9FB62216A2F}" type="presParOf" srcId="{99FB9F2A-B7D3-44DD-ABF2-18184740727B}" destId="{372E6546-BD46-4A1D-A953-BDFF006215F2}" srcOrd="1" destOrd="0" presId="urn:microsoft.com/office/officeart/2018/2/layout/IconLabelList"/>
    <dgm:cxn modelId="{0445CDFA-26EA-4825-9536-3F0E32424D3B}" type="presParOf" srcId="{99FB9F2A-B7D3-44DD-ABF2-18184740727B}" destId="{F79D903D-C220-4E48-AFCB-89C2C3806744}" srcOrd="2" destOrd="0" presId="urn:microsoft.com/office/officeart/2018/2/layout/IconLabelList"/>
    <dgm:cxn modelId="{D6B68888-694B-4519-BE98-6BE1B91447DC}" type="presParOf" srcId="{F79D903D-C220-4E48-AFCB-89C2C3806744}" destId="{AD58B673-DF37-484E-AD4F-1D0E27CE6BF1}" srcOrd="0" destOrd="0" presId="urn:microsoft.com/office/officeart/2018/2/layout/IconLabelList"/>
    <dgm:cxn modelId="{7A8A61A4-F6CE-4709-8CA8-E8ED463305F8}" type="presParOf" srcId="{F79D903D-C220-4E48-AFCB-89C2C3806744}" destId="{C11EF305-DFF4-4BF2-BBC1-13A42F974C6C}" srcOrd="1" destOrd="0" presId="urn:microsoft.com/office/officeart/2018/2/layout/IconLabelList"/>
    <dgm:cxn modelId="{EBADE3E3-944C-43A3-8ADB-0CED3BE7A6C4}" type="presParOf" srcId="{F79D903D-C220-4E48-AFCB-89C2C3806744}" destId="{1375CFE3-5FAA-4753-96ED-72A21F710A66}" srcOrd="2" destOrd="0" presId="urn:microsoft.com/office/officeart/2018/2/layout/IconLabelList"/>
    <dgm:cxn modelId="{BB3957B2-D0A8-4000-8358-D0E2BC6529DD}" type="presParOf" srcId="{99FB9F2A-B7D3-44DD-ABF2-18184740727B}" destId="{3C936551-1BF1-4F7C-8A3E-E1B36ABCE770}" srcOrd="3" destOrd="0" presId="urn:microsoft.com/office/officeart/2018/2/layout/IconLabelList"/>
    <dgm:cxn modelId="{EA2E06E9-0CB6-4CE7-BF21-0FD26506D471}" type="presParOf" srcId="{99FB9F2A-B7D3-44DD-ABF2-18184740727B}" destId="{88CB1D66-5F55-4997-BE18-CF7D1867A4ED}" srcOrd="4" destOrd="0" presId="urn:microsoft.com/office/officeart/2018/2/layout/IconLabelList"/>
    <dgm:cxn modelId="{EB6D9FF1-1BD8-4C25-AE14-0048A1A6E921}" type="presParOf" srcId="{88CB1D66-5F55-4997-BE18-CF7D1867A4ED}" destId="{A897FF33-C5A9-4573-93F3-585F88730605}" srcOrd="0" destOrd="0" presId="urn:microsoft.com/office/officeart/2018/2/layout/IconLabelList"/>
    <dgm:cxn modelId="{1E4835FB-1939-407B-A610-71E8C215D498}" type="presParOf" srcId="{88CB1D66-5F55-4997-BE18-CF7D1867A4ED}" destId="{3992950F-907A-40D8-84A1-C2FE47D67CB8}" srcOrd="1" destOrd="0" presId="urn:microsoft.com/office/officeart/2018/2/layout/IconLabelList"/>
    <dgm:cxn modelId="{FB0655A6-C60A-4881-AB5B-5D6649A771E2}" type="presParOf" srcId="{88CB1D66-5F55-4997-BE18-CF7D1867A4ED}" destId="{1627F4E9-E45A-4D01-976B-81419DF318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B508-57ED-4519-83CE-0AB3CAC351C2}">
      <dsp:nvSpPr>
        <dsp:cNvPr id="0" name=""/>
        <dsp:cNvSpPr/>
      </dsp:nvSpPr>
      <dsp:spPr>
        <a:xfrm>
          <a:off x="1083792" y="716495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12E99-4394-4FF5-BED6-CD62BF3B5E7B}">
      <dsp:nvSpPr>
        <dsp:cNvPr id="0" name=""/>
        <dsp:cNvSpPr/>
      </dsp:nvSpPr>
      <dsp:spPr>
        <a:xfrm>
          <a:off x="302814" y="2347184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agent program falls under learning agent.</a:t>
          </a:r>
        </a:p>
      </dsp:txBody>
      <dsp:txXfrm>
        <a:off x="302814" y="2347184"/>
        <a:ext cx="2839919" cy="720000"/>
      </dsp:txXfrm>
    </dsp:sp>
    <dsp:sp modelId="{AD58B673-DF37-484E-AD4F-1D0E27CE6BF1}">
      <dsp:nvSpPr>
        <dsp:cNvPr id="0" name=""/>
        <dsp:cNvSpPr/>
      </dsp:nvSpPr>
      <dsp:spPr>
        <a:xfrm>
          <a:off x="4420698" y="716495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5CFE3-5FAA-4753-96ED-72A21F710A66}">
      <dsp:nvSpPr>
        <dsp:cNvPr id="0" name=""/>
        <dsp:cNvSpPr/>
      </dsp:nvSpPr>
      <dsp:spPr>
        <a:xfrm>
          <a:off x="3639720" y="2347184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program simulates online marketing platform</a:t>
          </a:r>
        </a:p>
      </dsp:txBody>
      <dsp:txXfrm>
        <a:off x="3639720" y="2347184"/>
        <a:ext cx="2839919" cy="720000"/>
      </dsp:txXfrm>
    </dsp:sp>
    <dsp:sp modelId="{A897FF33-C5A9-4573-93F3-585F88730605}">
      <dsp:nvSpPr>
        <dsp:cNvPr id="0" name=""/>
        <dsp:cNvSpPr/>
      </dsp:nvSpPr>
      <dsp:spPr>
        <a:xfrm>
          <a:off x="7757604" y="716495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7F4E9-E45A-4D01-976B-81419DF318F0}">
      <dsp:nvSpPr>
        <dsp:cNvPr id="0" name=""/>
        <dsp:cNvSpPr/>
      </dsp:nvSpPr>
      <dsp:spPr>
        <a:xfrm>
          <a:off x="6976626" y="2347184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Ability to track users’ preferences to have a better insights on various items to </a:t>
          </a:r>
        </a:p>
      </dsp:txBody>
      <dsp:txXfrm>
        <a:off x="6976626" y="2347184"/>
        <a:ext cx="28399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2020/05/27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6900-4EDF-44E7-B007-0B5AD608C128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32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Online Marketing </a:t>
            </a:r>
            <a:r>
              <a:rPr lang="en-ZA" dirty="0" err="1"/>
              <a:t>SmartAdsAgent</a:t>
            </a:r>
            <a:r>
              <a:rPr lang="en-ZA" dirty="0"/>
              <a:t> Program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50311" y="5437066"/>
            <a:ext cx="8716418" cy="277906"/>
          </a:xfrm>
        </p:spPr>
        <p:txBody>
          <a:bodyPr/>
          <a:lstStyle/>
          <a:p>
            <a:r>
              <a:rPr lang="en-GB" dirty="0"/>
              <a:t>By Herve Ngomseu </a:t>
            </a:r>
            <a:r>
              <a:rPr lang="en-GB" dirty="0" err="1"/>
              <a:t>Fotsing</a:t>
            </a:r>
            <a:r>
              <a:rPr lang="en-GB" dirty="0"/>
              <a:t> - 217092052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Artificial Intelligence Project – Honours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Introduction of Agent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Component Diagram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Class Diagram</a:t>
            </a:r>
          </a:p>
          <a:p>
            <a:pPr marL="5715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Agent Program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3">
            <a:extLst>
              <a:ext uri="{FF2B5EF4-FFF2-40B4-BE49-F238E27FC236}">
                <a16:creationId xmlns:a16="http://schemas.microsoft.com/office/drawing/2014/main" id="{D2FD2338-15D7-4C18-8A7D-01C27C878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32504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45">
            <a:extLst>
              <a:ext uri="{FF2B5EF4-FFF2-40B4-BE49-F238E27FC236}">
                <a16:creationId xmlns:a16="http://schemas.microsoft.com/office/drawing/2014/main" id="{C129C922-12D1-401C-8095-86D765C28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228848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804672" y="5038344"/>
            <a:ext cx="1057960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Introduction of Agent</a:t>
            </a:r>
            <a:endParaRPr lang="en-US" sz="4000" b="0" kern="1200" cap="none" spc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02F5FFC2-6527-4F0E-BD4D-D0556D98B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373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CEC0D6F0-CD5D-4C52-95BD-252533D7D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462736"/>
              </p:ext>
            </p:extLst>
          </p:nvPr>
        </p:nvGraphicFramePr>
        <p:xfrm>
          <a:off x="1036320" y="445168"/>
          <a:ext cx="10119360" cy="378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6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B1A4CC90-E81A-4B03-8C94-6821E5FD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8CD23D4-26BA-4E59-A55A-81578AFA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6F059731-63E0-422B-B3AA-680FC080E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1A706C7-360D-4E89-98E4-289C5332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6BA198B2-A78E-4D9C-A9E4-B0ED42B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Component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Depicting System </a:t>
            </a:r>
            <a:r>
              <a:rPr lang="en-US" sz="2400" dirty="0" err="1">
                <a:solidFill>
                  <a:srgbClr val="FEFFFF"/>
                </a:solidFill>
              </a:rPr>
              <a:t>interractions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48"/>
            <a:ext cx="104514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9F36A6-A331-4C43-9829-ED36F115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9" y="643467"/>
            <a:ext cx="6973273" cy="52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Showing Modules and its relationships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F8E047-6CE7-4B11-84E2-03D7C3C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767" y="643467"/>
            <a:ext cx="6725069" cy="52516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224749" y="1274336"/>
            <a:ext cx="103359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18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1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79226" y="826680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 Program Specifications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agent was implemented in </a:t>
            </a:r>
            <a:r>
              <a:rPr lang="en-US" sz="2000" b="1" dirty="0">
                <a:solidFill>
                  <a:srgbClr val="000000"/>
                </a:solidFill>
              </a:rPr>
              <a:t>Java</a:t>
            </a:r>
            <a:r>
              <a:rPr lang="en-US" sz="2000" dirty="0">
                <a:solidFill>
                  <a:srgbClr val="000000"/>
                </a:solidFill>
              </a:rPr>
              <a:t> programming language the eclipse workspace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Essential Data Structures like </a:t>
            </a:r>
            <a:r>
              <a:rPr lang="en-US" sz="2000" b="1" dirty="0">
                <a:solidFill>
                  <a:srgbClr val="000000"/>
                </a:solidFill>
              </a:rPr>
              <a:t>Graphs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ADT</a:t>
            </a:r>
            <a:r>
              <a:rPr lang="en-US" sz="2000" dirty="0">
                <a:solidFill>
                  <a:srgbClr val="000000"/>
                </a:solidFill>
              </a:rPr>
              <a:t>-Search traversals , </a:t>
            </a:r>
            <a:r>
              <a:rPr lang="en-US" sz="2000" dirty="0" err="1">
                <a:solidFill>
                  <a:srgbClr val="000000"/>
                </a:solidFill>
              </a:rPr>
              <a:t>SinglyLinkedLists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ArrayLists</a:t>
            </a:r>
            <a:r>
              <a:rPr lang="en-US" sz="2000" dirty="0">
                <a:solidFill>
                  <a:srgbClr val="000000"/>
                </a:solidFill>
              </a:rPr>
              <a:t> were used in the methodology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user interface is illustrated using the Java Swing </a:t>
            </a:r>
            <a:r>
              <a:rPr lang="en-US" sz="2000" dirty="0" err="1">
                <a:solidFill>
                  <a:srgbClr val="000000"/>
                </a:solidFill>
              </a:rPr>
              <a:t>JFrame</a:t>
            </a:r>
            <a:r>
              <a:rPr lang="en-US" sz="2000" dirty="0">
                <a:solidFill>
                  <a:srgbClr val="000000"/>
                </a:solidFill>
              </a:rPr>
              <a:t> Library, together with </a:t>
            </a:r>
            <a:r>
              <a:rPr lang="en-US" sz="2000" dirty="0" err="1">
                <a:solidFill>
                  <a:srgbClr val="000000"/>
                </a:solidFill>
              </a:rPr>
              <a:t>inputDialogues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000000"/>
                </a:solidFill>
              </a:rPr>
              <a:t>JTextArea</a:t>
            </a:r>
            <a:r>
              <a:rPr lang="en-US" sz="2000" dirty="0">
                <a:solidFill>
                  <a:srgbClr val="000000"/>
                </a:solidFill>
              </a:rPr>
              <a:t> space to represent information.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program makes effective use of object orientation, abstraction using generics.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program all together constitutes </a:t>
            </a:r>
            <a:r>
              <a:rPr lang="en-US" sz="2000" b="1" dirty="0">
                <a:solidFill>
                  <a:srgbClr val="000000"/>
                </a:solidFill>
              </a:rPr>
              <a:t>1442</a:t>
            </a:r>
            <a:r>
              <a:rPr lang="en-US" sz="2000" dirty="0">
                <a:solidFill>
                  <a:srgbClr val="000000"/>
                </a:solidFill>
              </a:rPr>
              <a:t> lines of code.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29502-D5C9-46A1-8A93-7F3B8CB7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Thank you!!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D0D2D-71A5-41C7-84D1-7759D9B4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 time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850B76-4FAB-4DCD-B691-D8C9B35CBC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296" y="1291988"/>
            <a:ext cx="5593229" cy="4716462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A39B1-9ADC-4534-9CE9-5D7C8A55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“The sky is the limit”</a:t>
            </a:r>
          </a:p>
        </p:txBody>
      </p:sp>
    </p:spTree>
    <p:extLst>
      <p:ext uri="{BB962C8B-B14F-4D97-AF65-F5344CB8AC3E}">
        <p14:creationId xmlns:p14="http://schemas.microsoft.com/office/powerpoint/2010/main" val="1748400706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Props1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39E6DC7-4EA3-4ABC-9794-00F344CE418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4d5fed8-76f5-4e8f-9889-73f9666a3c6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158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UJ</vt:lpstr>
      <vt:lpstr>Online Marketing SmartAdsAgent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SmartAdsAgent Program</dc:title>
  <dc:creator>Herve Ngomseu</dc:creator>
  <cp:lastModifiedBy>Herve Ngomseu</cp:lastModifiedBy>
  <cp:revision>1</cp:revision>
  <dcterms:created xsi:type="dcterms:W3CDTF">2020-05-27T12:21:25Z</dcterms:created>
  <dcterms:modified xsi:type="dcterms:W3CDTF">2020-05-27T12:25:00Z</dcterms:modified>
</cp:coreProperties>
</file>