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37A-6CE7-90E8-B32A-5259CC39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57907-89A0-133C-0CC9-652677C8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A908-55ED-6031-24E3-C3692C6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C19C-091B-2345-99BD-FBB5D71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5E6E-3D21-78BF-7CA8-A68FC05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ECFC-89B2-0C66-D854-20839356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2D01-83CA-BAF7-C962-09E814B1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E604-A467-5A75-AAAC-847C17C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2349-933D-4CCF-94CE-370A4D02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0406-6F31-C695-6503-FB6103C4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03325-4FE7-2857-044A-A16654EB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1DD3-208A-AF2F-4AAE-9DD2CFB9E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44B0-145F-B16D-A99B-5049DEC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7D71-1EA9-D403-9F53-E9DF81D3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A93D-7848-06C5-1F75-A4C12D7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B29-F785-A03F-1FEF-55D05AF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7A46-0BF9-B543-8C8B-55F27F90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33B7-7396-AAF8-1210-B4075C8B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3106-FF51-344E-434D-F49747B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2B3B-7F40-4A6B-0516-04A581C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598-19A6-E98F-116F-21FDB67D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6051-7AEA-0DD1-C863-B402141B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63BE-09A3-6E2C-CDF2-8B1158A3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6631-47C1-9A61-B782-4200BD50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A74-AEE4-5EE4-48C8-F1E9BEDB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C28-AAC6-410B-8977-6AB890C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59BD-E940-99D8-1126-74BD82DB5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DEB9-F098-F004-D5B9-9BA81087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16CF-A41E-9ADD-52DE-CFF27B75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2E2F-0337-EACF-B53E-3E74AB5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5195-C433-4BE5-E46E-94EB2825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865-DA11-E775-F237-E239A35C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31C6-9AF1-3163-9130-73125C31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B2C0-0D79-E77F-76BC-46F68FE9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E43F2-FDBF-DC22-78C1-925C8C5A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48EE-0C10-2642-56EB-8FC759F42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B7E2-6981-7F6A-23BB-5DBB86D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79D38-3889-5EFC-75FC-3ECC46A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E608A-929A-1072-E8F0-163656FE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995-A391-C32B-569E-36FD9C3B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5B97B-A7A9-A3B8-F29B-B8908C5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7D0A5-0CAF-1671-92DE-9B78C9A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1DC18-9474-87BC-11CE-FA5C474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AFE25-B6C6-7578-2681-34E11B31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1D6F-8B8C-7AC0-1110-E64BE78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EDCA-95BA-CC71-B1E5-9A11DA8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B14-9168-C2A8-F234-63CE674F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BA00-2259-1AC6-154F-0AA59D27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7FF7-36BB-3250-E50C-46ECF920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5DE-92A2-9C74-FA79-311F271F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59AC-BA18-81FE-12FA-EADE7AF4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5D57-97DB-30F0-4AC0-3915C0A9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5590-8E7B-A0E4-2467-7E0E12A4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E15FE-920B-701A-B261-AB006B614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BC64-564D-FC17-EC06-D863D1DF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1CC3-F6DB-6BA4-F2CE-F683CDF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3F14-83C3-B7A7-FAD3-65EC5EB1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A214-367F-C04F-52F1-2A7530A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5FFAD-27BD-9697-30CB-950CD12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C425-C8D8-43CC-02FB-5848D875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4E35-369B-BF77-2E5A-6E5207C31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1B8A5-06CC-4117-B47C-AE4C4D0D4FA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C279-BF05-5882-A27A-7F9B51F6D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3118-5261-0454-E15E-73BD9EDB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689-5E8A-C57F-519C-D37E37631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725CA-BF91-2DC0-5C0E-4388CEEE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Friston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“Surprise” = Entropy</a:t>
            </a:r>
          </a:p>
          <a:p>
            <a:r>
              <a:rPr lang="en-US" dirty="0"/>
              <a:t>“Belief” = Free energy minimization</a:t>
            </a:r>
          </a:p>
          <a:p>
            <a:pPr lvl="1"/>
            <a:r>
              <a:rPr lang="en-US" dirty="0"/>
              <a:t>Isomura (2023) asserts that belief is encoded in synaptic strength</a:t>
            </a:r>
          </a:p>
        </p:txBody>
      </p:sp>
    </p:spTree>
    <p:extLst>
      <p:ext uri="{BB962C8B-B14F-4D97-AF65-F5344CB8AC3E}">
        <p14:creationId xmlns:p14="http://schemas.microsoft.com/office/powerpoint/2010/main" val="201182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Energy Principle</a:t>
            </a:r>
          </a:p>
        </p:txBody>
      </p:sp>
      <p:pic>
        <p:nvPicPr>
          <p:cNvPr id="5" name="Content Placeholder 4" descr="A diagram of a mathematical model&#10;&#10;Description automatically generated">
            <a:extLst>
              <a:ext uri="{FF2B5EF4-FFF2-40B4-BE49-F238E27FC236}">
                <a16:creationId xmlns:a16="http://schemas.microsoft.com/office/drawing/2014/main" id="{3A3F493C-445E-16BD-DF44-12A907E8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62" y="1690688"/>
            <a:ext cx="7071676" cy="4351338"/>
          </a:xfrm>
        </p:spPr>
      </p:pic>
    </p:spTree>
    <p:extLst>
      <p:ext uri="{BB962C8B-B14F-4D97-AF65-F5344CB8AC3E}">
        <p14:creationId xmlns:p14="http://schemas.microsoft.com/office/powerpoint/2010/main" val="341102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free-energy principle:</a:t>
            </a:r>
            <a:br>
              <a:rPr lang="en-US" dirty="0"/>
            </a:br>
            <a:r>
              <a:rPr lang="en-US" dirty="0"/>
              <a:t>a unified brain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Friston (2010)</a:t>
            </a:r>
          </a:p>
          <a:p>
            <a:r>
              <a:rPr lang="en-US" dirty="0"/>
              <a:t>Recognition density is a probabilistic representation of what caused a particular sensation.</a:t>
            </a:r>
          </a:p>
          <a:p>
            <a:pPr lvl="1"/>
            <a:r>
              <a:rPr lang="en-US" dirty="0"/>
              <a:t>Could be encoded as neuronal activity &amp; connection strengths</a:t>
            </a:r>
          </a:p>
        </p:txBody>
      </p:sp>
    </p:spTree>
    <p:extLst>
      <p:ext uri="{BB962C8B-B14F-4D97-AF65-F5344CB8AC3E}">
        <p14:creationId xmlns:p14="http://schemas.microsoft.com/office/powerpoint/2010/main" val="241844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Friston</vt:lpstr>
      <vt:lpstr>Free Energy Principle</vt:lpstr>
      <vt:lpstr>Free Energy Principle</vt:lpstr>
      <vt:lpstr>The free-energy principle: a unified brain theory</vt:lpstr>
      <vt:lpstr>Reverse Engineering Approach</vt:lpstr>
      <vt:lpstr>Variational Bayes</vt:lpstr>
      <vt:lpstr>POMDP Generative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 Hess</cp:lastModifiedBy>
  <cp:revision>5</cp:revision>
  <dcterms:created xsi:type="dcterms:W3CDTF">2024-05-28T01:59:09Z</dcterms:created>
  <dcterms:modified xsi:type="dcterms:W3CDTF">2024-05-28T21:56:00Z</dcterms:modified>
</cp:coreProperties>
</file>