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637A-6CE7-90E8-B32A-5259CC395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57907-89A0-133C-0CC9-652677C86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A908-55ED-6031-24E3-C3692C64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6C19C-091B-2345-99BD-FBB5D71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5E6E-3D21-78BF-7CA8-A68FC056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0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ECFC-89B2-0C66-D854-20839356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2D01-83CA-BAF7-C962-09E814B1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E604-A467-5A75-AAAC-847C17C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2349-933D-4CCF-94CE-370A4D02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0406-6F31-C695-6503-FB6103C4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03325-4FE7-2857-044A-A16654EB1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41DD3-208A-AF2F-4AAE-9DD2CFB9E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344B0-145F-B16D-A99B-5049DEC8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7D71-1EA9-D403-9F53-E9DF81D3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A93D-7848-06C5-1F75-A4C12D72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2B29-F785-A03F-1FEF-55D05AF2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7A46-0BF9-B543-8C8B-55F27F90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33B7-7396-AAF8-1210-B4075C8B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F3106-FF51-344E-434D-F49747BB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2B3B-7F40-4A6B-0516-04A581CA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598-19A6-E98F-116F-21FDB67D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6051-7AEA-0DD1-C863-B402141B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63BE-09A3-6E2C-CDF2-8B1158A3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6631-47C1-9A61-B782-4200BD50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BA74-AEE4-5EE4-48C8-F1E9BEDB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0C28-AAC6-410B-8977-6AB890CA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59BD-E940-99D8-1126-74BD82DB5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6DEB9-F098-F004-D5B9-9BA810872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616CF-A41E-9ADD-52DE-CFF27B75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22E2F-0337-EACF-B53E-3E74AB59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25195-C433-4BE5-E46E-94EB2825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7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7865-DA11-E775-F237-E239A35C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931C6-9AF1-3163-9130-73125C31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4B2C0-0D79-E77F-76BC-46F68FE91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E43F2-FDBF-DC22-78C1-925C8C5A3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F48EE-0C10-2642-56EB-8FC759F42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7B7E2-6981-7F6A-23BB-5DBB86D0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79D38-3889-5EFC-75FC-3ECC46A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E608A-929A-1072-E8F0-163656FE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5995-A391-C32B-569E-36FD9C3B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5B97B-A7A9-A3B8-F29B-B8908C5B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7D0A5-0CAF-1671-92DE-9B78C9A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1DC18-9474-87BC-11CE-FA5C474C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AFE25-B6C6-7578-2681-34E11B31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B1D6F-8B8C-7AC0-1110-E64BE784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3EDCA-95BA-CC71-B1E5-9A11DA82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0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B14-9168-C2A8-F234-63CE674F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0BA00-2259-1AC6-154F-0AA59D27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E7FF7-36BB-3250-E50C-46ECF9202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65DE-92A2-9C74-FA79-311F271F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359AC-BA18-81FE-12FA-EADE7AF4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35D57-97DB-30F0-4AC0-3915C0A9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5590-8E7B-A0E4-2467-7E0E12A4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E15FE-920B-701A-B261-AB006B614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ABC64-564D-FC17-EC06-D863D1DF7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61CC3-F6DB-6BA4-F2CE-F683CDF5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8A5-06CC-4117-B47C-AE4C4D0D4FA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D3F14-83C3-B7A7-FAD3-65EC5EB1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A214-367F-C04F-52F1-2A7530A0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5FFAD-27BD-9697-30CB-950CD124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C425-C8D8-43CC-02FB-5848D875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34E35-369B-BF77-2E5A-6E5207C31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1B8A5-06CC-4117-B47C-AE4C4D0D4FA3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C279-BF05-5882-A27A-7F9B51F6D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3118-5261-0454-E15E-73BD9EDB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0308F-93A4-4FCB-BEF4-C5D2F1A9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4689-5E8A-C57F-519C-D37E37631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725CA-BF91-2DC0-5C0E-4388CEEEB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5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Energy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Friston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B83-9A92-9E9F-3E8D-54BEADE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Generative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C58C-0D91-1B9C-0756-968A19E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Free Energy Principle</vt:lpstr>
      <vt:lpstr>Friston</vt:lpstr>
      <vt:lpstr>Reverse Engineering Approach</vt:lpstr>
      <vt:lpstr>Variational Bayes</vt:lpstr>
      <vt:lpstr>POMDP Generative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Gonzales-Hess</dc:creator>
  <cp:lastModifiedBy>Nate Gonzales-Hess</cp:lastModifiedBy>
  <cp:revision>3</cp:revision>
  <dcterms:created xsi:type="dcterms:W3CDTF">2024-05-28T01:59:09Z</dcterms:created>
  <dcterms:modified xsi:type="dcterms:W3CDTF">2024-05-28T02:18:38Z</dcterms:modified>
</cp:coreProperties>
</file>