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409E-EC56-103A-EC1B-42C379FD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A975D-DB3D-A78D-D2D8-42353656A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C5BC5-97F1-3F6B-54BF-7A3F6D69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E027-1696-2401-5679-F8E5A298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B41B-37B1-20B7-7CDA-5BEB5FFE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0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D50F-BE07-8A7F-96F2-1D1F9629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1EFF-9635-3782-7B25-EA5729DB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84B7-3C06-1E5E-9DB7-8B41E70E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F8C5-BD64-77B7-0493-4BD4CA6C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AF10-6A8C-4FE3-4DED-D8D718C8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86B13-A777-832F-EC0A-EB042877F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046F-44E9-E41F-3332-29413BD47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10B1-35A0-8F55-F5D8-2349FDDF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17C4-2BCB-CD93-C363-CAC57045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732B-EB83-6F5B-54EF-CDB8A24F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C382-AA92-0E5B-7B6B-B0690975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D486-514B-BD6A-D2FF-196EFCA5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6DCE3-E285-48D5-F066-DD2FABE5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35BB1-C74E-732B-C5D8-D230301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87B6-748D-6AE9-4A10-9BA13BB6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FF28-36A6-C2F9-3DB0-CC26D182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1EBEA-FA02-728E-D4E5-F181680A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BBB0-C4DF-F648-E41F-FD0F5216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67FE-948E-ED15-BF81-76BEFF3D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20CF-F04F-A581-0190-20478B71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7C6B-74C8-7013-2D4A-3D768A23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1DFA-4122-3877-082F-AAD44AFA5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D3D7F-B58C-D66C-249F-1A1BDEEBE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02153-2FB2-C897-41A6-ED27CDFF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ECA23-4277-C56B-BCD3-D66DDF94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4A47A-3386-1762-7F8C-442018C9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F1ED-A818-01EF-A441-431BAF9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40AE-CC4D-CB4E-6A56-D154B43B0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1CDF9-2A2F-45A7-D6AD-E6A1E6ADA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7620E-9DF0-E2E5-B239-F4C233B30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E0CE2-405F-B23B-61E6-456D5A37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11DEA-3767-338B-0566-EFAC76B1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89D19-23DA-EC2F-22C2-A1965560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A6AD4-DDEF-E35D-3DFD-5835DF6E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066B-793B-1957-E2AE-C8204D4B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9EEFD-E208-7EB6-3132-4A1C6E88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B814D-7BC2-3C12-E98D-1956052B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74F7B-80AC-EF75-297F-D6C671C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A758B-FBB9-D790-5C70-584760B0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673E9-3119-5B55-AD0F-5ADFA638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06D68-264E-9453-7ECA-8720265A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9A4A-B863-2F78-EEE4-22A013FD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2C97-B735-4272-D8D8-93505318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EC4E-610E-576E-7543-6007D5138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06061-D8E5-5458-3ED5-062A0643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980C8-91CD-5A1E-0C04-F9D65036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4A5CE-9C79-C83B-172D-9DF1EECC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8108-D6D2-82DC-D376-9CE0AF98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0F8FC-997E-5E8B-D502-E9A827F90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4AEC3-58D0-700D-6EFE-AF5B9958B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3493-9F69-4E7B-88A1-D9B7441B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E9DEB-0C53-9D8A-1E29-BAD89E46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76F70-DE5D-2BA2-CD4F-2C07E76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7EB9E-1752-837D-8342-F6B3D548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1AC3F-00EB-72E4-30F6-C9EFE06BD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9FB3-8640-2838-2EA5-B2E6D4528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A8A6A-C4BD-4AF1-B837-C6A1CC2ACB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288A-5C36-7A11-35A4-D0FD1FFB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50D5-62F8-8A15-86BF-60015DF22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FBAC4-255A-43CE-A749-536F1B164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8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5F1C-5B75-C5F5-1A71-81F2650D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NeuroMorphic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C6AC0-5FE5-C427-556A-30D111178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Neuromorphic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Spiking Neural Networks</a:t>
            </a:r>
          </a:p>
          <a:p>
            <a:r>
              <a:rPr lang="en-US" dirty="0"/>
              <a:t>Memory-on-chip Processors</a:t>
            </a:r>
          </a:p>
          <a:p>
            <a:r>
              <a:rPr lang="en-US" dirty="0"/>
              <a:t>Neuromorphic Algorithms</a:t>
            </a:r>
          </a:p>
        </p:txBody>
      </p:sp>
    </p:spTree>
    <p:extLst>
      <p:ext uri="{BB962C8B-B14F-4D97-AF65-F5344CB8AC3E}">
        <p14:creationId xmlns:p14="http://schemas.microsoft.com/office/powerpoint/2010/main" val="375126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 of digital computers</a:t>
            </a:r>
          </a:p>
          <a:p>
            <a:r>
              <a:rPr lang="en-US" dirty="0"/>
              <a:t>The desire for neuromorphic computers</a:t>
            </a:r>
          </a:p>
          <a:p>
            <a:r>
              <a:rPr lang="en-US" dirty="0"/>
              <a:t>Is abstraction bad?</a:t>
            </a:r>
          </a:p>
        </p:txBody>
      </p:sp>
    </p:spTree>
    <p:extLst>
      <p:ext uri="{BB962C8B-B14F-4D97-AF65-F5344CB8AC3E}">
        <p14:creationId xmlns:p14="http://schemas.microsoft.com/office/powerpoint/2010/main" val="212225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Brains Computers?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computation?</a:t>
            </a:r>
          </a:p>
          <a:p>
            <a:r>
              <a:rPr lang="en-US" dirty="0"/>
              <a:t>Do brain compute?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human computers</a:t>
            </a:r>
          </a:p>
          <a:p>
            <a:r>
              <a:rPr lang="en-US" dirty="0"/>
              <a:t>A read/write head can approximate any function</a:t>
            </a:r>
          </a:p>
          <a:p>
            <a:r>
              <a:rPr lang="en-US" dirty="0"/>
              <a:t>Theoretical</a:t>
            </a:r>
          </a:p>
        </p:txBody>
      </p:sp>
    </p:spTree>
    <p:extLst>
      <p:ext uri="{BB962C8B-B14F-4D97-AF65-F5344CB8AC3E}">
        <p14:creationId xmlns:p14="http://schemas.microsoft.com/office/powerpoint/2010/main" val="170601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architecture actually implemented.</a:t>
            </a:r>
          </a:p>
          <a:p>
            <a:r>
              <a:rPr lang="en-US" dirty="0"/>
              <a:t>Input -&gt; Memory -&gt; CPU -&gt; Output</a:t>
            </a:r>
          </a:p>
        </p:txBody>
      </p:sp>
    </p:spTree>
    <p:extLst>
      <p:ext uri="{BB962C8B-B14F-4D97-AF65-F5344CB8AC3E}">
        <p14:creationId xmlns:p14="http://schemas.microsoft.com/office/powerpoint/2010/main" val="5951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&amp;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History. MIT meeting, perceptron.</a:t>
            </a:r>
          </a:p>
          <a:p>
            <a:r>
              <a:rPr lang="en-US" dirty="0"/>
              <a:t>ANNs were models of biological systems</a:t>
            </a:r>
          </a:p>
          <a:p>
            <a:r>
              <a:rPr lang="en-US" dirty="0"/>
              <a:t>The AI Winter</a:t>
            </a:r>
          </a:p>
        </p:txBody>
      </p:sp>
    </p:spTree>
    <p:extLst>
      <p:ext uri="{BB962C8B-B14F-4D97-AF65-F5344CB8AC3E}">
        <p14:creationId xmlns:p14="http://schemas.microsoft.com/office/powerpoint/2010/main" val="161113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&amp;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neural networks make a comeback</a:t>
            </a:r>
          </a:p>
          <a:p>
            <a:r>
              <a:rPr lang="en-US" dirty="0"/>
              <a:t>At which point did biological inspiration fail to add value?</a:t>
            </a:r>
          </a:p>
        </p:txBody>
      </p:sp>
    </p:spTree>
    <p:extLst>
      <p:ext uri="{BB962C8B-B14F-4D97-AF65-F5344CB8AC3E}">
        <p14:creationId xmlns:p14="http://schemas.microsoft.com/office/powerpoint/2010/main" val="282379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Networks are Matrix Multiplications</a:t>
            </a:r>
          </a:p>
          <a:p>
            <a:r>
              <a:rPr lang="en-US" dirty="0"/>
              <a:t>GPUs are good at matrix multiplication</a:t>
            </a:r>
          </a:p>
          <a:p>
            <a:r>
              <a:rPr lang="en-US" dirty="0"/>
              <a:t>GPUs are in high demand</a:t>
            </a:r>
          </a:p>
        </p:txBody>
      </p:sp>
    </p:spTree>
    <p:extLst>
      <p:ext uri="{BB962C8B-B14F-4D97-AF65-F5344CB8AC3E}">
        <p14:creationId xmlns:p14="http://schemas.microsoft.com/office/powerpoint/2010/main" val="138719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B638-9418-81DB-E9D2-FB0D4A7E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Thirst for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1F1-0DF0-4D5D-85A3-72ABA6BD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DNNs and GPUs seem to work fine, but thanks to researchers, innovation happens regardless of obvious demand.</a:t>
            </a:r>
          </a:p>
          <a:p>
            <a:r>
              <a:rPr lang="en-US" dirty="0"/>
              <a:t>The Neuromorphic revolution</a:t>
            </a:r>
          </a:p>
          <a:p>
            <a:pPr lvl="1"/>
            <a:r>
              <a:rPr lang="en-US" dirty="0"/>
              <a:t>Hardware that is designed to resemble DNNs by default</a:t>
            </a:r>
          </a:p>
          <a:p>
            <a:pPr lvl="1"/>
            <a:r>
              <a:rPr lang="en-US" dirty="0"/>
              <a:t>There is hope (in investor circles) that AI-specific hardware could provide value and shake up (Nvidia) market dominance.</a:t>
            </a:r>
          </a:p>
        </p:txBody>
      </p:sp>
    </p:spTree>
    <p:extLst>
      <p:ext uri="{BB962C8B-B14F-4D97-AF65-F5344CB8AC3E}">
        <p14:creationId xmlns:p14="http://schemas.microsoft.com/office/powerpoint/2010/main" val="114426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NeuroMorphic</vt:lpstr>
      <vt:lpstr>Outline</vt:lpstr>
      <vt:lpstr>Are Brains Computers?</vt:lpstr>
      <vt:lpstr>Turing Machines</vt:lpstr>
      <vt:lpstr>Von Neumann Architecture</vt:lpstr>
      <vt:lpstr>Neural Networks &amp; AI</vt:lpstr>
      <vt:lpstr>Neural Networks &amp; AI</vt:lpstr>
      <vt:lpstr>AI Hardware</vt:lpstr>
      <vt:lpstr>Thirst for Innovation</vt:lpstr>
      <vt:lpstr>Neuromorphic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NeuroMorphic</dc:title>
  <dc:creator>Nate Gonzales-Hess</dc:creator>
  <cp:lastModifiedBy>Nate Gonzales-Hess</cp:lastModifiedBy>
  <cp:revision>8</cp:revision>
  <dcterms:created xsi:type="dcterms:W3CDTF">2024-01-22T04:46:51Z</dcterms:created>
  <dcterms:modified xsi:type="dcterms:W3CDTF">2024-01-22T06:57:39Z</dcterms:modified>
</cp:coreProperties>
</file>