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6" r:id="rId5"/>
    <p:sldId id="267" r:id="rId6"/>
    <p:sldId id="268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40CF-787E-F2DB-D396-2879D6CF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E1B1-D090-B8F8-DA8B-F8B71621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B428-19C4-3E06-5FB2-215799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29B2-0C6F-989B-537B-A87A0A3D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C7F0-3FB8-F0A5-B9D6-7293A51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ACB-BCCD-F98C-0AB1-CAD3CA23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0C4-0012-906B-5689-E035FEF4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4CA0-24C8-B6CB-8A98-7E6451EA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ECCFD-161E-F589-F13F-2A17AF0C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DAE7-2452-C298-141F-7D753105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E288-B28E-62FA-A9C7-E9E3A21B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3CA00-84E9-5126-80F9-E871B3919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75AF-25E1-891E-092F-1EAC1D1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B8E5-7BCC-C6AF-2ADC-1D595C06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DEE5-7D61-272C-5E71-F1BCD0BB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4D17-C91B-31A8-F6C1-098ED0C3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8DA2-D957-3C3F-7C0A-A0D712EC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167D-2836-60CC-E364-BE35B042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CD475-6D8C-EEAA-2D56-7C8B2828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589E-A3F1-536C-CD8E-059994A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EB9D-02F2-843A-23C4-C660142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90BA0-558B-8924-D699-BB487763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942D-EA0F-A929-3B7D-FEF2D927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BD75-9EF2-A799-C1FC-92C51E5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7995-17D6-774E-7A1D-F5125140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9DD2-8FEC-6540-73AA-41218C2B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582F-725A-F9DE-2715-D9AD5E34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8CFF-B5BF-4CF5-34AF-41416BC9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D6EC-0CEA-12B3-4FDA-1F067E59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3FF2E-66E5-1D94-40EB-0B45BFDE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1877-99D6-2BE0-5C1A-98544DB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BBBD-75B4-4CCD-400D-22241982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AFE2-9D15-991F-6AED-9EAB8237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9D94A-03B3-4153-C919-AD070840F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F5090-CEDC-5CEE-4CAE-1757027D0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4795-FB8F-6F03-EEA0-90AA51D57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16526-F846-1D2E-F8F8-2187032C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C2DD-749B-5897-5F50-1A47288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AA99E-4597-0CA6-1C89-2C09718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D63E-6C31-E3EC-1A96-FFF3CFBF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20167-7B94-53DD-B66C-A28166D4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0D198-4A04-5752-3B71-79A2FC66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61D09-7685-26E5-063E-D516EB5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E44BE-99CB-FC5D-373D-22C5A29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A1772-DAC4-B46C-FB49-7D6FCF6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83BD6-4C1F-BB01-B826-B3FF037A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4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23A-D841-CA98-C22C-ACF77CF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F1E9-12C7-ACEE-332E-1AA758E9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3BA12-4983-5558-B201-AFC2C78F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A4147-0B25-C87F-E081-A60FBC2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C96A-6DC9-D313-6C28-76C9CFC3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94575-90CB-B833-7270-6C58A1B1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EB4-055E-2E96-F018-3FF2FB36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B5E7E-95B3-DDEC-20B9-F8E3F832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EF3D9-2CD0-F8DD-2C41-87AA15E8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EBCC-747F-C242-1E63-3ABE46A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0A74-1397-2F69-BC41-D018FC60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03EA-516D-35EC-032E-D79BBDA7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847-FC1B-4907-DD51-EC2E906C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7AAA-05F0-EE57-8848-A23D2B55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C4CB-E8B3-CA09-4B94-65D8AEB6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D3164-AB71-46BF-ABF7-D5851E71957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51BD-7444-8C49-1AD1-B9746B723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285D-44DA-6845-E798-A18FA700B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DC1FA-27D6-45F2-A141-1BED1322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5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1474-3AAA-FA8D-D441-CD976665D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Brain-optimized deep neural network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models of human visual areas learn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non-hierarchical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EE09-7600-7D9D-03D7-61CFD2B9E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Ghislain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St-Yves, Emily J. Allen, Yihan Wu, Kendrick Kay &amp; Thomas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Naselaris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21E8AF-B277-FCAA-0349-1AC9275E5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07" y="995745"/>
            <a:ext cx="10515600" cy="5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71C4E9-1EC3-A130-1588-44224900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3" y="1245702"/>
            <a:ext cx="1094575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92B89-B39D-4CD7-EC4E-CF568FF0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2" y="1306062"/>
            <a:ext cx="10595428" cy="5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3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B10EE-8B75-1551-847E-73EA7AF3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36" y="547691"/>
            <a:ext cx="5812683" cy="58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24E-5CB2-3DEE-9ADF-E629A947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3313"/>
            <a:ext cx="1084096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A11B-CB6D-9644-A7CE-1A5C069C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180786"/>
            <a:ext cx="738290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C1CE4-A930-BB04-FA14-D379BBA9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6" y="1485629"/>
            <a:ext cx="1049563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D2DE0-39D9-9D39-750A-7CDDC8C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7" y="2375150"/>
            <a:ext cx="10574226" cy="2107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2A4687-2383-3DA3-50C8-443EE1EEBC16}"/>
              </a:ext>
            </a:extLst>
          </p:cNvPr>
          <p:cNvSpPr/>
          <p:nvPr/>
        </p:nvSpPr>
        <p:spPr>
          <a:xfrm>
            <a:off x="5394036" y="4211782"/>
            <a:ext cx="2078182" cy="38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BEE857-B119-ED4A-BBEC-7AABD445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88" y="1325563"/>
            <a:ext cx="10524212" cy="48155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9F228C-0BBA-1E23-C39F-BFC88E005EB2}"/>
              </a:ext>
            </a:extLst>
          </p:cNvPr>
          <p:cNvSpPr/>
          <p:nvPr/>
        </p:nvSpPr>
        <p:spPr>
          <a:xfrm>
            <a:off x="2623127" y="1034473"/>
            <a:ext cx="2050473" cy="57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F0115A-1120-25D0-0E61-4B9DC8B31CBA}"/>
              </a:ext>
            </a:extLst>
          </p:cNvPr>
          <p:cNvSpPr/>
          <p:nvPr/>
        </p:nvSpPr>
        <p:spPr>
          <a:xfrm>
            <a:off x="8114146" y="1043999"/>
            <a:ext cx="3248266" cy="57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9FB82C-C849-EE90-1F4A-DC958F53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309"/>
            <a:ext cx="10792651" cy="473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C039D-BC81-0D44-BD71-E3BBAB95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8" y="2137835"/>
            <a:ext cx="10627633" cy="31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207E-764D-A68A-2324-98DF9494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Fig. 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2FC70C-172B-B05E-2B04-32E32398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995745"/>
            <a:ext cx="10081430" cy="57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2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69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Brain-optimized deep neural network models of human visual areas learn non-hierarchical representations</vt:lpstr>
      <vt:lpstr>Fig. 1</vt:lpstr>
      <vt:lpstr>Fig. 1</vt:lpstr>
      <vt:lpstr>Fig. 2</vt:lpstr>
      <vt:lpstr>Fig. 2</vt:lpstr>
      <vt:lpstr>Fig. 2</vt:lpstr>
      <vt:lpstr>Fig. 3</vt:lpstr>
      <vt:lpstr>Fig. 3</vt:lpstr>
      <vt:lpstr>Fig. 4</vt:lpstr>
      <vt:lpstr>Fig. 5</vt:lpstr>
      <vt:lpstr>Fig. 6</vt:lpstr>
      <vt:lpstr>Fig. 7</vt:lpstr>
      <vt:lpstr>Fig. 8</vt:lpstr>
      <vt:lpstr>Fig.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Gonzales-Hess</dc:creator>
  <cp:lastModifiedBy>Nate Gonzales-Hess</cp:lastModifiedBy>
  <cp:revision>6</cp:revision>
  <dcterms:created xsi:type="dcterms:W3CDTF">2024-04-29T18:51:29Z</dcterms:created>
  <dcterms:modified xsi:type="dcterms:W3CDTF">2024-04-30T02:45:11Z</dcterms:modified>
</cp:coreProperties>
</file>