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ologytoday.com/blog/get-psyched/201207/learning-through-visu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16449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TEAM WORDLIFE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Member: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Phúc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Bùi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Huyền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Hoàng</a:t>
            </a:r>
            <a:r>
              <a:rPr lang="en-US" dirty="0" smtClean="0">
                <a:solidFill>
                  <a:schemeClr val="tx1"/>
                </a:solidFill>
              </a:rPr>
              <a:t> Minh </a:t>
            </a:r>
            <a:r>
              <a:rPr lang="en-US" dirty="0" err="1" smtClean="0">
                <a:solidFill>
                  <a:schemeClr val="tx1"/>
                </a:solidFill>
              </a:rPr>
              <a:t>Trí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Lân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331" y="376650"/>
            <a:ext cx="8534400" cy="1507067"/>
          </a:xfrm>
        </p:spPr>
        <p:txBody>
          <a:bodyPr/>
          <a:lstStyle/>
          <a:p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dirty="0" err="1"/>
              <a:t>WordLife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0331" y="2022217"/>
            <a:ext cx="931274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chemeClr val="accent6"/>
                </a:solidFill>
              </a:rPr>
              <a:t>bằng</a:t>
            </a:r>
            <a:r>
              <a:rPr lang="en-US" b="1" u="sng" dirty="0" smtClean="0">
                <a:solidFill>
                  <a:schemeClr val="accent6"/>
                </a:solidFill>
              </a:rPr>
              <a:t> flashcard </a:t>
            </a:r>
            <a:r>
              <a:rPr lang="en-US" b="1" u="sng" dirty="0" err="1" smtClean="0">
                <a:solidFill>
                  <a:schemeClr val="accent6"/>
                </a:solidFill>
              </a:rPr>
              <a:t>hình</a:t>
            </a:r>
            <a:r>
              <a:rPr lang="en-US" b="1" u="sng" dirty="0" smtClean="0">
                <a:solidFill>
                  <a:schemeClr val="accent6"/>
                </a:solidFill>
              </a:rPr>
              <a:t> </a:t>
            </a:r>
            <a:r>
              <a:rPr lang="en-US" b="1" u="sng" dirty="0" err="1" smtClean="0">
                <a:solidFill>
                  <a:schemeClr val="accent6"/>
                </a:solidFill>
              </a:rPr>
              <a:t>ảnh</a:t>
            </a:r>
            <a:r>
              <a:rPr lang="en-US" b="1" u="sng" dirty="0" smtClean="0">
                <a:solidFill>
                  <a:schemeClr val="accent6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(VD: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,…).</a:t>
            </a:r>
          </a:p>
          <a:p>
            <a:endParaRPr lang="en-US" dirty="0" smtClean="0"/>
          </a:p>
          <a:p>
            <a:r>
              <a:rPr lang="en-US" dirty="0" err="1" smtClean="0"/>
              <a:t>Lý</a:t>
            </a:r>
            <a:r>
              <a:rPr lang="en-US" dirty="0" smtClean="0"/>
              <a:t> do:</a:t>
            </a:r>
          </a:p>
          <a:p>
            <a:r>
              <a:rPr lang="en-US" dirty="0"/>
              <a:t>	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www.psychologytoday.com/blog/get-psyched/201207/learning-through-visuals</a:t>
            </a:r>
            <a:r>
              <a:rPr lang="en-US" dirty="0" smtClean="0"/>
              <a:t>).</a:t>
            </a:r>
          </a:p>
          <a:p>
            <a:r>
              <a:rPr lang="en-US" dirty="0"/>
              <a:t>	</a:t>
            </a:r>
            <a:r>
              <a:rPr lang="en-US" dirty="0" smtClean="0"/>
              <a:t>Flashcard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3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50331" y="37665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 err="1" smtClean="0"/>
              <a:t>WordLife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0331" y="1606722"/>
            <a:ext cx="9312744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-&gt;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muốn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smtClean="0"/>
              <a:t>	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(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Hàn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,…)</a:t>
            </a:r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offline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desktop/laptop.</a:t>
            </a:r>
          </a:p>
          <a:p>
            <a:r>
              <a:rPr lang="en-US" dirty="0" smtClean="0"/>
              <a:t>	+	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+	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smtClean="0"/>
              <a:t>hút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15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TEAM WORDLIFE</vt:lpstr>
      <vt:lpstr>Webapp WordLife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WORDLIFE</dc:title>
  <dc:creator>Lan Truong Ngoc Nguyen</dc:creator>
  <cp:lastModifiedBy>Lan Truong Ngoc Nguyen</cp:lastModifiedBy>
  <cp:revision>8</cp:revision>
  <dcterms:created xsi:type="dcterms:W3CDTF">2015-08-02T07:07:14Z</dcterms:created>
  <dcterms:modified xsi:type="dcterms:W3CDTF">2015-08-02T08:00:26Z</dcterms:modified>
</cp:coreProperties>
</file>