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948" autoAdjust="0"/>
  </p:normalViewPr>
  <p:slideViewPr>
    <p:cSldViewPr snapToGrid="0">
      <p:cViewPr varScale="1">
        <p:scale>
          <a:sx n="87" d="100"/>
          <a:sy n="87" d="100"/>
        </p:scale>
        <p:origin x="14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A82D6-331D-41CE-9DFE-F622917D3C01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CAD6B-3A79-4147-9596-79E4B1502136}">
      <dgm:prSet phldrT="[Text]" custT="1"/>
      <dgm:spPr/>
      <dgm:t>
        <a:bodyPr/>
        <a:lstStyle/>
        <a:p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Docker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981321-2110-4A51-915A-C469D615909A}" type="parTrans" cxnId="{88BD852E-13A7-465A-88BD-9CDE8791717F}">
      <dgm:prSet/>
      <dgm:spPr/>
      <dgm:t>
        <a:bodyPr/>
        <a:lstStyle/>
        <a:p>
          <a:endParaRPr lang="en-US"/>
        </a:p>
      </dgm:t>
    </dgm:pt>
    <dgm:pt modelId="{7A69C6C3-1EC3-49E1-8C3D-2E09FB71AD81}" type="sibTrans" cxnId="{88BD852E-13A7-465A-88BD-9CDE8791717F}">
      <dgm:prSet/>
      <dgm:spPr/>
      <dgm:t>
        <a:bodyPr/>
        <a:lstStyle/>
        <a:p>
          <a:endParaRPr lang="en-US"/>
        </a:p>
      </dgm:t>
    </dgm:pt>
    <dgm:pt modelId="{2D9807C3-4D2F-4331-BDE1-8E63D2B7E843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image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F6B80C-6E24-47B0-99E7-8D2D35BE3F0A}" type="parTrans" cxnId="{59EE78F8-F6FC-40D1-83D4-58BC72CC6572}">
      <dgm:prSet/>
      <dgm:spPr/>
      <dgm:t>
        <a:bodyPr/>
        <a:lstStyle/>
        <a:p>
          <a:endParaRPr lang="en-US"/>
        </a:p>
      </dgm:t>
    </dgm:pt>
    <dgm:pt modelId="{D03D05DB-7D6F-4776-92EF-3F53754113D9}" type="sibTrans" cxnId="{59EE78F8-F6FC-40D1-83D4-58BC72CC6572}">
      <dgm:prSet/>
      <dgm:spPr/>
      <dgm:t>
        <a:bodyPr/>
        <a:lstStyle/>
        <a:p>
          <a:endParaRPr lang="en-US"/>
        </a:p>
      </dgm:t>
    </dgm:pt>
    <dgm:pt modelId="{467B5724-4F21-4CAC-A764-6C4F5A907D1B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network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638531-9B52-46F2-A9C7-8F1C4026DCCC}" type="parTrans" cxnId="{1F925E7E-2176-4582-B275-169E772214DC}">
      <dgm:prSet/>
      <dgm:spPr/>
      <dgm:t>
        <a:bodyPr/>
        <a:lstStyle/>
        <a:p>
          <a:endParaRPr lang="en-US"/>
        </a:p>
      </dgm:t>
    </dgm:pt>
    <dgm:pt modelId="{057BD245-1AA5-4289-9909-35EF4F130164}" type="sibTrans" cxnId="{1F925E7E-2176-4582-B275-169E772214DC}">
      <dgm:prSet/>
      <dgm:spPr/>
      <dgm:t>
        <a:bodyPr/>
        <a:lstStyle/>
        <a:p>
          <a:endParaRPr lang="en-US"/>
        </a:p>
      </dgm:t>
    </dgm:pt>
    <dgm:pt modelId="{56A45E79-6814-4BF9-B7BF-9645FFF10271}">
      <dgm:prSet phldrT="[Text]" custT="1"/>
      <dgm:spPr/>
      <dgm:t>
        <a:bodyPr/>
        <a:lstStyle/>
        <a:p>
          <a:r>
            <a: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volumes</a:t>
          </a:r>
          <a:endParaRPr lang="en-US" sz="1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A7F89B-1678-4F48-BDE1-348E611538C0}" type="parTrans" cxnId="{F81D6380-9B4D-4186-A9E1-1C1D17BE4124}">
      <dgm:prSet/>
      <dgm:spPr/>
      <dgm:t>
        <a:bodyPr/>
        <a:lstStyle/>
        <a:p>
          <a:endParaRPr lang="en-US"/>
        </a:p>
      </dgm:t>
    </dgm:pt>
    <dgm:pt modelId="{8D9D817E-45AD-4386-B2A5-4588565DE8C6}" type="sibTrans" cxnId="{F81D6380-9B4D-4186-A9E1-1C1D17BE4124}">
      <dgm:prSet/>
      <dgm:spPr/>
      <dgm:t>
        <a:bodyPr/>
        <a:lstStyle/>
        <a:p>
          <a:endParaRPr lang="en-US"/>
        </a:p>
      </dgm:t>
    </dgm:pt>
    <dgm:pt modelId="{04F9D6FA-2F21-41CC-93EB-8AFF45734D22}">
      <dgm:prSet phldrT="[Text]" custT="1"/>
      <dgm:spPr/>
      <dgm:t>
        <a:bodyPr/>
        <a:lstStyle/>
        <a:p>
          <a:r>
            <a: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container</a:t>
          </a:r>
          <a:endParaRPr lang="en-US" sz="1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169115-3C95-4692-8DA0-9998CCDC5A5F}" type="parTrans" cxnId="{87D7D86B-5E60-4C6C-AEDB-6EED8CD880E5}">
      <dgm:prSet/>
      <dgm:spPr/>
      <dgm:t>
        <a:bodyPr/>
        <a:lstStyle/>
        <a:p>
          <a:endParaRPr lang="en-US"/>
        </a:p>
      </dgm:t>
    </dgm:pt>
    <dgm:pt modelId="{42E2F8FE-D99A-46C1-BDE6-0CB0F034931B}" type="sibTrans" cxnId="{87D7D86B-5E60-4C6C-AEDB-6EED8CD880E5}">
      <dgm:prSet/>
      <dgm:spPr/>
      <dgm:t>
        <a:bodyPr/>
        <a:lstStyle/>
        <a:p>
          <a:endParaRPr lang="en-US"/>
        </a:p>
      </dgm:t>
    </dgm:pt>
    <dgm:pt modelId="{F2291B6D-13BA-4113-A943-1A8D7963E1E9}" type="pres">
      <dgm:prSet presAssocID="{1C4A82D6-331D-41CE-9DFE-F622917D3C0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D82D0F-561C-4752-AE1A-4DDBFE3E3BC2}" type="pres">
      <dgm:prSet presAssocID="{B28CAD6B-3A79-4147-9596-79E4B1502136}" presName="centerShape" presStyleLbl="node0" presStyleIdx="0" presStyleCnt="1"/>
      <dgm:spPr/>
    </dgm:pt>
    <dgm:pt modelId="{4921A5EA-4900-4356-BF8B-05A3F383FBF0}" type="pres">
      <dgm:prSet presAssocID="{B0F6B80C-6E24-47B0-99E7-8D2D35BE3F0A}" presName="parTrans" presStyleLbl="sibTrans2D1" presStyleIdx="0" presStyleCnt="4"/>
      <dgm:spPr/>
    </dgm:pt>
    <dgm:pt modelId="{705377C7-7DA4-448B-B557-4DAB8DE51A4E}" type="pres">
      <dgm:prSet presAssocID="{B0F6B80C-6E24-47B0-99E7-8D2D35BE3F0A}" presName="connectorText" presStyleLbl="sibTrans2D1" presStyleIdx="0" presStyleCnt="4"/>
      <dgm:spPr/>
    </dgm:pt>
    <dgm:pt modelId="{73C6A751-6222-43E2-84D4-84147D9F1695}" type="pres">
      <dgm:prSet presAssocID="{2D9807C3-4D2F-4331-BDE1-8E63D2B7E843}" presName="node" presStyleLbl="node1" presStyleIdx="0" presStyleCnt="4">
        <dgm:presLayoutVars>
          <dgm:bulletEnabled val="1"/>
        </dgm:presLayoutVars>
      </dgm:prSet>
      <dgm:spPr/>
    </dgm:pt>
    <dgm:pt modelId="{2BB6A724-E213-498B-A9A8-44AA832C5425}" type="pres">
      <dgm:prSet presAssocID="{DE638531-9B52-46F2-A9C7-8F1C4026DCCC}" presName="parTrans" presStyleLbl="sibTrans2D1" presStyleIdx="1" presStyleCnt="4"/>
      <dgm:spPr/>
    </dgm:pt>
    <dgm:pt modelId="{61561FED-2308-44A5-8CE2-79F6B3EB7DFC}" type="pres">
      <dgm:prSet presAssocID="{DE638531-9B52-46F2-A9C7-8F1C4026DCCC}" presName="connectorText" presStyleLbl="sibTrans2D1" presStyleIdx="1" presStyleCnt="4"/>
      <dgm:spPr/>
    </dgm:pt>
    <dgm:pt modelId="{A20A2BE4-6F31-438F-A4B4-F79F53683950}" type="pres">
      <dgm:prSet presAssocID="{467B5724-4F21-4CAC-A764-6C4F5A907D1B}" presName="node" presStyleLbl="node1" presStyleIdx="1" presStyleCnt="4">
        <dgm:presLayoutVars>
          <dgm:bulletEnabled val="1"/>
        </dgm:presLayoutVars>
      </dgm:prSet>
      <dgm:spPr/>
    </dgm:pt>
    <dgm:pt modelId="{AF31CFDD-32B7-486C-920E-2C08665FC18E}" type="pres">
      <dgm:prSet presAssocID="{86A7F89B-1678-4F48-BDE1-348E611538C0}" presName="parTrans" presStyleLbl="sibTrans2D1" presStyleIdx="2" presStyleCnt="4"/>
      <dgm:spPr/>
    </dgm:pt>
    <dgm:pt modelId="{805FA7ED-B6B0-434D-AC16-E8236B12A68A}" type="pres">
      <dgm:prSet presAssocID="{86A7F89B-1678-4F48-BDE1-348E611538C0}" presName="connectorText" presStyleLbl="sibTrans2D1" presStyleIdx="2" presStyleCnt="4"/>
      <dgm:spPr/>
    </dgm:pt>
    <dgm:pt modelId="{9CB3E145-3C50-4D69-8566-2E85669E61EA}" type="pres">
      <dgm:prSet presAssocID="{56A45E79-6814-4BF9-B7BF-9645FFF10271}" presName="node" presStyleLbl="node1" presStyleIdx="2" presStyleCnt="4">
        <dgm:presLayoutVars>
          <dgm:bulletEnabled val="1"/>
        </dgm:presLayoutVars>
      </dgm:prSet>
      <dgm:spPr/>
    </dgm:pt>
    <dgm:pt modelId="{DF1DE161-67A6-4BAE-ADD8-ED4FAAE8A2D5}" type="pres">
      <dgm:prSet presAssocID="{E7169115-3C95-4692-8DA0-9998CCDC5A5F}" presName="parTrans" presStyleLbl="sibTrans2D1" presStyleIdx="3" presStyleCnt="4"/>
      <dgm:spPr/>
    </dgm:pt>
    <dgm:pt modelId="{854CAAA9-C063-47FA-8D73-6D2A32633DE8}" type="pres">
      <dgm:prSet presAssocID="{E7169115-3C95-4692-8DA0-9998CCDC5A5F}" presName="connectorText" presStyleLbl="sibTrans2D1" presStyleIdx="3" presStyleCnt="4"/>
      <dgm:spPr/>
    </dgm:pt>
    <dgm:pt modelId="{679B2D14-2F2A-46AF-B421-66B040ED6C57}" type="pres">
      <dgm:prSet presAssocID="{04F9D6FA-2F21-41CC-93EB-8AFF45734D2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ED1DC9-086C-497A-9D1B-ABAEEFC6EBC8}" type="presOf" srcId="{B0F6B80C-6E24-47B0-99E7-8D2D35BE3F0A}" destId="{4921A5EA-4900-4356-BF8B-05A3F383FBF0}" srcOrd="0" destOrd="0" presId="urn:microsoft.com/office/officeart/2005/8/layout/radial5"/>
    <dgm:cxn modelId="{87D7D86B-5E60-4C6C-AEDB-6EED8CD880E5}" srcId="{B28CAD6B-3A79-4147-9596-79E4B1502136}" destId="{04F9D6FA-2F21-41CC-93EB-8AFF45734D22}" srcOrd="3" destOrd="0" parTransId="{E7169115-3C95-4692-8DA0-9998CCDC5A5F}" sibTransId="{42E2F8FE-D99A-46C1-BDE6-0CB0F034931B}"/>
    <dgm:cxn modelId="{BF08D8F8-78FE-4447-AD30-3074C8C7A912}" type="presOf" srcId="{B0F6B80C-6E24-47B0-99E7-8D2D35BE3F0A}" destId="{705377C7-7DA4-448B-B557-4DAB8DE51A4E}" srcOrd="1" destOrd="0" presId="urn:microsoft.com/office/officeart/2005/8/layout/radial5"/>
    <dgm:cxn modelId="{24041527-4D22-40DC-9E05-B6D5324E7728}" type="presOf" srcId="{DE638531-9B52-46F2-A9C7-8F1C4026DCCC}" destId="{2BB6A724-E213-498B-A9A8-44AA832C5425}" srcOrd="0" destOrd="0" presId="urn:microsoft.com/office/officeart/2005/8/layout/radial5"/>
    <dgm:cxn modelId="{41109851-037D-480F-9A33-A64972DB9B90}" type="presOf" srcId="{1C4A82D6-331D-41CE-9DFE-F622917D3C01}" destId="{F2291B6D-13BA-4113-A943-1A8D7963E1E9}" srcOrd="0" destOrd="0" presId="urn:microsoft.com/office/officeart/2005/8/layout/radial5"/>
    <dgm:cxn modelId="{5847C021-87EE-4892-B779-5F76D0EB8ACA}" type="presOf" srcId="{04F9D6FA-2F21-41CC-93EB-8AFF45734D22}" destId="{679B2D14-2F2A-46AF-B421-66B040ED6C57}" srcOrd="0" destOrd="0" presId="urn:microsoft.com/office/officeart/2005/8/layout/radial5"/>
    <dgm:cxn modelId="{1F925E7E-2176-4582-B275-169E772214DC}" srcId="{B28CAD6B-3A79-4147-9596-79E4B1502136}" destId="{467B5724-4F21-4CAC-A764-6C4F5A907D1B}" srcOrd="1" destOrd="0" parTransId="{DE638531-9B52-46F2-A9C7-8F1C4026DCCC}" sibTransId="{057BD245-1AA5-4289-9909-35EF4F130164}"/>
    <dgm:cxn modelId="{3052BC00-6489-4793-B7FD-755DB6A802CB}" type="presOf" srcId="{467B5724-4F21-4CAC-A764-6C4F5A907D1B}" destId="{A20A2BE4-6F31-438F-A4B4-F79F53683950}" srcOrd="0" destOrd="0" presId="urn:microsoft.com/office/officeart/2005/8/layout/radial5"/>
    <dgm:cxn modelId="{D9D3931A-2721-411B-9B26-8BF235974BC8}" type="presOf" srcId="{86A7F89B-1678-4F48-BDE1-348E611538C0}" destId="{AF31CFDD-32B7-486C-920E-2C08665FC18E}" srcOrd="0" destOrd="0" presId="urn:microsoft.com/office/officeart/2005/8/layout/radial5"/>
    <dgm:cxn modelId="{49D0F60D-78DF-4EE2-AFD4-38FBB159B6EF}" type="presOf" srcId="{2D9807C3-4D2F-4331-BDE1-8E63D2B7E843}" destId="{73C6A751-6222-43E2-84D4-84147D9F1695}" srcOrd="0" destOrd="0" presId="urn:microsoft.com/office/officeart/2005/8/layout/radial5"/>
    <dgm:cxn modelId="{61B06F14-7A8D-409C-A231-5A65A7355DA2}" type="presOf" srcId="{DE638531-9B52-46F2-A9C7-8F1C4026DCCC}" destId="{61561FED-2308-44A5-8CE2-79F6B3EB7DFC}" srcOrd="1" destOrd="0" presId="urn:microsoft.com/office/officeart/2005/8/layout/radial5"/>
    <dgm:cxn modelId="{289B8BE5-6B44-42DC-87B6-604159399C16}" type="presOf" srcId="{B28CAD6B-3A79-4147-9596-79E4B1502136}" destId="{08D82D0F-561C-4752-AE1A-4DDBFE3E3BC2}" srcOrd="0" destOrd="0" presId="urn:microsoft.com/office/officeart/2005/8/layout/radial5"/>
    <dgm:cxn modelId="{266EA2BC-B9DD-48E0-8444-28458C7E3751}" type="presOf" srcId="{56A45E79-6814-4BF9-B7BF-9645FFF10271}" destId="{9CB3E145-3C50-4D69-8566-2E85669E61EA}" srcOrd="0" destOrd="0" presId="urn:microsoft.com/office/officeart/2005/8/layout/radial5"/>
    <dgm:cxn modelId="{88BD852E-13A7-465A-88BD-9CDE8791717F}" srcId="{1C4A82D6-331D-41CE-9DFE-F622917D3C01}" destId="{B28CAD6B-3A79-4147-9596-79E4B1502136}" srcOrd="0" destOrd="0" parTransId="{54981321-2110-4A51-915A-C469D615909A}" sibTransId="{7A69C6C3-1EC3-49E1-8C3D-2E09FB71AD81}"/>
    <dgm:cxn modelId="{4FAE6F6F-7AC2-438D-BF44-31AA9D11B4BB}" type="presOf" srcId="{E7169115-3C95-4692-8DA0-9998CCDC5A5F}" destId="{DF1DE161-67A6-4BAE-ADD8-ED4FAAE8A2D5}" srcOrd="0" destOrd="0" presId="urn:microsoft.com/office/officeart/2005/8/layout/radial5"/>
    <dgm:cxn modelId="{A031B9A0-FC78-4BC3-9C43-61BC1816445A}" type="presOf" srcId="{E7169115-3C95-4692-8DA0-9998CCDC5A5F}" destId="{854CAAA9-C063-47FA-8D73-6D2A32633DE8}" srcOrd="1" destOrd="0" presId="urn:microsoft.com/office/officeart/2005/8/layout/radial5"/>
    <dgm:cxn modelId="{F81D6380-9B4D-4186-A9E1-1C1D17BE4124}" srcId="{B28CAD6B-3A79-4147-9596-79E4B1502136}" destId="{56A45E79-6814-4BF9-B7BF-9645FFF10271}" srcOrd="2" destOrd="0" parTransId="{86A7F89B-1678-4F48-BDE1-348E611538C0}" sibTransId="{8D9D817E-45AD-4386-B2A5-4588565DE8C6}"/>
    <dgm:cxn modelId="{8618C347-0AD3-4D11-AF4B-93B4F2D59F09}" type="presOf" srcId="{86A7F89B-1678-4F48-BDE1-348E611538C0}" destId="{805FA7ED-B6B0-434D-AC16-E8236B12A68A}" srcOrd="1" destOrd="0" presId="urn:microsoft.com/office/officeart/2005/8/layout/radial5"/>
    <dgm:cxn modelId="{59EE78F8-F6FC-40D1-83D4-58BC72CC6572}" srcId="{B28CAD6B-3A79-4147-9596-79E4B1502136}" destId="{2D9807C3-4D2F-4331-BDE1-8E63D2B7E843}" srcOrd="0" destOrd="0" parTransId="{B0F6B80C-6E24-47B0-99E7-8D2D35BE3F0A}" sibTransId="{D03D05DB-7D6F-4776-92EF-3F53754113D9}"/>
    <dgm:cxn modelId="{3122539D-2F00-41B8-8681-C9E8143CC569}" type="presParOf" srcId="{F2291B6D-13BA-4113-A943-1A8D7963E1E9}" destId="{08D82D0F-561C-4752-AE1A-4DDBFE3E3BC2}" srcOrd="0" destOrd="0" presId="urn:microsoft.com/office/officeart/2005/8/layout/radial5"/>
    <dgm:cxn modelId="{BC8A91CA-30ED-40D0-98E1-0E25DE6CF5D3}" type="presParOf" srcId="{F2291B6D-13BA-4113-A943-1A8D7963E1E9}" destId="{4921A5EA-4900-4356-BF8B-05A3F383FBF0}" srcOrd="1" destOrd="0" presId="urn:microsoft.com/office/officeart/2005/8/layout/radial5"/>
    <dgm:cxn modelId="{50C8B792-A46B-4F46-B7E9-E1264E5CDEF8}" type="presParOf" srcId="{4921A5EA-4900-4356-BF8B-05A3F383FBF0}" destId="{705377C7-7DA4-448B-B557-4DAB8DE51A4E}" srcOrd="0" destOrd="0" presId="urn:microsoft.com/office/officeart/2005/8/layout/radial5"/>
    <dgm:cxn modelId="{7F14E8FE-015A-4D5E-9BD8-14244900C251}" type="presParOf" srcId="{F2291B6D-13BA-4113-A943-1A8D7963E1E9}" destId="{73C6A751-6222-43E2-84D4-84147D9F1695}" srcOrd="2" destOrd="0" presId="urn:microsoft.com/office/officeart/2005/8/layout/radial5"/>
    <dgm:cxn modelId="{9A8F75CC-B52D-45CF-99F7-A8AC799AA549}" type="presParOf" srcId="{F2291B6D-13BA-4113-A943-1A8D7963E1E9}" destId="{2BB6A724-E213-498B-A9A8-44AA832C5425}" srcOrd="3" destOrd="0" presId="urn:microsoft.com/office/officeart/2005/8/layout/radial5"/>
    <dgm:cxn modelId="{AD9AE384-6480-4250-9971-15666E7AFB0A}" type="presParOf" srcId="{2BB6A724-E213-498B-A9A8-44AA832C5425}" destId="{61561FED-2308-44A5-8CE2-79F6B3EB7DFC}" srcOrd="0" destOrd="0" presId="urn:microsoft.com/office/officeart/2005/8/layout/radial5"/>
    <dgm:cxn modelId="{A509B438-6AAA-4EBF-BAA4-E6CFEE2C1943}" type="presParOf" srcId="{F2291B6D-13BA-4113-A943-1A8D7963E1E9}" destId="{A20A2BE4-6F31-438F-A4B4-F79F53683950}" srcOrd="4" destOrd="0" presId="urn:microsoft.com/office/officeart/2005/8/layout/radial5"/>
    <dgm:cxn modelId="{C9C72086-C58D-4B00-B4EA-47D1FC469DE9}" type="presParOf" srcId="{F2291B6D-13BA-4113-A943-1A8D7963E1E9}" destId="{AF31CFDD-32B7-486C-920E-2C08665FC18E}" srcOrd="5" destOrd="0" presId="urn:microsoft.com/office/officeart/2005/8/layout/radial5"/>
    <dgm:cxn modelId="{73879547-51F4-4EB3-9AC0-8F15DCDD70F8}" type="presParOf" srcId="{AF31CFDD-32B7-486C-920E-2C08665FC18E}" destId="{805FA7ED-B6B0-434D-AC16-E8236B12A68A}" srcOrd="0" destOrd="0" presId="urn:microsoft.com/office/officeart/2005/8/layout/radial5"/>
    <dgm:cxn modelId="{CE163817-2E73-4623-832F-BBDC2BD64E50}" type="presParOf" srcId="{F2291B6D-13BA-4113-A943-1A8D7963E1E9}" destId="{9CB3E145-3C50-4D69-8566-2E85669E61EA}" srcOrd="6" destOrd="0" presId="urn:microsoft.com/office/officeart/2005/8/layout/radial5"/>
    <dgm:cxn modelId="{CD022860-98C7-4292-BE04-1A6F811F9140}" type="presParOf" srcId="{F2291B6D-13BA-4113-A943-1A8D7963E1E9}" destId="{DF1DE161-67A6-4BAE-ADD8-ED4FAAE8A2D5}" srcOrd="7" destOrd="0" presId="urn:microsoft.com/office/officeart/2005/8/layout/radial5"/>
    <dgm:cxn modelId="{5BABA638-18E0-4CE5-BEC8-7C0AEEFC8DFF}" type="presParOf" srcId="{DF1DE161-67A6-4BAE-ADD8-ED4FAAE8A2D5}" destId="{854CAAA9-C063-47FA-8D73-6D2A32633DE8}" srcOrd="0" destOrd="0" presId="urn:microsoft.com/office/officeart/2005/8/layout/radial5"/>
    <dgm:cxn modelId="{21190F41-76BD-436E-8F91-E00B62D01F7F}" type="presParOf" srcId="{F2291B6D-13BA-4113-A943-1A8D7963E1E9}" destId="{679B2D14-2F2A-46AF-B421-66B040ED6C57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82D0F-561C-4752-AE1A-4DDBFE3E3BC2}">
      <dsp:nvSpPr>
        <dsp:cNvPr id="0" name=""/>
        <dsp:cNvSpPr/>
      </dsp:nvSpPr>
      <dsp:spPr>
        <a:xfrm>
          <a:off x="3322108" y="1769080"/>
          <a:ext cx="1262439" cy="12624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Docker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6988" y="1953960"/>
        <a:ext cx="892679" cy="892679"/>
      </dsp:txXfrm>
    </dsp:sp>
    <dsp:sp modelId="{4921A5EA-4900-4356-BF8B-05A3F383FBF0}">
      <dsp:nvSpPr>
        <dsp:cNvPr id="0" name=""/>
        <dsp:cNvSpPr/>
      </dsp:nvSpPr>
      <dsp:spPr>
        <a:xfrm rot="16200000">
          <a:off x="3819583" y="1309686"/>
          <a:ext cx="267490" cy="429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859707" y="1435656"/>
        <a:ext cx="187243" cy="257537"/>
      </dsp:txXfrm>
    </dsp:sp>
    <dsp:sp modelId="{73C6A751-6222-43E2-84D4-84147D9F1695}">
      <dsp:nvSpPr>
        <dsp:cNvPr id="0" name=""/>
        <dsp:cNvSpPr/>
      </dsp:nvSpPr>
      <dsp:spPr>
        <a:xfrm>
          <a:off x="3322108" y="1941"/>
          <a:ext cx="1262439" cy="1262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image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6988" y="186821"/>
        <a:ext cx="892679" cy="892679"/>
      </dsp:txXfrm>
    </dsp:sp>
    <dsp:sp modelId="{2BB6A724-E213-498B-A9A8-44AA832C5425}">
      <dsp:nvSpPr>
        <dsp:cNvPr id="0" name=""/>
        <dsp:cNvSpPr/>
      </dsp:nvSpPr>
      <dsp:spPr>
        <a:xfrm>
          <a:off x="4695582" y="2185685"/>
          <a:ext cx="267490" cy="429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695582" y="2271531"/>
        <a:ext cx="187243" cy="257537"/>
      </dsp:txXfrm>
    </dsp:sp>
    <dsp:sp modelId="{A20A2BE4-6F31-438F-A4B4-F79F53683950}">
      <dsp:nvSpPr>
        <dsp:cNvPr id="0" name=""/>
        <dsp:cNvSpPr/>
      </dsp:nvSpPr>
      <dsp:spPr>
        <a:xfrm>
          <a:off x="5089247" y="1769080"/>
          <a:ext cx="1262439" cy="12624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network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74127" y="1953960"/>
        <a:ext cx="892679" cy="892679"/>
      </dsp:txXfrm>
    </dsp:sp>
    <dsp:sp modelId="{AF31CFDD-32B7-486C-920E-2C08665FC18E}">
      <dsp:nvSpPr>
        <dsp:cNvPr id="0" name=""/>
        <dsp:cNvSpPr/>
      </dsp:nvSpPr>
      <dsp:spPr>
        <a:xfrm rot="5400000">
          <a:off x="3819583" y="3061684"/>
          <a:ext cx="267490" cy="429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859707" y="3107407"/>
        <a:ext cx="187243" cy="257537"/>
      </dsp:txXfrm>
    </dsp:sp>
    <dsp:sp modelId="{9CB3E145-3C50-4D69-8566-2E85669E61EA}">
      <dsp:nvSpPr>
        <dsp:cNvPr id="0" name=""/>
        <dsp:cNvSpPr/>
      </dsp:nvSpPr>
      <dsp:spPr>
        <a:xfrm>
          <a:off x="3322108" y="3536218"/>
          <a:ext cx="1262439" cy="12624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volumes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6988" y="3721098"/>
        <a:ext cx="892679" cy="892679"/>
      </dsp:txXfrm>
    </dsp:sp>
    <dsp:sp modelId="{DF1DE161-67A6-4BAE-ADD8-ED4FAAE8A2D5}">
      <dsp:nvSpPr>
        <dsp:cNvPr id="0" name=""/>
        <dsp:cNvSpPr/>
      </dsp:nvSpPr>
      <dsp:spPr>
        <a:xfrm rot="10800000">
          <a:off x="2943584" y="2185685"/>
          <a:ext cx="267490" cy="429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023831" y="2271531"/>
        <a:ext cx="187243" cy="257537"/>
      </dsp:txXfrm>
    </dsp:sp>
    <dsp:sp modelId="{679B2D14-2F2A-46AF-B421-66B040ED6C57}">
      <dsp:nvSpPr>
        <dsp:cNvPr id="0" name=""/>
        <dsp:cNvSpPr/>
      </dsp:nvSpPr>
      <dsp:spPr>
        <a:xfrm>
          <a:off x="1554970" y="1769080"/>
          <a:ext cx="1262439" cy="12624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container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39850" y="1953960"/>
        <a:ext cx="892679" cy="892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253EF-8FE2-426B-8C0D-C8255BAA298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35A9B-D42A-4091-98C9-2929911B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22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C366D-C523-4689-BB08-AD8E0945C9F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7D594-CC84-4BA9-AB15-688EF8598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618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1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source code deploy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script or tool. </a:t>
            </a:r>
            <a:r>
              <a:rPr lang="en-US" baseline="0" dirty="0" err="1" smtClean="0"/>
              <a:t>Tuỳ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compile, transform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command-line tool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setting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13 </a:t>
            </a:r>
            <a:r>
              <a:rPr lang="en-US" baseline="0" dirty="0" err="1" smtClean="0"/>
              <a:t>tháng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2013 </a:t>
            </a:r>
          </a:p>
          <a:p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Golang</a:t>
            </a:r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8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extension(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endParaRPr lang="en-US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kịch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5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56CACCA-7EC1-48E1-9C89-815FED6A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9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ACCA-7EC1-48E1-9C89-815FED6A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2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6CACCA-7EC1-48E1-9C89-815FED6A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55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6CACCA-7EC1-48E1-9C89-815FED6A7F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5305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6CACCA-7EC1-48E1-9C89-815FED6A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ACCA-7EC1-48E1-9C89-815FED6A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8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ACCA-7EC1-48E1-9C89-815FED6A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01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ACCA-7EC1-48E1-9C89-815FED6A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49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6CACCA-7EC1-48E1-9C89-815FED6A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0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ACCA-7EC1-48E1-9C89-815FED6A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3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6CACCA-7EC1-48E1-9C89-815FED6A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ACCA-7EC1-48E1-9C89-815FED6A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7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ACCA-7EC1-48E1-9C89-815FED6A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8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ACCA-7EC1-48E1-9C89-815FED6A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0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ACCA-7EC1-48E1-9C89-815FED6A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4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ACCA-7EC1-48E1-9C89-815FED6A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3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ACCA-7EC1-48E1-9C89-815FED6A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1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ACCA-7EC1-48E1-9C89-815FED6A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59" y="1109579"/>
            <a:ext cx="6096000" cy="313372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281160" y="6483358"/>
            <a:ext cx="2910840" cy="374642"/>
          </a:xfrm>
        </p:spPr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13250" cy="365125"/>
          </a:xfrm>
        </p:spPr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961" y="174173"/>
            <a:ext cx="1039239" cy="859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3143" y="1034143"/>
            <a:ext cx="24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54" y="1929726"/>
            <a:ext cx="4592817" cy="1765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752" y="4188415"/>
            <a:ext cx="36385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3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26" y="1442920"/>
            <a:ext cx="7779484" cy="418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80" y="1197577"/>
            <a:ext cx="9378669" cy="51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25" y="1376289"/>
            <a:ext cx="8605629" cy="454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81160" y="6483358"/>
            <a:ext cx="2910840" cy="374642"/>
          </a:xfrm>
        </p:spPr>
        <p:txBody>
          <a:bodyPr/>
          <a:lstStyle/>
          <a:p>
            <a:r>
              <a:rPr lang="vi-VN" dirty="0" smtClean="0"/>
              <a:t>NGUYỄN TIẾN NGHĨA (nghiant)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00800" cy="365125"/>
          </a:xfrm>
        </p:spPr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3" y="136891"/>
            <a:ext cx="10848039" cy="62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81" y="1862333"/>
            <a:ext cx="6095238" cy="313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327" y="1173345"/>
            <a:ext cx="1401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75515" y="228600"/>
            <a:ext cx="34387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build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6851"/>
            <a:ext cx="4615543" cy="1885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04" y="3352801"/>
            <a:ext cx="2549592" cy="2109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00" y="1354932"/>
            <a:ext cx="3859100" cy="196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961" y="174173"/>
            <a:ext cx="1039239" cy="859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9086" y="604158"/>
            <a:ext cx="26479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??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0087" y="2100944"/>
            <a:ext cx="50074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building , deploying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containers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961" y="1947001"/>
            <a:ext cx="38100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smtClean="0"/>
              <a:t>NGUYỄN TIẾN NGHĨA (nghiant)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961" y="174173"/>
            <a:ext cx="1039239" cy="859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0371" y="1034143"/>
            <a:ext cx="4713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369830"/>
              </p:ext>
            </p:extLst>
          </p:nvPr>
        </p:nvGraphicFramePr>
        <p:xfrm>
          <a:off x="2402114" y="1752600"/>
          <a:ext cx="7906657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97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1933</TotalTime>
  <Words>233</Words>
  <Application>Microsoft Office PowerPoint</Application>
  <PresentationFormat>Widescreen</PresentationFormat>
  <Paragraphs>40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23</cp:revision>
  <dcterms:created xsi:type="dcterms:W3CDTF">2022-06-14T02:13:08Z</dcterms:created>
  <dcterms:modified xsi:type="dcterms:W3CDTF">2022-06-15T10:26:56Z</dcterms:modified>
</cp:coreProperties>
</file>