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0CB2-6796-4E9E-99BF-5A90287B4B9D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5D46C-CBF4-48AB-9932-D85616D2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5D46C-CBF4-48AB-9932-D85616D28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2B931-A4E9-44BF-B9FF-6D3A950E6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SVN-Gotham" panose="02000604030000020004" pitchFamily="50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460B9AA-AABF-40D2-B170-0DB6CCF0C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SVN-Gotham Book" panose="02000604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B03D81-7D32-4831-AC28-0989A004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59B560-4EFF-4EFB-B8E1-8AEB185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A777D-7A77-4FAA-9BAB-5FFF6EC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D04B6-3803-4956-810C-2F73A045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7421C25-D6A8-4E5B-83A6-4A9D8C62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CE0641-6C80-4669-84C1-19BE33FA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CEE876-876A-475D-95FE-BF6F57A5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E083AC-7AB2-4341-BC89-B9D1058C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8CB623E-F287-4074-B800-390CE87E2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0C179A9-3ED1-47C2-A5CE-A1F8DD84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512911-CAD0-4C1C-9580-1895DB99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EBBC102-D3BC-4611-9ECF-1AFC902F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53D515-F04F-4C86-8F85-86F83B4D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3BC18-6620-4FC0-9A4A-EC15E40B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VN-Gotham Book" panose="02000604040000020004" pitchFamily="50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8613DE-CF44-43BA-9E4E-6C901678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VN-Gotham Book" panose="02000604040000020004" pitchFamily="50" charset="0"/>
              </a:defRPr>
            </a:lvl1pPr>
            <a:lvl2pPr>
              <a:defRPr>
                <a:latin typeface="SVN-Gotham Book" panose="02000604040000020004" pitchFamily="50" charset="0"/>
              </a:defRPr>
            </a:lvl2pPr>
            <a:lvl3pPr>
              <a:defRPr>
                <a:latin typeface="SVN-Gotham Book" panose="02000604040000020004" pitchFamily="50" charset="0"/>
              </a:defRPr>
            </a:lvl3pPr>
            <a:lvl4pPr>
              <a:defRPr>
                <a:latin typeface="SVN-Gotham Book" panose="02000604040000020004" pitchFamily="50" charset="0"/>
              </a:defRPr>
            </a:lvl4pPr>
            <a:lvl5pPr>
              <a:defRPr>
                <a:latin typeface="SVN-Gotham Book" panose="02000604040000020004" pitchFamily="50" charset="0"/>
              </a:defRPr>
            </a:lvl5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58D6EE6-0220-4E66-A763-4F7A7039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BB2C5D-B40F-4BF4-9711-7BC78836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90510CC-5C74-4CDE-BD11-BC711D56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9403C9-FC56-4F43-9AFC-FE225701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413B8D-847E-473D-836A-5B1E4C5F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71B729C-A8F1-4C68-A533-B788579F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5001DCE-70BE-4CF9-BD0B-EFF14F73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7A5134-A03C-43AD-BB89-4279699C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2F4079-150E-453C-AA2F-0CAA0E93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85D932-0F69-418F-A83D-E474FC4A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152423C-B91A-476B-87F9-83566141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C54C880-B020-4D94-8D82-DBCCF883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EF555DD-B867-4DE0-8135-32EB10FE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290176A-FFCB-4F6A-8B2B-7BFDDE40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B11444-30FE-44B9-9A57-A311003D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FB9BC4-66D2-4CD2-9093-B77F87AC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6CA5D7-3186-4F04-B616-18CBF544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D6D45F3-B743-4212-AA3D-1566BBB70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4EB9F3A-2834-4B17-B9F5-CE36B061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6A960D0-D993-4E61-BB63-D4BBC7ED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6CF34D3-8716-49AD-BB24-FBCCC668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EADE528-3660-4DBA-B1B5-33A4F7C9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8FADBA-CBEE-4C03-B542-5F35B1CE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CB8B2D2-85CE-4BBA-9131-CED34675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BBA0DBB-E787-435A-98C0-A24E483B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2556A2D-E194-46FB-A3B6-6CAD3C2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143EFDA-1CFA-414A-8F73-4BC9E81B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0D61E88-29D6-4510-8713-1786CCB4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27029F-12CC-4143-8E91-46AE33E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A84DC1-F0AE-4538-B0A7-44D1F567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C1FEDE-9A31-450C-8324-AA2D30CD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819DE0D-BFAF-44FE-936B-A9A28A70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3032E23-D3F2-4003-9602-EA0740F7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A1E7315-57DA-4986-AE71-160C84BC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9A97FCF-B40A-4BBA-9EBB-105755A7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D7AEB0-0141-4D14-AEF1-68099C4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68076E-8EE7-49DB-B377-71146E1E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8F918DA-E2B7-4F25-B755-BD39B57BC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4041D6-FE80-497B-9727-05152165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CF5C869-7CA9-44F7-A9ED-1518FBE6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398560-6DBC-44F0-8D89-DA12BCD0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2BA65C7-4A4B-4E1D-A9D2-A0510461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07BA66-12D6-4346-A12E-FEB680A2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25513B-2CBE-421F-BDC2-618CEEAF1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1975-CF7B-477B-82B7-936705DC650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C3F604-BADA-433A-848C-DF4D7D55D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E70CA1-1D9E-4BBD-BF0D-E284F1B22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D26C-8E56-4CF5-9E5A-4DE62E53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261B00-323C-437D-81F6-1DA523FB5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 LCD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635CCCE-585F-4312-848D-3721D41EB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GLCD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; </a:t>
            </a:r>
          </a:p>
          <a:p>
            <a:pPr algn="l"/>
            <a:r>
              <a:rPr lang="en-US" dirty="0"/>
              <a:t>	   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; </a:t>
            </a:r>
          </a:p>
          <a:p>
            <a:pPr algn="l"/>
            <a:r>
              <a:rPr lang="en-US" dirty="0"/>
              <a:t>	    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307396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C6CE26-E5D3-4DAC-90BA-93BA24D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D6F253-D80B-4449-B34B-F7C6DDAF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046B7D-39E8-4CD4-9D30-60AA357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GLCD 128x64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A91861-8DA0-4315-ADC3-E7E423F1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128x64 pixels</a:t>
            </a:r>
          </a:p>
          <a:p>
            <a:r>
              <a:rPr lang="en-US" dirty="0"/>
              <a:t>2 drivers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128 </a:t>
            </a:r>
            <a:r>
              <a:rPr lang="en-US" dirty="0" err="1"/>
              <a:t>cột</a:t>
            </a:r>
            <a:r>
              <a:rPr lang="en-US" dirty="0"/>
              <a:t>.</a:t>
            </a:r>
          </a:p>
          <a:p>
            <a:r>
              <a:rPr lang="en-US" dirty="0"/>
              <a:t>1 driver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br>
              <a:rPr lang="en-US" dirty="0"/>
            </a:br>
            <a:r>
              <a:rPr lang="en-US" dirty="0"/>
              <a:t>64 hang. 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E9BC42B-5C54-439F-82D8-77725EBF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59" y="1901031"/>
            <a:ext cx="6600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43B2A2-F42F-4AFE-A7D6-A3C8F77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GLCD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E9A3BF-0A4B-4768-B952-67A3ABE6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pins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15E6844-B185-459B-B4FB-DAB96EF5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8" y="681037"/>
            <a:ext cx="8752002" cy="57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4D935C-5DA3-4E9E-B0E6-6836D5C7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GLCD PINs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7EA826-4401-427C-ABB9-0DA7C74D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LCD 128x64 Pin Diagram">
            <a:extLst>
              <a:ext uri="{FF2B5EF4-FFF2-40B4-BE49-F238E27FC236}">
                <a16:creationId xmlns:a16="http://schemas.microsoft.com/office/drawing/2014/main" id="{802B3B7A-0101-4BDF-B1CE-5B2FB03EB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"/>
          <a:stretch/>
        </p:blipFill>
        <p:spPr bwMode="auto">
          <a:xfrm>
            <a:off x="257422" y="1369047"/>
            <a:ext cx="7538547" cy="53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E27D0CD-C0B4-4865-B479-03F7D9EF2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994" y="1123950"/>
            <a:ext cx="7219950" cy="4610100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943B3D26-7FC1-47D8-A890-E93733E1A0EB}"/>
              </a:ext>
            </a:extLst>
          </p:cNvPr>
          <p:cNvSpPr/>
          <p:nvPr/>
        </p:nvSpPr>
        <p:spPr>
          <a:xfrm>
            <a:off x="78311" y="3525625"/>
            <a:ext cx="5455224" cy="32123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3B1C159-80B4-403C-82E6-3085769F4776}"/>
              </a:ext>
            </a:extLst>
          </p:cNvPr>
          <p:cNvSpPr txBox="1"/>
          <p:nvPr/>
        </p:nvSpPr>
        <p:spPr>
          <a:xfrm>
            <a:off x="2073405" y="5488953"/>
            <a:ext cx="294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  <a:latin typeface="SVN-Gotham Book" panose="02000604040000020004" pitchFamily="50" charset="0"/>
              </a:rPr>
              <a:t>Giống</a:t>
            </a:r>
            <a:r>
              <a:rPr lang="en-US" sz="3000" dirty="0">
                <a:solidFill>
                  <a:srgbClr val="FF0000"/>
                </a:solidFill>
                <a:latin typeface="SVN-Gotham Book" panose="02000604040000020004" pitchFamily="50" charset="0"/>
              </a:rPr>
              <a:t> </a:t>
            </a:r>
            <a:br>
              <a:rPr lang="en-US" sz="3000" dirty="0">
                <a:solidFill>
                  <a:srgbClr val="FF0000"/>
                </a:solidFill>
                <a:latin typeface="SVN-Gotham Book" panose="02000604040000020004" pitchFamily="50" charset="0"/>
              </a:rPr>
            </a:br>
            <a:r>
              <a:rPr lang="en-US" sz="3000" dirty="0" err="1">
                <a:solidFill>
                  <a:srgbClr val="FF0000"/>
                </a:solidFill>
                <a:latin typeface="SVN-Gotham Book" panose="02000604040000020004" pitchFamily="50" charset="0"/>
              </a:rPr>
              <a:t>với</a:t>
            </a:r>
            <a:r>
              <a:rPr lang="en-US" sz="3000" dirty="0">
                <a:solidFill>
                  <a:srgbClr val="FF0000"/>
                </a:solidFill>
                <a:latin typeface="SVN-Gotham Book" panose="02000604040000020004" pitchFamily="50" charset="0"/>
              </a:rPr>
              <a:t> LCD</a:t>
            </a:r>
          </a:p>
        </p:txBody>
      </p:sp>
    </p:spTree>
    <p:extLst>
      <p:ext uri="{BB962C8B-B14F-4D97-AF65-F5344CB8AC3E}">
        <p14:creationId xmlns:p14="http://schemas.microsoft.com/office/powerpoint/2010/main" val="41161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D7D25D-B520-423B-A3CA-1DAC3E2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GLCD PINs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5E60AA-A333-4895-9D93-3F556B1E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LCD 128x64 Pin Diagram">
            <a:extLst>
              <a:ext uri="{FF2B5EF4-FFF2-40B4-BE49-F238E27FC236}">
                <a16:creationId xmlns:a16="http://schemas.microsoft.com/office/drawing/2014/main" id="{B961E302-5ADF-49FB-815D-21E69E4E3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"/>
          <a:stretch/>
        </p:blipFill>
        <p:spPr bwMode="auto">
          <a:xfrm>
            <a:off x="4653453" y="752542"/>
            <a:ext cx="7538547" cy="53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7B54168-A5A1-4747-AD56-2C237F455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3" y="2362994"/>
            <a:ext cx="7239000" cy="3276600"/>
          </a:xfrm>
          <a:prstGeom prst="rect">
            <a:avLst/>
          </a:prstGeom>
        </p:spPr>
      </p:pic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2DD1667-E795-43FA-90B8-1329D2E15AAF}"/>
              </a:ext>
            </a:extLst>
          </p:cNvPr>
          <p:cNvSpPr/>
          <p:nvPr/>
        </p:nvSpPr>
        <p:spPr>
          <a:xfrm>
            <a:off x="9511645" y="2507530"/>
            <a:ext cx="2380808" cy="42137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59F68D9-54D4-43FC-9AC9-1423496D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49" y="2856976"/>
            <a:ext cx="7632482" cy="3772086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1AC1CFD-5BA7-4D12-9F7A-7586262B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GLCD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07C46F-3ABC-416E-8190-70D988F8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84796" cy="4351338"/>
          </a:xfrm>
        </p:spPr>
        <p:txBody>
          <a:bodyPr/>
          <a:lstStyle/>
          <a:p>
            <a:r>
              <a:rPr lang="en-US" dirty="0"/>
              <a:t>2 BĐK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CS1 &amp; CS2</a:t>
            </a:r>
          </a:p>
          <a:p>
            <a:pPr lvl="1"/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:  CS1 = 1, CS2 = 0.</a:t>
            </a:r>
          </a:p>
          <a:p>
            <a:pPr lvl="1"/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: CS1 = 0, CS2 = 1.</a:t>
            </a:r>
          </a:p>
        </p:txBody>
      </p:sp>
    </p:spTree>
    <p:extLst>
      <p:ext uri="{BB962C8B-B14F-4D97-AF65-F5344CB8AC3E}">
        <p14:creationId xmlns:p14="http://schemas.microsoft.com/office/powerpoint/2010/main" val="20571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31F1E76-F687-4089-A055-F7826A38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12" y="1930703"/>
            <a:ext cx="8583246" cy="47567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AD127A2-2070-45B7-BC12-240881A6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on GLCD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DC0B34-0DE7-48EC-BB99-775D9E33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37"/>
            <a:ext cx="10515600" cy="4756725"/>
          </a:xfrm>
        </p:spPr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Y</a:t>
            </a:r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0848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1C799F1-32F5-44AC-B709-EB5CC81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</a:rPr>
              <a:t>Tập</a:t>
            </a:r>
            <a:r>
              <a:rPr lang="en-US" sz="3600" kern="1200" dirty="0">
                <a:solidFill>
                  <a:srgbClr val="FFFFFF"/>
                </a:solidFill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</a:rPr>
              <a:t>lệnh</a:t>
            </a:r>
            <a:r>
              <a:rPr lang="en-US" sz="3600" kern="1200" dirty="0">
                <a:solidFill>
                  <a:srgbClr val="FFFFFF"/>
                </a:solidFill>
              </a:rPr>
              <a:t> GLCD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9D75CD9-E3C1-4914-9477-B24671EE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66661"/>
            <a:ext cx="7782870" cy="61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1C799F1-32F5-44AC-B709-EB5CC81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</a:rPr>
              <a:t>Tập</a:t>
            </a:r>
            <a:r>
              <a:rPr lang="en-US" sz="3600" kern="1200" dirty="0">
                <a:solidFill>
                  <a:srgbClr val="FFFFFF"/>
                </a:solidFill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</a:rPr>
              <a:t>lệnh</a:t>
            </a:r>
            <a:r>
              <a:rPr lang="en-US" sz="3600" kern="1200" dirty="0">
                <a:solidFill>
                  <a:srgbClr val="FFFFFF"/>
                </a:solidFill>
              </a:rPr>
              <a:t> GLCD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EFEE378-F50D-44E9-8E8B-869BF295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92399"/>
            <a:ext cx="7849889" cy="58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373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129</Words>
  <Application>Microsoft Office PowerPoint</Application>
  <PresentationFormat>Màn hình rộng</PresentationFormat>
  <Paragraphs>24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SVN-Gotham</vt:lpstr>
      <vt:lpstr>SVN-Gotham Book</vt:lpstr>
      <vt:lpstr>Times New Roman</vt:lpstr>
      <vt:lpstr>Chủ đề Office</vt:lpstr>
      <vt:lpstr>Graphic LCD </vt:lpstr>
      <vt:lpstr>GLCD 128x64</vt:lpstr>
      <vt:lpstr>GLCD</vt:lpstr>
      <vt:lpstr>GLCD PINs</vt:lpstr>
      <vt:lpstr>GLCD PINs</vt:lpstr>
      <vt:lpstr>Writing to GLCD</vt:lpstr>
      <vt:lpstr>Display Data on GLCD</vt:lpstr>
      <vt:lpstr>Tập lệnh GLCD</vt:lpstr>
      <vt:lpstr>Tập lệnh GLCD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nghia111325@cvp.vn</dc:creator>
  <cp:lastModifiedBy>nghia111325@cvp.vn</cp:lastModifiedBy>
  <cp:revision>17</cp:revision>
  <dcterms:created xsi:type="dcterms:W3CDTF">2021-03-12T15:43:23Z</dcterms:created>
  <dcterms:modified xsi:type="dcterms:W3CDTF">2021-03-12T17:53:28Z</dcterms:modified>
</cp:coreProperties>
</file>