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  <p:sldId id="258" r:id="rId4"/>
    <p:sldId id="256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480DC-299A-4D87-B7AF-CFA3E5B1C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24DAC8B-745F-4168-881A-6F1C4337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F5A572B-AD11-433A-B358-23DA918B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2796AB-97BB-4375-A52C-CF7DD07F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AC4AA35-1783-4940-B303-CAE3F171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3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28A6F6-1220-4E64-81C8-1BA729B3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E094B8E-5E3E-47A9-8EE5-6C8C83C75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22C7B2C-EA67-4BD5-B0ED-FF570D27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ACAF165-AA6C-47A3-9E02-7D3271D9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9F8F292-B688-4758-A1DE-FEF673D7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F195290-6CBB-4CD4-BD18-8CAF3013E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15A638B-3AEA-473B-A8A1-BA0D9CB2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2B03800-2A76-466C-A162-09851C4E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9DA715-C472-4D53-92B1-2E5BC941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16C602-CF4D-4EC4-8EF5-F781363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11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06/03/2021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D01A08-1372-4583-8F09-DE085D02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00C422-4153-475A-B3DC-A4DDBFAD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62FBAE-03CE-490D-ABBB-A4C7338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FC70FBF-8C60-45BF-9436-5014384D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0BEED3F-9EAE-4E37-963B-EFC12788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EB6320-DB5E-436E-80CE-DD934097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FB6E2C-2BC7-49EE-9EA4-2C005ADA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D9C7BD-B8DA-4FE8-87FF-8D77BFB6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DDD3146-0399-437A-B76B-081425D8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390C6A4-8DC8-419B-8020-E1F880F4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6126B1-848C-4059-9547-484FE05C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5EF8C8-27C3-41A6-B52B-283A86D73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5C4B855-A6CD-4ED0-9C91-87B48E0E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33D0FDD-61FA-4A31-9C7D-D151921C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700697C-AAE2-4F0A-9C2E-5DDED098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CCBB8B1-0D0E-46A6-BD62-2B9CC04D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7EBAF8-1454-4F98-B01B-AD3681DD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D8C9228-67D1-44C6-9FE7-B4CC6E95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60CC875-9E04-4F2D-99A2-9CFD6F9B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9EEDBCE-3D5B-41A1-984B-A48E7BE32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DDE9D96-F6DF-4C71-8FB9-417026737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BA31D23-2DD7-4A05-B2B4-48FEFF33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AF3F067-E3D3-43EF-9027-0461666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8AD5B74-E645-4D94-AAA6-E866EB51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2F2624-0B5A-43F9-BEBC-2818F5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C4A783C-D5FC-4E0A-AD28-86B007F5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E989AB2-5107-47F2-B42F-1A747E1A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CB95511-017A-4146-8997-E0DCCB28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1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27F4E60-DE79-49BA-BFA2-EC0575F4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978642F-CA2B-46CE-9567-485C8359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C1FFD9-7559-4824-BBCF-E1E50C7F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EDD71B-143C-4C57-8557-DC6196F5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475D6D-C5C7-423D-81DD-B7A1B7CC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F1BD0FF-97FE-49CE-9141-415F2731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DF2454D-7DF3-4BF3-B516-DC372ECE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10EB876-F1A3-4379-8FBC-114A36AC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8230DF4-9BDE-4DA0-9CD6-8DF44417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0B2049-C8F3-4FAB-B74A-D4630831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EF5538E-BB2A-42A3-BC5D-5FE314FA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D6B23C5-10B4-43B8-B348-22FA63D70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1291CC5-5CB3-455C-9240-173B6A8A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7A0F47-0A67-427C-9754-3EDCB2C3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288A61-FEE4-4918-A9DE-78A3FD31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FB5855F-14D0-481E-AC53-63493CCE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2B05EA4-5322-4489-ACB4-B28E350C6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469FA0-3138-46AE-9CBB-F7F8AEEAE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D1C4-8C14-4C4D-83B5-874C11260272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147F648-9280-4F49-ADCD-90C396D1D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B9F9CF-4D56-4056-8342-D233625DF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DD8C-91F5-4FAF-964D-B51D88F9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6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2432776"/>
            <a:ext cx="8791575" cy="199244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rial"/>
                <a:cs typeface="Arial"/>
              </a:rPr>
              <a:t>WatCH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 – dog </a:t>
            </a:r>
            <a:br>
              <a:rPr lang="en-US" dirty="0">
                <a:solidFill>
                  <a:srgbClr val="FFFF00"/>
                </a:solidFill>
                <a:latin typeface="Arial"/>
                <a:cs typeface="Arial"/>
              </a:rPr>
            </a:b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37931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994299"/>
            <a:ext cx="8791575" cy="67851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FFFF00"/>
                </a:solidFill>
                <a:latin typeface="Arial"/>
                <a:cs typeface="Arial"/>
              </a:rPr>
              <a:t>WatCH</a:t>
            </a:r>
            <a:r>
              <a:rPr lang="en-US" sz="3600" dirty="0">
                <a:solidFill>
                  <a:srgbClr val="FFFF00"/>
                </a:solidFill>
                <a:latin typeface="Arial"/>
                <a:cs typeface="Arial"/>
              </a:rPr>
              <a:t> – dog timer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74C4E46-F06B-4B2C-9905-622531C30355}"/>
              </a:ext>
            </a:extLst>
          </p:cNvPr>
          <p:cNvSpPr txBox="1"/>
          <p:nvPr/>
        </p:nvSpPr>
        <p:spPr>
          <a:xfrm>
            <a:off x="1700212" y="2090172"/>
            <a:ext cx="9370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VN-Gotham" panose="02000604030000020004" pitchFamily="50" charset="0"/>
              </a:rPr>
              <a:t>Có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nhiều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nguyên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nhân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dẫn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đến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hệ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thống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bị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treo</a:t>
            </a:r>
            <a:r>
              <a:rPr lang="en-US" sz="2800" dirty="0">
                <a:latin typeface="SVN-Gotham" panose="02000604030000020004" pitchFamily="50" charset="0"/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VN-Gotham" panose="02000604030000020004" pitchFamily="50" charset="0"/>
              </a:rPr>
              <a:t>Code </a:t>
            </a:r>
            <a:r>
              <a:rPr lang="en-US" sz="2800" dirty="0" err="1">
                <a:latin typeface="SVN-Gotham" panose="02000604030000020004" pitchFamily="50" charset="0"/>
              </a:rPr>
              <a:t>chưa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chặt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chẽ</a:t>
            </a:r>
            <a:endParaRPr lang="en-US" sz="2800" dirty="0">
              <a:latin typeface="SVN-Gotham" panose="02000604030000020004" pitchFamily="50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VN-Gotham" panose="02000604030000020004" pitchFamily="50" charset="0"/>
              </a:rPr>
              <a:t>Ngoại</a:t>
            </a:r>
            <a:r>
              <a:rPr lang="en-US" sz="2800" dirty="0">
                <a:latin typeface="SVN-Gotham" panose="02000604030000020004" pitchFamily="50" charset="0"/>
              </a:rPr>
              <a:t> vi </a:t>
            </a:r>
            <a:r>
              <a:rPr lang="en-US" sz="2800" dirty="0" err="1">
                <a:latin typeface="SVN-Gotham" panose="02000604030000020004" pitchFamily="50" charset="0"/>
              </a:rPr>
              <a:t>không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phản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hồi</a:t>
            </a:r>
            <a:endParaRPr lang="en-US" sz="2800" dirty="0">
              <a:latin typeface="SVN-Gotham" panose="02000604030000020004" pitchFamily="50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VN-Gotham" panose="02000604030000020004" pitchFamily="50" charset="0"/>
              </a:rPr>
              <a:t>Nhiễu</a:t>
            </a:r>
            <a:r>
              <a:rPr lang="en-US" sz="2800" dirty="0">
                <a:latin typeface="SVN-Gotham" panose="02000604030000020004" pitchFamily="50" charset="0"/>
              </a:rPr>
              <a:t>, </a:t>
            </a:r>
            <a:r>
              <a:rPr lang="en-US" sz="2800" dirty="0" err="1">
                <a:latin typeface="SVN-Gotham" panose="02000604030000020004" pitchFamily="50" charset="0"/>
              </a:rPr>
              <a:t>tràn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bộ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nhớ</a:t>
            </a:r>
            <a:r>
              <a:rPr lang="en-US" sz="2800" dirty="0">
                <a:latin typeface="SVN-Gotham" panose="02000604030000020004" pitchFamily="50" charset="0"/>
              </a:rPr>
              <a:t>, 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VN-Gotham" panose="02000604030000020004" pitchFamily="50" charset="0"/>
              </a:rPr>
              <a:t>Sử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dụng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để</a:t>
            </a:r>
            <a:r>
              <a:rPr lang="en-US" sz="2800" dirty="0">
                <a:latin typeface="SVN-Gotham" panose="02000604030000020004" pitchFamily="50" charset="0"/>
              </a:rPr>
              <a:t> Reset MCU </a:t>
            </a:r>
            <a:r>
              <a:rPr lang="en-US" sz="2800" dirty="0" err="1">
                <a:latin typeface="SVN-Gotham" panose="02000604030000020004" pitchFamily="50" charset="0"/>
              </a:rPr>
              <a:t>khi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chương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trình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bị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treo</a:t>
            </a:r>
            <a:r>
              <a:rPr lang="en-US" sz="2800" dirty="0">
                <a:latin typeface="SVN-Gotham" panose="02000604030000020004" pitchFamily="50" charset="0"/>
              </a:rPr>
              <a:t>, </a:t>
            </a:r>
            <a:r>
              <a:rPr lang="en-US" sz="2800" dirty="0" err="1">
                <a:latin typeface="SVN-Gotham" panose="02000604030000020004" pitchFamily="50" charset="0"/>
              </a:rPr>
              <a:t>sự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cố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quá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thời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gian</a:t>
            </a:r>
            <a:r>
              <a:rPr lang="en-US" sz="2800" dirty="0">
                <a:latin typeface="SVN-Gotham" panose="02000604030000020004" pitchFamily="50" charset="0"/>
              </a:rPr>
              <a:t> </a:t>
            </a:r>
            <a:r>
              <a:rPr lang="en-US" sz="2800" dirty="0" err="1">
                <a:latin typeface="SVN-Gotham" panose="02000604030000020004" pitchFamily="50" charset="0"/>
              </a:rPr>
              <a:t>TimeOut</a:t>
            </a:r>
            <a:endParaRPr lang="en-US" sz="2800" dirty="0">
              <a:latin typeface="SVN-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5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500" y="1530941"/>
            <a:ext cx="9212127" cy="911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FFFF00"/>
                </a:solidFill>
                <a:latin typeface="Arial"/>
                <a:cs typeface="Arial"/>
              </a:rPr>
              <a:t>Sử</a:t>
            </a: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"/>
                <a:cs typeface="Arial"/>
              </a:rPr>
              <a:t>dụng</a:t>
            </a: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 clock </a:t>
            </a:r>
            <a:r>
              <a:rPr lang="en-US" sz="2400" dirty="0" err="1">
                <a:solidFill>
                  <a:srgbClr val="FFFF00"/>
                </a:solidFill>
                <a:latin typeface="Arial"/>
                <a:cs typeface="Arial"/>
              </a:rPr>
              <a:t>độc</a:t>
            </a: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"/>
                <a:cs typeface="Arial"/>
              </a:rPr>
              <a:t>lập</a:t>
            </a: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"/>
                <a:cs typeface="Arial"/>
              </a:rPr>
              <a:t>với</a:t>
            </a: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"/>
                <a:cs typeface="Arial"/>
              </a:rPr>
              <a:t>hệ</a:t>
            </a: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"/>
                <a:cs typeface="Arial"/>
              </a:rPr>
              <a:t>thống</a:t>
            </a:r>
            <a:endParaRPr lang="en-US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êu đề 5">
            <a:extLst>
              <a:ext uri="{FF2B5EF4-FFF2-40B4-BE49-F238E27FC236}">
                <a16:creationId xmlns:a16="http://schemas.microsoft.com/office/drawing/2014/main" id="{C3AC7D13-9EEC-47CD-9FDA-484D4D21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425" y="432671"/>
            <a:ext cx="8791575" cy="911424"/>
          </a:xfrm>
        </p:spPr>
        <p:txBody>
          <a:bodyPr/>
          <a:lstStyle/>
          <a:p>
            <a:pPr algn="ctr"/>
            <a:r>
              <a:rPr lang="en-US" dirty="0">
                <a:latin typeface="SVN-Gotham" panose="02000604030000020004" pitchFamily="50" charset="0"/>
              </a:rPr>
              <a:t>How it works?</a:t>
            </a:r>
          </a:p>
        </p:txBody>
      </p:sp>
      <p:pic>
        <p:nvPicPr>
          <p:cNvPr id="1026" name="Picture 2" descr="Vai trò của Watchdog Timer đối với thiết bị nhúng trong hệ thống giám sát  công nghiệp - Tự động hóa">
            <a:extLst>
              <a:ext uri="{FF2B5EF4-FFF2-40B4-BE49-F238E27FC236}">
                <a16:creationId xmlns:a16="http://schemas.microsoft.com/office/drawing/2014/main" id="{8304156B-85D5-4325-8ED0-81A201ABD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79" y="2260504"/>
            <a:ext cx="6180841" cy="41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1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772998"/>
            <a:ext cx="8791575" cy="6450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Arial"/>
                <a:cs typeface="Arial"/>
              </a:rPr>
              <a:t>Registers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6240A58-4D6F-49C3-B9BF-CD3FC689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71" y="1418074"/>
            <a:ext cx="9520658" cy="2061453"/>
          </a:xfrm>
          <a:prstGeom prst="rect">
            <a:avLst/>
          </a:prstGeom>
        </p:spPr>
      </p:pic>
      <p:sp>
        <p:nvSpPr>
          <p:cNvPr id="5" name="Mũi tên: Xuống 4">
            <a:extLst>
              <a:ext uri="{FF2B5EF4-FFF2-40B4-BE49-F238E27FC236}">
                <a16:creationId xmlns:a16="http://schemas.microsoft.com/office/drawing/2014/main" id="{B6C82F73-3003-4A9F-80B4-A447B0B8FA3E}"/>
              </a:ext>
            </a:extLst>
          </p:cNvPr>
          <p:cNvSpPr/>
          <p:nvPr/>
        </p:nvSpPr>
        <p:spPr>
          <a:xfrm>
            <a:off x="6638777" y="3297677"/>
            <a:ext cx="603115" cy="5739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96FF12C-5617-405B-8865-C3E1C2FC0B45}"/>
              </a:ext>
            </a:extLst>
          </p:cNvPr>
          <p:cNvSpPr txBox="1"/>
          <p:nvPr/>
        </p:nvSpPr>
        <p:spPr>
          <a:xfrm>
            <a:off x="6460541" y="3792310"/>
            <a:ext cx="4395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SVN-Gotham" panose="02000604030000020004" pitchFamily="50" charset="0"/>
              </a:rPr>
              <a:t>WDE = 1, </a:t>
            </a:r>
            <a:r>
              <a:rPr lang="en-US" sz="2600" dirty="0" err="1">
                <a:latin typeface="SVN-Gotham" panose="02000604030000020004" pitchFamily="50" charset="0"/>
              </a:rPr>
              <a:t>bật</a:t>
            </a:r>
            <a:r>
              <a:rPr lang="en-US" sz="2600" dirty="0">
                <a:latin typeface="SVN-Gotham" panose="02000604030000020004" pitchFamily="50" charset="0"/>
              </a:rPr>
              <a:t> </a:t>
            </a:r>
            <a:r>
              <a:rPr lang="en-US" sz="2600" dirty="0" err="1">
                <a:latin typeface="SVN-Gotham" panose="02000604030000020004" pitchFamily="50" charset="0"/>
              </a:rPr>
              <a:t>WatchDog</a:t>
            </a:r>
            <a:endParaRPr lang="en-US" sz="2600" dirty="0">
              <a:latin typeface="SVN-Gotham" panose="02000604030000020004" pitchFamily="50" charset="0"/>
            </a:endParaRPr>
          </a:p>
        </p:txBody>
      </p:sp>
      <p:sp>
        <p:nvSpPr>
          <p:cNvPr id="7" name="Mũi tên: Xuống 6">
            <a:extLst>
              <a:ext uri="{FF2B5EF4-FFF2-40B4-BE49-F238E27FC236}">
                <a16:creationId xmlns:a16="http://schemas.microsoft.com/office/drawing/2014/main" id="{2ECDACDC-117B-43BD-B060-88220EE59E4B}"/>
              </a:ext>
            </a:extLst>
          </p:cNvPr>
          <p:cNvSpPr/>
          <p:nvPr/>
        </p:nvSpPr>
        <p:spPr>
          <a:xfrm>
            <a:off x="6095999" y="3130752"/>
            <a:ext cx="542778" cy="1481713"/>
          </a:xfrm>
          <a:prstGeom prst="downArrow">
            <a:avLst/>
          </a:prstGeom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AE255A7-634E-4BB7-A1FB-806C2D7E7C3D}"/>
              </a:ext>
            </a:extLst>
          </p:cNvPr>
          <p:cNvSpPr txBox="1"/>
          <p:nvPr/>
        </p:nvSpPr>
        <p:spPr>
          <a:xfrm>
            <a:off x="4331654" y="4779390"/>
            <a:ext cx="73858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SVN-Gotham" panose="02000604030000020004" pitchFamily="50" charset="0"/>
              </a:rPr>
              <a:t>Tắt</a:t>
            </a:r>
            <a:r>
              <a:rPr lang="en-US" sz="2600" dirty="0">
                <a:latin typeface="SVN-Gotham" panose="02000604030000020004" pitchFamily="50" charset="0"/>
              </a:rPr>
              <a:t> </a:t>
            </a:r>
            <a:r>
              <a:rPr lang="en-US" sz="2600" dirty="0" err="1">
                <a:latin typeface="SVN-Gotham" panose="02000604030000020004" pitchFamily="50" charset="0"/>
              </a:rPr>
              <a:t>WatchDog</a:t>
            </a:r>
            <a:r>
              <a:rPr lang="en-US" sz="2600" dirty="0">
                <a:latin typeface="SVN-Gotham" panose="02000604030000020004" pitchFamily="50" charset="0"/>
              </a:rPr>
              <a:t>: WDTOE = WDE = 1 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600" dirty="0">
                <a:latin typeface="SVN-Gotham" panose="02000604030000020004" pitchFamily="50" charset="0"/>
              </a:rPr>
              <a:t>Sau 4 chu </a:t>
            </a:r>
            <a:r>
              <a:rPr lang="en-US" sz="2600" dirty="0" err="1">
                <a:latin typeface="SVN-Gotham" panose="02000604030000020004" pitchFamily="50" charset="0"/>
              </a:rPr>
              <a:t>kỳ</a:t>
            </a:r>
            <a:r>
              <a:rPr lang="en-US" sz="2600" dirty="0">
                <a:latin typeface="SVN-Gotham" panose="02000604030000020004" pitchFamily="50" charset="0"/>
              </a:rPr>
              <a:t> Clock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600" dirty="0">
                <a:latin typeface="SVN-Gotham" panose="02000604030000020004" pitchFamily="50" charset="0"/>
              </a:rPr>
              <a:t>WDTOE = WDE = 0</a:t>
            </a:r>
          </a:p>
        </p:txBody>
      </p:sp>
      <p:sp>
        <p:nvSpPr>
          <p:cNvPr id="9" name="Mũi tên: Xuống 8">
            <a:extLst>
              <a:ext uri="{FF2B5EF4-FFF2-40B4-BE49-F238E27FC236}">
                <a16:creationId xmlns:a16="http://schemas.microsoft.com/office/drawing/2014/main" id="{85C43572-F4DE-4684-B0E9-916D485D0C1D}"/>
              </a:ext>
            </a:extLst>
          </p:cNvPr>
          <p:cNvSpPr/>
          <p:nvPr/>
        </p:nvSpPr>
        <p:spPr>
          <a:xfrm rot="10800000">
            <a:off x="8658435" y="1156925"/>
            <a:ext cx="603115" cy="5739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goặc móc Trái 9">
            <a:extLst>
              <a:ext uri="{FF2B5EF4-FFF2-40B4-BE49-F238E27FC236}">
                <a16:creationId xmlns:a16="http://schemas.microsoft.com/office/drawing/2014/main" id="{8C9DEC33-9327-49FD-8A82-109CB98DB60C}"/>
              </a:ext>
            </a:extLst>
          </p:cNvPr>
          <p:cNvSpPr/>
          <p:nvPr/>
        </p:nvSpPr>
        <p:spPr>
          <a:xfrm rot="5400000">
            <a:off x="8658434" y="773627"/>
            <a:ext cx="603115" cy="271624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FF0CE05-C351-4756-8B01-87F21B1B3A05}"/>
              </a:ext>
            </a:extLst>
          </p:cNvPr>
          <p:cNvSpPr txBox="1"/>
          <p:nvPr/>
        </p:nvSpPr>
        <p:spPr>
          <a:xfrm>
            <a:off x="7486989" y="595947"/>
            <a:ext cx="4395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SVN-Gotham" panose="02000604030000020004" pitchFamily="50" charset="0"/>
              </a:rPr>
              <a:t>Chọn</a:t>
            </a:r>
            <a:r>
              <a:rPr lang="en-US" sz="2600" dirty="0">
                <a:latin typeface="SVN-Gotham" panose="02000604030000020004" pitchFamily="50" charset="0"/>
              </a:rPr>
              <a:t> </a:t>
            </a:r>
            <a:r>
              <a:rPr lang="en-US" sz="2600" dirty="0" err="1">
                <a:latin typeface="SVN-Gotham" panose="02000604030000020004" pitchFamily="50" charset="0"/>
              </a:rPr>
              <a:t>thời</a:t>
            </a:r>
            <a:r>
              <a:rPr lang="en-US" sz="2600" dirty="0">
                <a:latin typeface="SVN-Gotham" panose="02000604030000020004" pitchFamily="50" charset="0"/>
              </a:rPr>
              <a:t> </a:t>
            </a:r>
            <a:r>
              <a:rPr lang="en-US" sz="2600" dirty="0" err="1">
                <a:latin typeface="SVN-Gotham" panose="02000604030000020004" pitchFamily="50" charset="0"/>
              </a:rPr>
              <a:t>gian</a:t>
            </a:r>
            <a:r>
              <a:rPr lang="en-US" sz="2600" dirty="0">
                <a:latin typeface="SVN-Gotham" panose="02000604030000020004" pitchFamily="50" charset="0"/>
              </a:rPr>
              <a:t> </a:t>
            </a:r>
            <a:r>
              <a:rPr lang="en-US" sz="2600" dirty="0" err="1">
                <a:latin typeface="SVN-Gotham" panose="02000604030000020004" pitchFamily="50" charset="0"/>
              </a:rPr>
              <a:t>TimeOut</a:t>
            </a:r>
            <a:endParaRPr lang="en-US" sz="2600" dirty="0">
              <a:latin typeface="SVN-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4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772998"/>
            <a:ext cx="8791575" cy="6450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Arial"/>
                <a:cs typeface="Arial"/>
              </a:rPr>
              <a:t>Time out 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2CD83187-D153-404A-8B78-E383F60C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3" y="1418074"/>
            <a:ext cx="6782852" cy="44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390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96</Words>
  <Application>Microsoft Office PowerPoint</Application>
  <PresentationFormat>Màn hình rộng</PresentationFormat>
  <Paragraphs>16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SVN-Gotham</vt:lpstr>
      <vt:lpstr>Symbol</vt:lpstr>
      <vt:lpstr>Times New Roman</vt:lpstr>
      <vt:lpstr>Tw Cen MT</vt:lpstr>
      <vt:lpstr>Chủ đề Office</vt:lpstr>
      <vt:lpstr>Circuit</vt:lpstr>
      <vt:lpstr>WatCH – dog  timer</vt:lpstr>
      <vt:lpstr>WatCH – dog timer</vt:lpstr>
      <vt:lpstr>How it works?</vt:lpstr>
      <vt:lpstr>Registers</vt:lpstr>
      <vt:lpstr>Time 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– dog  timer</dc:title>
  <dc:creator>nghia111325@cvp.vn</dc:creator>
  <cp:lastModifiedBy>nghia111325@cvp.vn</cp:lastModifiedBy>
  <cp:revision>5</cp:revision>
  <dcterms:created xsi:type="dcterms:W3CDTF">2021-03-06T12:42:30Z</dcterms:created>
  <dcterms:modified xsi:type="dcterms:W3CDTF">2021-03-06T14:12:58Z</dcterms:modified>
</cp:coreProperties>
</file>