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27/06/2020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27/06/2020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965608"/>
            <a:ext cx="9209587" cy="706437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ADC)</a:t>
            </a:r>
            <a:endParaRPr 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6846" y="2481943"/>
            <a:ext cx="9170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(analog):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ẩm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…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(digital)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0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5657" y="859023"/>
            <a:ext cx="89524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ADCL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ADCH (ADC Data Register)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 2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194" name="Picture 2" descr="https://3.bp.blogspot.com/-2-g5BnQC1v0/Wxtde9WHV2I/AAAAAAAAAp0/WF49YkTE9RQc9H3GpY1XEKY34TaVGv1QgCLcBGAs/s1600/image0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1732869"/>
            <a:ext cx="8351790" cy="121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2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618" y="1471957"/>
            <a:ext cx="5720941" cy="76614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6618" y="2238102"/>
            <a:ext cx="93965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ADC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tần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Prescaler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(ADPS2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ADCSRA)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REFS1 :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REFS0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ADMUX)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ADC (MUX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4:0 / ADMUX)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Cho phép chuyển đổi (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ADSC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ADCSRA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Đợi quá trình chuyển đổi hoàn tất (kiểm tra ADIF / ADCSRA)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Đọc giá trị thanh ghi dữ liệu (ADCL trước ADCH) </a:t>
            </a:r>
          </a:p>
        </p:txBody>
      </p:sp>
    </p:spTree>
    <p:extLst>
      <p:ext uri="{BB962C8B-B14F-4D97-AF65-F5344CB8AC3E}">
        <p14:creationId xmlns:p14="http://schemas.microsoft.com/office/powerpoint/2010/main" val="361028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55038"/>
            <a:ext cx="5715000" cy="3562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426720"/>
            <a:ext cx="31566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endParaRPr lang="en-US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1/17/Conv_Flash.jpg/220px-Conv_Fl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" y="1380172"/>
            <a:ext cx="3448685" cy="412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4440" y="487680"/>
            <a:ext cx="23921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 ADC</a:t>
            </a:r>
            <a:endParaRPr lang="en-US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5552" y="4723447"/>
            <a:ext cx="345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Flash ADC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opamp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https://semiconvn.com/home/images/stories/Vi_Mach/hinh5.2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92" y="1380172"/>
            <a:ext cx="4817428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7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755" y="807720"/>
            <a:ext cx="5075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 descr="https://semiconvn.com/home/images/stories/Vi_Mach/bang5.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06" y="1523682"/>
            <a:ext cx="7278434" cy="313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5" y="1546860"/>
            <a:ext cx="379095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8745" y="822960"/>
            <a:ext cx="26933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ADC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355" y="620077"/>
            <a:ext cx="4170045" cy="555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6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287780"/>
            <a:ext cx="61591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0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ADC</a:t>
            </a:r>
            <a:endParaRPr lang="en-US" sz="3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912620"/>
            <a:ext cx="8976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Resolution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bit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ra.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ADC n bits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2801957"/>
            <a:ext cx="99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Reference Voltage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ADC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ảnh hưởng đến độ chính xác của quá trình </a:t>
            </a:r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chuyển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Vref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999071"/>
            <a:ext cx="101269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/>
              <a:t>Ví dụ, một bộ ADC 10 bit (độ phân giải) có Vref=3V, nếu điện áp ở ngõ vào là 1V thì giá trị số thu được sau khi chuyển đổi sẽ là: 1023x(1/3)=314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50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073" y="1125898"/>
            <a:ext cx="3834447" cy="753082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AVR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073" y="2049780"/>
            <a:ext cx="5929948" cy="354171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ATMega32</a:t>
            </a:r>
          </a:p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10-bit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8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(ADC0-7)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ADC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xấp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xỉ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ược </a:t>
            </a:r>
            <a:r>
              <a:rPr lang="vi-VN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“nuôi” bằng nguồn điện áp riêng ở chân </a:t>
            </a:r>
            <a:r>
              <a:rPr lang="vi-V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AVCC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 trị điện áp cấp cho AVCC không được khác nguồn nuôi chip (VCC) quá +/-</a:t>
            </a:r>
            <a:r>
              <a:rPr lang="vi-VN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0.3V</a:t>
            </a:r>
            <a:endParaRPr lang="en-US" sz="2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(noise)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200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=&gt;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Mạch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LC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AVR</a:t>
            </a:r>
            <a:endParaRPr lang="en-US" sz="22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1.bp.blogspot.com/-p5IjXsc4Pck/Wxnnc_rdLSI/AAAAAAAAAVE/srh7NSq_4swYLF2ULMHop_w02roT-Z9kQCPcBGAYYCw/s1600/image005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055" y="1502439"/>
            <a:ext cx="4254257" cy="478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257" y="857275"/>
            <a:ext cx="3822473" cy="879357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Vref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AVR (3)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4029" y="1924594"/>
            <a:ext cx="6198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2.56V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AVCC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VREF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4029" y="3500846"/>
            <a:ext cx="6198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nhiễu</a:t>
            </a:r>
            <a:r>
              <a:rPr lang="en-US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VREF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thật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VREF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tụ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10uF)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ADC Pins of ATmeg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64" y="1107298"/>
            <a:ext cx="4843145" cy="50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3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62061"/>
            <a:ext cx="6487296" cy="853231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1412" y="1582672"/>
            <a:ext cx="9404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ADMUX (ADC Multiplexer Selection Register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8 bit,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ADC.</a:t>
            </a:r>
          </a:p>
        </p:txBody>
      </p:sp>
      <p:pic>
        <p:nvPicPr>
          <p:cNvPr id="7170" name="Picture 2" descr="https://1.bp.blogspot.com/-Z2LdpBk7eiM/Wxtc5SxqNhI/AAAAAAAAApU/BxFuCvrt-9geigz09eQ56iCvRRzKruZuQCLcBGAs/s1600/image0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419492"/>
            <a:ext cx="7232717" cy="12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41411" y="3622765"/>
            <a:ext cx="95091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ADCSRA (ADC Control and Status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RegisterA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module ADC.</a:t>
            </a:r>
          </a:p>
        </p:txBody>
      </p:sp>
      <p:pic>
        <p:nvPicPr>
          <p:cNvPr id="7172" name="Picture 4" descr="https://4.bp.blogspot.com/-_wm0UahEbqk/WxtdQKw4TyI/AAAAAAAAAps/sFrRnujQfz8B1dlruPO_29fCwfE8q_b7gCLcBGAs/s1600/image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4459585"/>
            <a:ext cx="7336523" cy="113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13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477</TotalTime>
  <Words>463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Bộ chuyển đổi tương tự số (ADC)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ADC trên AVR</vt:lpstr>
      <vt:lpstr>Vref cho AVR (3)</vt:lpstr>
      <vt:lpstr>Các thanh ghi sử dụng</vt:lpstr>
      <vt:lpstr>PowerPoint Presentation</vt:lpstr>
      <vt:lpstr>Các bước thực hiện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Booj</dc:title>
  <dc:creator>Nguyen Van Nghia 20162914</dc:creator>
  <cp:lastModifiedBy>Nguyen Van Nghia 20162914</cp:lastModifiedBy>
  <cp:revision>18</cp:revision>
  <dcterms:created xsi:type="dcterms:W3CDTF">2020-06-25T18:43:16Z</dcterms:created>
  <dcterms:modified xsi:type="dcterms:W3CDTF">2020-06-27T16:28:24Z</dcterms:modified>
</cp:coreProperties>
</file>