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03194" y="287196"/>
            <a:ext cx="7763320" cy="1087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 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86073" y="1700766"/>
            <a:ext cx="9644373" cy="4525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vđk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rẻ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 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LCD		: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LCD	: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043" y="339844"/>
            <a:ext cx="9905998" cy="905482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dáng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043" y="1149636"/>
            <a:ext cx="9905999" cy="61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dáng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6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CD 16X2 – Linh Kiện Thái Nguyê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17" y="1767840"/>
            <a:ext cx="2875009" cy="28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àn hình LCD là gì? - Thegioididong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6" y="1767840"/>
            <a:ext cx="52387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8526" y="4081589"/>
            <a:ext cx="67281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LCD 16x2: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LCD 20x2: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LCD 20x4: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373" y="357261"/>
            <a:ext cx="3683136" cy="748728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0" y="1105989"/>
            <a:ext cx="3996468" cy="5312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38" y="1105989"/>
            <a:ext cx="5429250" cy="2790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4837" y="3892188"/>
            <a:ext cx="65385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RS = 1: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RS = 0: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R/W = 1 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R/W = 0 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59" y="287592"/>
            <a:ext cx="4484324" cy="844522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vđk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5" y="1831203"/>
            <a:ext cx="5161052" cy="426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11" y="1831203"/>
            <a:ext cx="6000206" cy="4265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805" y="1985554"/>
            <a:ext cx="1707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 bit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9565" y="1985553"/>
            <a:ext cx="1707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94557"/>
            <a:ext cx="4649787" cy="809688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04245"/>
            <a:ext cx="10451655" cy="37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92096"/>
            <a:ext cx="5154884" cy="79227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362" y="1343795"/>
            <a:ext cx="10623867" cy="4525782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R/W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byte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DB7..0</a:t>
            </a: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LCD</a:t>
            </a: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Delay 1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5969"/>
            <a:ext cx="5302930" cy="652933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08961"/>
            <a:ext cx="10327777" cy="458674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R/W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ASCII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DB7..0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LCD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5: Delay 1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LCD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373" y="400803"/>
            <a:ext cx="3326084" cy="713893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LCD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373" y="147442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LCD,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LCD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8bit/4bit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hay 2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</TotalTime>
  <Words>397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PowerPoint Presentation</vt:lpstr>
      <vt:lpstr>Hình dáng và kích thước</vt:lpstr>
      <vt:lpstr>Sơ đồ chân</vt:lpstr>
      <vt:lpstr>Kết nối với vđk</vt:lpstr>
      <vt:lpstr>Tập lệnh của LCD</vt:lpstr>
      <vt:lpstr>Gửi lệnh ra LCD</vt:lpstr>
      <vt:lpstr>Ghi dữ liệu ra LCD</vt:lpstr>
      <vt:lpstr>Khởi tạo LCD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Nghia 20162914</dc:creator>
  <cp:lastModifiedBy>Nguyen Van Nghia 20162914</cp:lastModifiedBy>
  <cp:revision>7</cp:revision>
  <dcterms:created xsi:type="dcterms:W3CDTF">2020-06-14T14:20:00Z</dcterms:created>
  <dcterms:modified xsi:type="dcterms:W3CDTF">2020-06-14T16:11:22Z</dcterms:modified>
</cp:coreProperties>
</file>