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11"/>
  </p:notesMasterIdLst>
  <p:sldIdLst>
    <p:sldId id="285" r:id="rId4"/>
    <p:sldId id="286" r:id="rId5"/>
    <p:sldId id="259" r:id="rId6"/>
    <p:sldId id="261" r:id="rId7"/>
    <p:sldId id="269" r:id="rId8"/>
    <p:sldId id="281" r:id="rId9"/>
    <p:sldId id="27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CB8"/>
    <a:srgbClr val="65B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60" d="100"/>
          <a:sy n="160" d="100"/>
        </p:scale>
        <p:origin x="-83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90B9B-00AF-4648-9E93-2AB2B0E2E528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856D3-4CC4-4A85-8127-6EE9E143CD8D}">
      <dgm:prSet custT="1"/>
      <dgm:spPr/>
      <dgm:t>
        <a:bodyPr/>
        <a:lstStyle/>
        <a:p>
          <a:endParaRPr lang="en-US" sz="2000" dirty="0"/>
        </a:p>
      </dgm:t>
    </dgm:pt>
    <dgm:pt modelId="{311B18B2-E8A4-4427-BE6D-D86F33580963}" type="parTrans" cxnId="{FC13FBDB-1D73-4247-B310-D228B807076E}">
      <dgm:prSet/>
      <dgm:spPr/>
      <dgm:t>
        <a:bodyPr/>
        <a:lstStyle/>
        <a:p>
          <a:endParaRPr lang="en-US"/>
        </a:p>
      </dgm:t>
    </dgm:pt>
    <dgm:pt modelId="{3699728D-A07C-4F76-A4DA-9BABC907B462}" type="sibTrans" cxnId="{FC13FBDB-1D73-4247-B310-D228B807076E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B5D33C37-719A-4F49-B067-93E4847D6003}">
      <dgm:prSet/>
      <dgm:spPr/>
      <dgm:t>
        <a:bodyPr/>
        <a:lstStyle/>
        <a:p>
          <a:endParaRPr lang="en-US" dirty="0"/>
        </a:p>
      </dgm:t>
    </dgm:pt>
    <dgm:pt modelId="{768CC390-C76C-416C-BC16-6F67DDFE775D}" type="parTrans" cxnId="{A4DEF704-F957-452A-932C-07E2123DA703}">
      <dgm:prSet/>
      <dgm:spPr/>
      <dgm:t>
        <a:bodyPr/>
        <a:lstStyle/>
        <a:p>
          <a:endParaRPr lang="en-US"/>
        </a:p>
      </dgm:t>
    </dgm:pt>
    <dgm:pt modelId="{FA95A453-6E2C-43F1-B25F-D6BF691894D7}" type="sibTrans" cxnId="{A4DEF704-F957-452A-932C-07E2123DA703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939F6846-EC65-1D49-AEFC-F46A3E7C1B48}" type="pres">
      <dgm:prSet presAssocID="{C0F90B9B-00AF-4648-9E93-2AB2B0E2E528}" presName="Name0" presStyleCnt="0">
        <dgm:presLayoutVars>
          <dgm:animLvl val="lvl"/>
          <dgm:resizeHandles val="exact"/>
        </dgm:presLayoutVars>
      </dgm:prSet>
      <dgm:spPr/>
    </dgm:pt>
    <dgm:pt modelId="{5B971646-7CF9-B544-9EAA-100FCB85BDBE}" type="pres">
      <dgm:prSet presAssocID="{2DA856D3-4CC4-4A85-8127-6EE9E143CD8D}" presName="compositeNode" presStyleCnt="0">
        <dgm:presLayoutVars>
          <dgm:bulletEnabled val="1"/>
        </dgm:presLayoutVars>
      </dgm:prSet>
      <dgm:spPr/>
    </dgm:pt>
    <dgm:pt modelId="{4BC7FF02-B58E-E54A-AD4B-332A770981F4}" type="pres">
      <dgm:prSet presAssocID="{2DA856D3-4CC4-4A85-8127-6EE9E143CD8D}" presName="bgRect" presStyleLbl="bgAccFollowNode1" presStyleIdx="0" presStyleCnt="2" custScaleX="108460" custLinFactNeighborX="-26" custLinFactNeighborY="-5219"/>
      <dgm:spPr/>
    </dgm:pt>
    <dgm:pt modelId="{C38EB96E-17DE-D046-8105-EB84E904FBB5}" type="pres">
      <dgm:prSet presAssocID="{3699728D-A07C-4F76-A4DA-9BABC907B462}" presName="sibTransNodeCircle" presStyleLbl="alignNode1" presStyleIdx="0" presStyleCnt="4" custScaleX="51011" custScaleY="49897" custLinFactNeighborX="-4121" custLinFactNeighborY="-46695">
        <dgm:presLayoutVars>
          <dgm:chMax val="0"/>
          <dgm:bulletEnabled/>
        </dgm:presLayoutVars>
      </dgm:prSet>
      <dgm:spPr/>
    </dgm:pt>
    <dgm:pt modelId="{3532F8A3-447E-E547-95FA-DB2FC28DBDFA}" type="pres">
      <dgm:prSet presAssocID="{2DA856D3-4CC4-4A85-8127-6EE9E143CD8D}" presName="bottomLine" presStyleLbl="alignNode1" presStyleIdx="1" presStyleCnt="4">
        <dgm:presLayoutVars/>
      </dgm:prSet>
      <dgm:spPr/>
    </dgm:pt>
    <dgm:pt modelId="{A67520DF-B47C-4B4E-B064-E861AB231E96}" type="pres">
      <dgm:prSet presAssocID="{2DA856D3-4CC4-4A85-8127-6EE9E143CD8D}" presName="nodeText" presStyleLbl="bgAccFollowNode1" presStyleIdx="0" presStyleCnt="2">
        <dgm:presLayoutVars>
          <dgm:bulletEnabled val="1"/>
        </dgm:presLayoutVars>
      </dgm:prSet>
      <dgm:spPr/>
    </dgm:pt>
    <dgm:pt modelId="{07C42B7F-1CB0-F64A-855D-97D26738409B}" type="pres">
      <dgm:prSet presAssocID="{3699728D-A07C-4F76-A4DA-9BABC907B462}" presName="sibTrans" presStyleCnt="0"/>
      <dgm:spPr/>
    </dgm:pt>
    <dgm:pt modelId="{13A60C84-361C-4A49-B8F1-32A97865031D}" type="pres">
      <dgm:prSet presAssocID="{B5D33C37-719A-4F49-B067-93E4847D6003}" presName="compositeNode" presStyleCnt="0">
        <dgm:presLayoutVars>
          <dgm:bulletEnabled val="1"/>
        </dgm:presLayoutVars>
      </dgm:prSet>
      <dgm:spPr/>
    </dgm:pt>
    <dgm:pt modelId="{C968404D-62FC-634A-ACC7-BDF39F05B9C2}" type="pres">
      <dgm:prSet presAssocID="{B5D33C37-719A-4F49-B067-93E4847D6003}" presName="bgRect" presStyleLbl="bgAccFollowNode1" presStyleIdx="1" presStyleCnt="2" custScaleX="112607"/>
      <dgm:spPr/>
    </dgm:pt>
    <dgm:pt modelId="{BD749617-EDE0-1C41-9C80-EBD71FA99FAB}" type="pres">
      <dgm:prSet presAssocID="{FA95A453-6E2C-43F1-B25F-D6BF691894D7}" presName="sibTransNodeCircle" presStyleLbl="alignNode1" presStyleIdx="2" presStyleCnt="4" custScaleX="55206" custScaleY="50776" custLinFactNeighborX="9691" custLinFactNeighborY="-43193">
        <dgm:presLayoutVars>
          <dgm:chMax val="0"/>
          <dgm:bulletEnabled/>
        </dgm:presLayoutVars>
      </dgm:prSet>
      <dgm:spPr/>
    </dgm:pt>
    <dgm:pt modelId="{9980990D-367D-A64E-AE4B-25D7DD80EADE}" type="pres">
      <dgm:prSet presAssocID="{B5D33C37-719A-4F49-B067-93E4847D6003}" presName="bottomLine" presStyleLbl="alignNode1" presStyleIdx="3" presStyleCnt="4">
        <dgm:presLayoutVars/>
      </dgm:prSet>
      <dgm:spPr/>
    </dgm:pt>
    <dgm:pt modelId="{984206B2-738C-B54F-B887-8E82D477D850}" type="pres">
      <dgm:prSet presAssocID="{B5D33C37-719A-4F49-B067-93E4847D6003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A4DEF704-F957-452A-932C-07E2123DA703}" srcId="{C0F90B9B-00AF-4648-9E93-2AB2B0E2E528}" destId="{B5D33C37-719A-4F49-B067-93E4847D6003}" srcOrd="1" destOrd="0" parTransId="{768CC390-C76C-416C-BC16-6F67DDFE775D}" sibTransId="{FA95A453-6E2C-43F1-B25F-D6BF691894D7}"/>
    <dgm:cxn modelId="{39D56308-3E46-F646-B255-FB509DFAE3C3}" type="presOf" srcId="{B5D33C37-719A-4F49-B067-93E4847D6003}" destId="{C968404D-62FC-634A-ACC7-BDF39F05B9C2}" srcOrd="0" destOrd="0" presId="urn:microsoft.com/office/officeart/2016/7/layout/BasicLinearProcessNumbered"/>
    <dgm:cxn modelId="{0580040E-3960-194A-9F3A-2F6B1B273582}" type="presOf" srcId="{B5D33C37-719A-4F49-B067-93E4847D6003}" destId="{984206B2-738C-B54F-B887-8E82D477D850}" srcOrd="1" destOrd="0" presId="urn:microsoft.com/office/officeart/2016/7/layout/BasicLinearProcessNumbered"/>
    <dgm:cxn modelId="{C802F029-C838-6E48-8E0A-493B4159A6BC}" type="presOf" srcId="{FA95A453-6E2C-43F1-B25F-D6BF691894D7}" destId="{BD749617-EDE0-1C41-9C80-EBD71FA99FAB}" srcOrd="0" destOrd="0" presId="urn:microsoft.com/office/officeart/2016/7/layout/BasicLinearProcessNumbered"/>
    <dgm:cxn modelId="{BBB2B42E-ACDD-A842-803C-7563B6B7425A}" type="presOf" srcId="{C0F90B9B-00AF-4648-9E93-2AB2B0E2E528}" destId="{939F6846-EC65-1D49-AEFC-F46A3E7C1B48}" srcOrd="0" destOrd="0" presId="urn:microsoft.com/office/officeart/2016/7/layout/BasicLinearProcessNumbered"/>
    <dgm:cxn modelId="{AF9B7F3E-F480-A140-BAD0-8AE9BCB91FA1}" type="presOf" srcId="{2DA856D3-4CC4-4A85-8127-6EE9E143CD8D}" destId="{A67520DF-B47C-4B4E-B064-E861AB231E96}" srcOrd="1" destOrd="0" presId="urn:microsoft.com/office/officeart/2016/7/layout/BasicLinearProcessNumbered"/>
    <dgm:cxn modelId="{B5711AA5-28E0-B14B-A79D-AA3FC0CD1C5E}" type="presOf" srcId="{3699728D-A07C-4F76-A4DA-9BABC907B462}" destId="{C38EB96E-17DE-D046-8105-EB84E904FBB5}" srcOrd="0" destOrd="0" presId="urn:microsoft.com/office/officeart/2016/7/layout/BasicLinearProcessNumbered"/>
    <dgm:cxn modelId="{D22643C7-4970-BE4F-95F3-B4F20181FEF8}" type="presOf" srcId="{2DA856D3-4CC4-4A85-8127-6EE9E143CD8D}" destId="{4BC7FF02-B58E-E54A-AD4B-332A770981F4}" srcOrd="0" destOrd="0" presId="urn:microsoft.com/office/officeart/2016/7/layout/BasicLinearProcessNumbered"/>
    <dgm:cxn modelId="{FC13FBDB-1D73-4247-B310-D228B807076E}" srcId="{C0F90B9B-00AF-4648-9E93-2AB2B0E2E528}" destId="{2DA856D3-4CC4-4A85-8127-6EE9E143CD8D}" srcOrd="0" destOrd="0" parTransId="{311B18B2-E8A4-4427-BE6D-D86F33580963}" sibTransId="{3699728D-A07C-4F76-A4DA-9BABC907B462}"/>
    <dgm:cxn modelId="{0BE059AC-3BCA-984E-8298-00FA5BBCEE1E}" type="presParOf" srcId="{939F6846-EC65-1D49-AEFC-F46A3E7C1B48}" destId="{5B971646-7CF9-B544-9EAA-100FCB85BDBE}" srcOrd="0" destOrd="0" presId="urn:microsoft.com/office/officeart/2016/7/layout/BasicLinearProcessNumbered"/>
    <dgm:cxn modelId="{A7B219DC-BB47-124D-8D79-D61E549D02E1}" type="presParOf" srcId="{5B971646-7CF9-B544-9EAA-100FCB85BDBE}" destId="{4BC7FF02-B58E-E54A-AD4B-332A770981F4}" srcOrd="0" destOrd="0" presId="urn:microsoft.com/office/officeart/2016/7/layout/BasicLinearProcessNumbered"/>
    <dgm:cxn modelId="{ABF26F46-5801-B14B-986B-5AC2BC6DC237}" type="presParOf" srcId="{5B971646-7CF9-B544-9EAA-100FCB85BDBE}" destId="{C38EB96E-17DE-D046-8105-EB84E904FBB5}" srcOrd="1" destOrd="0" presId="urn:microsoft.com/office/officeart/2016/7/layout/BasicLinearProcessNumbered"/>
    <dgm:cxn modelId="{0E69DA48-2114-DD43-837E-382C6BD747A5}" type="presParOf" srcId="{5B971646-7CF9-B544-9EAA-100FCB85BDBE}" destId="{3532F8A3-447E-E547-95FA-DB2FC28DBDFA}" srcOrd="2" destOrd="0" presId="urn:microsoft.com/office/officeart/2016/7/layout/BasicLinearProcessNumbered"/>
    <dgm:cxn modelId="{77FE4DF2-1E76-FE49-8F1D-20389F17B2F3}" type="presParOf" srcId="{5B971646-7CF9-B544-9EAA-100FCB85BDBE}" destId="{A67520DF-B47C-4B4E-B064-E861AB231E96}" srcOrd="3" destOrd="0" presId="urn:microsoft.com/office/officeart/2016/7/layout/BasicLinearProcessNumbered"/>
    <dgm:cxn modelId="{62F74314-DB3D-5E4A-874E-65EE73F426C0}" type="presParOf" srcId="{939F6846-EC65-1D49-AEFC-F46A3E7C1B48}" destId="{07C42B7F-1CB0-F64A-855D-97D26738409B}" srcOrd="1" destOrd="0" presId="urn:microsoft.com/office/officeart/2016/7/layout/BasicLinearProcessNumbered"/>
    <dgm:cxn modelId="{1ABA76B0-86E2-6C44-94F5-CAC1C3E9B7A7}" type="presParOf" srcId="{939F6846-EC65-1D49-AEFC-F46A3E7C1B48}" destId="{13A60C84-361C-4A49-B8F1-32A97865031D}" srcOrd="2" destOrd="0" presId="urn:microsoft.com/office/officeart/2016/7/layout/BasicLinearProcessNumbered"/>
    <dgm:cxn modelId="{DDD83F13-5478-1645-8AAB-85D8E27FD59E}" type="presParOf" srcId="{13A60C84-361C-4A49-B8F1-32A97865031D}" destId="{C968404D-62FC-634A-ACC7-BDF39F05B9C2}" srcOrd="0" destOrd="0" presId="urn:microsoft.com/office/officeart/2016/7/layout/BasicLinearProcessNumbered"/>
    <dgm:cxn modelId="{0CD0BE29-4851-154A-88B8-29F9C84D164F}" type="presParOf" srcId="{13A60C84-361C-4A49-B8F1-32A97865031D}" destId="{BD749617-EDE0-1C41-9C80-EBD71FA99FAB}" srcOrd="1" destOrd="0" presId="urn:microsoft.com/office/officeart/2016/7/layout/BasicLinearProcessNumbered"/>
    <dgm:cxn modelId="{D4FF2E99-FBDB-254B-87B4-871ACD109A2B}" type="presParOf" srcId="{13A60C84-361C-4A49-B8F1-32A97865031D}" destId="{9980990D-367D-A64E-AE4B-25D7DD80EADE}" srcOrd="2" destOrd="0" presId="urn:microsoft.com/office/officeart/2016/7/layout/BasicLinearProcessNumbered"/>
    <dgm:cxn modelId="{DEFDDA7D-C79C-0F45-830F-18F2AB7A15CA}" type="presParOf" srcId="{13A60C84-361C-4A49-B8F1-32A97865031D}" destId="{984206B2-738C-B54F-B887-8E82D477D85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7FF02-B58E-E54A-AD4B-332A770981F4}">
      <dsp:nvSpPr>
        <dsp:cNvPr id="0" name=""/>
        <dsp:cNvSpPr/>
      </dsp:nvSpPr>
      <dsp:spPr>
        <a:xfrm>
          <a:off x="742" y="0"/>
          <a:ext cx="4993684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959" tIns="330200" rIns="35895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42" y="1653508"/>
        <a:ext cx="4993684" cy="2610802"/>
      </dsp:txXfrm>
    </dsp:sp>
    <dsp:sp modelId="{C38EB96E-17DE-D046-8105-EB84E904FBB5}">
      <dsp:nvSpPr>
        <dsp:cNvPr id="0" name=""/>
        <dsp:cNvSpPr/>
      </dsp:nvSpPr>
      <dsp:spPr>
        <a:xfrm>
          <a:off x="2112036" y="152599"/>
          <a:ext cx="665898" cy="651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  <a:endParaRPr lang="en-US" sz="3100" kern="1200" dirty="0"/>
        </a:p>
      </dsp:txBody>
      <dsp:txXfrm>
        <a:off x="2209555" y="247988"/>
        <a:ext cx="470860" cy="460578"/>
      </dsp:txXfrm>
    </dsp:sp>
    <dsp:sp modelId="{3532F8A3-447E-E547-95FA-DB2FC28DBDFA}">
      <dsp:nvSpPr>
        <dsp:cNvPr id="0" name=""/>
        <dsp:cNvSpPr/>
      </dsp:nvSpPr>
      <dsp:spPr>
        <a:xfrm>
          <a:off x="196695" y="4351266"/>
          <a:ext cx="460417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68404D-62FC-634A-ACC7-BDF39F05B9C2}">
      <dsp:nvSpPr>
        <dsp:cNvPr id="0" name=""/>
        <dsp:cNvSpPr/>
      </dsp:nvSpPr>
      <dsp:spPr>
        <a:xfrm>
          <a:off x="5456041" y="0"/>
          <a:ext cx="5184619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959" tIns="330200" rIns="3589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456041" y="1653508"/>
        <a:ext cx="5184619" cy="2610802"/>
      </dsp:txXfrm>
    </dsp:sp>
    <dsp:sp modelId="{BD749617-EDE0-1C41-9C80-EBD71FA99FAB}">
      <dsp:nvSpPr>
        <dsp:cNvPr id="0" name=""/>
        <dsp:cNvSpPr/>
      </dsp:nvSpPr>
      <dsp:spPr>
        <a:xfrm>
          <a:off x="7814527" y="192577"/>
          <a:ext cx="720659" cy="662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</a:p>
      </dsp:txBody>
      <dsp:txXfrm>
        <a:off x="7920065" y="289646"/>
        <a:ext cx="509583" cy="468692"/>
      </dsp:txXfrm>
    </dsp:sp>
    <dsp:sp modelId="{9980990D-367D-A64E-AE4B-25D7DD80EADE}">
      <dsp:nvSpPr>
        <dsp:cNvPr id="0" name=""/>
        <dsp:cNvSpPr/>
      </dsp:nvSpPr>
      <dsp:spPr>
        <a:xfrm>
          <a:off x="5746265" y="4351266"/>
          <a:ext cx="460417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B629-7D43-4608-B116-9D8986C90737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8D68F-E846-4CE8-850B-438C846F7D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170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b0b7dd27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b0b7dd27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EE6A-19A7-4483-AAA6-79445CBD9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C23CA-9481-4195-90B1-D16F39217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F66B9-DB43-45CB-A71C-B0C6B71D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A9C5-1BB9-40E0-B9B9-EB2A0DDB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78BC-FA7B-4045-AA41-EF490D72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17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E9B7-F433-4061-BD8F-41D659FB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6B1B2-B27C-4D76-950D-6ADC5C9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477A-4C9F-4B81-819B-1A300DF3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663F-7C2E-4295-B7D6-D17EC943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2462-803A-457B-B4CB-F00C47CF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63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DF06D-F7CF-40B4-BF1E-3BE30040C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07952-063B-405C-A341-A3D1818E0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84318-AEC4-409D-881F-10992161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C258-414E-475E-A425-86AEFD34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0AC3-0E5C-4F3E-9D8A-3593E107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682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D18D-B5E4-1B42-8CF6-1898D73B5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87C21-6796-6141-98DF-AD5CF962E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297A-1D51-404B-9327-B3CEA776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E6E9-1200-7949-9D5B-BBE1E4D6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B136-0791-BE4D-B3B9-F4B361CC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3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4DA1-517C-ED4F-9554-80B6D5D2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F985-4662-304E-93A8-585947D6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B33FF-2BF5-134F-9ACA-39F4B91B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4A59E-69F3-F349-B710-8A1445D5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1115-F4A4-2E43-A7F8-5428ECDB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6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3855-94B8-1848-A885-303973D2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CFC3-1429-E24C-BF60-D294627B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4A35-48EC-784B-85F2-696BAF39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F439E-1D1A-424B-84A5-CFFFFBD0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3635-68C9-2540-9B8F-855F7503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2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C5C6-1EF7-5446-ADB3-B1054E42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78E6-8EEF-5640-AE85-C8AC84F07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FF8-E2B6-A340-9779-6345DD9A1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2CD37-9B9C-704E-9EE0-D7F03E49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0FD9-7F06-DA43-9F98-033A3990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AEE43-C182-1748-AA1B-009C5DA3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9AC9-4293-FB42-AA92-D29203C8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003C-FC7E-8C49-8D86-CE7851954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2FCDA-C7C7-814C-8286-2996EF573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2E57D-E9A6-A34A-B194-03474555B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C5ED5-64C6-E84A-BF45-552AC3B29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F60BE-5A94-9746-ACAC-DF8163D4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01-Jul-20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369BD-C6FD-CE44-93B2-04BD0D9C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932FC-6732-844F-B5AE-0536D1CB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1F5C-0F6F-2D40-B51B-BCF0C476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93B46-5BE0-8B44-AFA4-D756B0E5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B4764-6D48-BF4D-BF9F-D8BD5BAB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D8009-8B06-5146-977A-0F27DF46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AD573-D074-9246-A455-9CC22C79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76EA4-40A8-C448-B2F7-F3F9AF15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B4EDC-8B71-A847-91B9-C793B2C8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1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651E-E991-364C-8048-6C840EB1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A590-4BB7-D142-9EE0-FD7B5019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86A23-B043-084F-B083-3759DA72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96481-1AAC-E64E-8B8A-9B4D3E93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06B62-E448-354E-AF74-93429F74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AA45C-FED8-D844-97D8-F5D33B7E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7C91-C752-49BB-BEE9-B0B03B74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7CD1-C106-4DD2-B4DF-A9627C7C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291B-507B-4D91-9F5D-A1F96186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0170-B104-445F-A39D-EB2527B0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119B-27EF-4818-A704-0108725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5128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1F9B-61F9-FF47-8C3E-05890AF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0AE6B-509C-F14B-9085-DF32C40D9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E481E-D9EE-DD4A-974F-3AADBD8F7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6D46E-3C6F-0D45-846D-81D78AB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27A4-CB73-4E4A-A085-8A086959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71C6-F618-6840-A171-6CAC1DE9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7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289F-9AFB-FC48-9667-B924205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DCD10-CD4F-E747-9834-1CF74E94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6A1F-22C6-564A-B1CA-BD3165D1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9DFC-F0FD-9E45-B27B-C929D199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9D54-E988-AC42-8CF3-33D72536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18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C45F9-97D2-6B4A-B10A-DCB0A9F25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21D8E-3142-A94F-B02A-44109E991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42DE-9141-1949-8E25-F08594D2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246C-FA6F-5B44-8078-4AB8088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01E7E-7CD7-174E-A920-2F46647B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89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4220219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255064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255075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590870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52455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612534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54979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10F3-F06F-482A-A475-CEDD413E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3D46E-8032-43BD-863A-2007938A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E2A2A-96F0-4C06-8C07-97C6BBA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B4F8-98CC-41F8-BDFD-9DAB3F83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DBB3-67EC-4883-B4EF-30FEE518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6077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5348268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905347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31102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0341-6974-4062-8406-1475559D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A7A2-487F-43A6-8D43-5F24372D6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A9BFF-30F6-4DDE-84A3-BA8BD0CEC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73CD5-DC15-4583-879D-0010EB3C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89A31-2F41-442D-BE09-7755BC1E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4457D-E6C5-441A-B37A-A38A8A68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63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F14A-6A5C-46C6-85D7-EB54B192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707D-1ECE-4E9A-B75A-C731DF780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B4CDB-46E9-4371-99E2-D94588B82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D5C05-867F-4806-885A-4802EEEC6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FC3FE-D0B0-4A90-BE59-0D7F13AE2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629CB-C890-44E4-8966-0C8958BA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E8C3C-D159-4D02-BC9A-03645086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ED6C7-7ACC-48FA-9E50-A73A22F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14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090F-C704-444B-BFC6-4BFAC5B4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D74C0-95AB-42BE-96B5-FB22753F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5439A-7CE8-4C79-9712-A53B3BD5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EDC2F-C36D-4CE0-95C7-D30F6D64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211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0C7EC-BBF9-4C0A-BF0A-4930CD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1B725-C456-4007-939F-BFD2A489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BF3B3-131E-4B77-A427-B5183B5F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334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37B0-EED4-4136-BBE1-A38DA083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29CF-80C7-4250-9DBB-FC564D64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CBA71-0FF8-466D-B781-B641AC2E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4F39F-B199-4D7F-87C3-73F3B1A3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C2EA1-B4D9-4D88-87A3-A7883725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646C-5653-4CAA-B6C9-60DE77C7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144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D2D1-9D57-450D-9681-E663BAE4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0815A-6165-47D5-A5A6-DF4A5120E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48E3C-1236-449A-AFF0-D90B24B22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6E8B8-0066-4871-BADC-FCDEDCF6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445B8-66F4-47B6-A79F-2DCFBBFC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D306-E495-4FFB-8B63-F312C842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332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9A2F7-9B36-4622-9AAB-888ED86B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51BC-704B-41CA-9019-42A93C9F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4CFA-2DBC-4291-ACEB-37E902105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C8AC-7F61-4998-ACD8-B1FFBF7ED123}" type="datetimeFigureOut">
              <a:rPr lang="vi-VN" smtClean="0"/>
              <a:t>01/07/2020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01E4-D367-41B1-B2ED-47D923C11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622F-841B-445A-93AE-F3CB3FB35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B869-A6BE-4CED-BF2A-86A77F4EB2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436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95A72-C65B-1C49-B024-0B8939B2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B422-99A1-F04A-8C79-7C6C3EDB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E4B6-0597-3D40-95C0-38F04870F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01-Jul-20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0FB3E-0B55-C64F-AFD4-CA24E755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A201-1CC8-2D43-A55A-924760468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4777898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EF0E78-4FB1-402F-B5EA-52062B275C53}"/>
              </a:ext>
            </a:extLst>
          </p:cNvPr>
          <p:cNvSpPr/>
          <p:nvPr/>
        </p:nvSpPr>
        <p:spPr>
          <a:xfrm>
            <a:off x="5841522" y="2360092"/>
            <a:ext cx="6350464" cy="665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20A9A7-7426-4D75-BC1F-A5FA050FE228}"/>
              </a:ext>
            </a:extLst>
          </p:cNvPr>
          <p:cNvCxnSpPr>
            <a:cxnSpLocks/>
          </p:cNvCxnSpPr>
          <p:nvPr/>
        </p:nvCxnSpPr>
        <p:spPr>
          <a:xfrm rot="16200000">
            <a:off x="6021592" y="3438844"/>
            <a:ext cx="3466769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A5FABA-E923-475B-93C3-FC34EAA5C197}"/>
              </a:ext>
            </a:extLst>
          </p:cNvPr>
          <p:cNvCxnSpPr/>
          <p:nvPr/>
        </p:nvCxnSpPr>
        <p:spPr>
          <a:xfrm>
            <a:off x="4362615" y="1777850"/>
            <a:ext cx="3466769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9430A1-D462-4F3D-AE37-492BBE592D4E}"/>
              </a:ext>
            </a:extLst>
          </p:cNvPr>
          <p:cNvCxnSpPr>
            <a:cxnSpLocks/>
          </p:cNvCxnSpPr>
          <p:nvPr/>
        </p:nvCxnSpPr>
        <p:spPr>
          <a:xfrm flipV="1">
            <a:off x="4435608" y="1705460"/>
            <a:ext cx="0" cy="654632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108B9-5A2F-4674-B7EF-EF94B634C045}"/>
              </a:ext>
            </a:extLst>
          </p:cNvPr>
          <p:cNvCxnSpPr/>
          <p:nvPr/>
        </p:nvCxnSpPr>
        <p:spPr>
          <a:xfrm>
            <a:off x="4362615" y="5220302"/>
            <a:ext cx="3466769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A8D9A1-75D8-4843-9CC2-28DB358BC954}"/>
              </a:ext>
            </a:extLst>
          </p:cNvPr>
          <p:cNvCxnSpPr>
            <a:cxnSpLocks/>
          </p:cNvCxnSpPr>
          <p:nvPr/>
        </p:nvCxnSpPr>
        <p:spPr>
          <a:xfrm flipV="1">
            <a:off x="4435608" y="3962400"/>
            <a:ext cx="0" cy="133175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21DD40-51A7-4A4B-BB7F-5DA33D3C22AA}"/>
              </a:ext>
            </a:extLst>
          </p:cNvPr>
          <p:cNvSpPr txBox="1"/>
          <p:nvPr/>
        </p:nvSpPr>
        <p:spPr>
          <a:xfrm>
            <a:off x="3586575" y="2360092"/>
            <a:ext cx="3737499" cy="66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ĐỒ ÁN</a:t>
            </a:r>
            <a:endParaRPr kumimoji="0" lang="vi-V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E98BF-6AE8-4033-B7A8-7DEED1D11E9C}"/>
              </a:ext>
            </a:extLst>
          </p:cNvPr>
          <p:cNvSpPr txBox="1"/>
          <p:nvPr/>
        </p:nvSpPr>
        <p:spPr>
          <a:xfrm>
            <a:off x="3586575" y="2942333"/>
            <a:ext cx="4031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NÂNG CAO VĂN HÓA ĐỌC CHO SINH VIÊN ĐẠI HỌC</a:t>
            </a:r>
            <a:endParaRPr kumimoji="0" lang="vi-V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EE8001-912C-4056-B218-3011B9652765}"/>
              </a:ext>
            </a:extLst>
          </p:cNvPr>
          <p:cNvSpPr/>
          <p:nvPr/>
        </p:nvSpPr>
        <p:spPr>
          <a:xfrm>
            <a:off x="-19559" y="3035753"/>
            <a:ext cx="3606134" cy="749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9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D4E33DE-C83E-4F42-B93C-0D0011F96566}"/>
              </a:ext>
            </a:extLst>
          </p:cNvPr>
          <p:cNvSpPr/>
          <p:nvPr/>
        </p:nvSpPr>
        <p:spPr>
          <a:xfrm>
            <a:off x="5115021" y="1202981"/>
            <a:ext cx="186432" cy="198225"/>
          </a:xfrm>
          <a:prstGeom prst="flowChartConnector">
            <a:avLst/>
          </a:prstGeom>
          <a:solidFill>
            <a:srgbClr val="D9D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96B2EDF-BA6B-4BD4-984F-36A8EF5D63A2}"/>
              </a:ext>
            </a:extLst>
          </p:cNvPr>
          <p:cNvSpPr/>
          <p:nvPr/>
        </p:nvSpPr>
        <p:spPr>
          <a:xfrm>
            <a:off x="5709823" y="1202981"/>
            <a:ext cx="186432" cy="198225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D9B71FA-2FBB-4174-B058-D873FB562CA5}"/>
              </a:ext>
            </a:extLst>
          </p:cNvPr>
          <p:cNvSpPr/>
          <p:nvPr/>
        </p:nvSpPr>
        <p:spPr>
          <a:xfrm>
            <a:off x="6304625" y="1202982"/>
            <a:ext cx="186432" cy="19822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6B6AF4F-2E1B-4D30-BEFE-95C4736B3DBC}"/>
              </a:ext>
            </a:extLst>
          </p:cNvPr>
          <p:cNvSpPr/>
          <p:nvPr/>
        </p:nvSpPr>
        <p:spPr>
          <a:xfrm>
            <a:off x="6899427" y="1202981"/>
            <a:ext cx="186432" cy="198225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EFCB25-098B-44C2-80CD-6F5E33D2B98D}"/>
              </a:ext>
            </a:extLst>
          </p:cNvPr>
          <p:cNvGrpSpPr/>
          <p:nvPr/>
        </p:nvGrpSpPr>
        <p:grpSpPr>
          <a:xfrm>
            <a:off x="1528442" y="1960349"/>
            <a:ext cx="8001506" cy="584775"/>
            <a:chOff x="1528442" y="1960349"/>
            <a:chExt cx="5008924" cy="584775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9B016ACE-C31B-42AD-9953-950DBE31110B}"/>
                </a:ext>
              </a:extLst>
            </p:cNvPr>
            <p:cNvSpPr/>
            <p:nvPr/>
          </p:nvSpPr>
          <p:spPr>
            <a:xfrm>
              <a:off x="1528442" y="2064115"/>
              <a:ext cx="263772" cy="377245"/>
            </a:xfrm>
            <a:prstGeom prst="flowChartConnector">
              <a:avLst/>
            </a:prstGeom>
            <a:solidFill>
              <a:srgbClr val="D9DC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CD6EAD-AFF8-4669-B9B4-B1450925F0A9}"/>
                </a:ext>
              </a:extLst>
            </p:cNvPr>
            <p:cNvSpPr txBox="1"/>
            <p:nvPr/>
          </p:nvSpPr>
          <p:spPr>
            <a:xfrm>
              <a:off x="1963447" y="1960349"/>
              <a:ext cx="4573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rPr>
                <a:t>LÝ DO DỰ ÁN Đ</a:t>
              </a:r>
              <a:r>
                <a:rPr kumimoji="0" lang="vi-V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rPr>
                <a:t>Ư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rPr>
                <a:t>ỢC THÀNH LẬP</a:t>
              </a:r>
              <a:endParaRPr kumimoji="0" lang="vi-V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495A3-32C9-4DA1-BE39-67D897E8F536}"/>
              </a:ext>
            </a:extLst>
          </p:cNvPr>
          <p:cNvGrpSpPr/>
          <p:nvPr/>
        </p:nvGrpSpPr>
        <p:grpSpPr>
          <a:xfrm>
            <a:off x="1501809" y="3224811"/>
            <a:ext cx="8673760" cy="584775"/>
            <a:chOff x="1504926" y="2417360"/>
            <a:chExt cx="8161296" cy="584775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031D455E-DEF1-4809-A174-784DD81CDDA1}"/>
                </a:ext>
              </a:extLst>
            </p:cNvPr>
            <p:cNvSpPr/>
            <p:nvPr/>
          </p:nvSpPr>
          <p:spPr>
            <a:xfrm>
              <a:off x="1504926" y="2521125"/>
              <a:ext cx="398012" cy="377245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26D262-C150-4C15-8681-C1F587B55DE9}"/>
                </a:ext>
              </a:extLst>
            </p:cNvPr>
            <p:cNvSpPr txBox="1"/>
            <p:nvPr/>
          </p:nvSpPr>
          <p:spPr>
            <a:xfrm>
              <a:off x="2183828" y="2417360"/>
              <a:ext cx="7482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rPr>
                <a:t>CÁC SỐ LIỆU</a:t>
              </a:r>
              <a:endParaRPr kumimoji="0" lang="vi-V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306A24-9F4E-47E1-B211-674C19998558}"/>
              </a:ext>
            </a:extLst>
          </p:cNvPr>
          <p:cNvGrpSpPr/>
          <p:nvPr/>
        </p:nvGrpSpPr>
        <p:grpSpPr>
          <a:xfrm>
            <a:off x="1526801" y="4489273"/>
            <a:ext cx="8178934" cy="584775"/>
            <a:chOff x="1528442" y="2441360"/>
            <a:chExt cx="8178934" cy="584775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649397-5240-4401-BEC4-405AAE32CCE4}"/>
                </a:ext>
              </a:extLst>
            </p:cNvPr>
            <p:cNvSpPr/>
            <p:nvPr/>
          </p:nvSpPr>
          <p:spPr>
            <a:xfrm>
              <a:off x="1528442" y="2545124"/>
              <a:ext cx="398012" cy="377245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B710BB-8662-4A07-98DA-F63446649D63}"/>
                </a:ext>
              </a:extLst>
            </p:cNvPr>
            <p:cNvSpPr txBox="1"/>
            <p:nvPr/>
          </p:nvSpPr>
          <p:spPr>
            <a:xfrm>
              <a:off x="2224982" y="2441360"/>
              <a:ext cx="7482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rPr>
                <a:t>MỤC TIÊU VÀ TÁC ĐỘNG XÃ HỘI</a:t>
              </a:r>
              <a:endParaRPr kumimoji="0" lang="vi-V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66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D37BE-0029-49E4-A23B-253DF66F3E24}"/>
              </a:ext>
            </a:extLst>
          </p:cNvPr>
          <p:cNvSpPr txBox="1"/>
          <p:nvPr/>
        </p:nvSpPr>
        <p:spPr>
          <a:xfrm>
            <a:off x="4084320" y="1020326"/>
            <a:ext cx="647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Tw Cen MT" panose="020B0602020104020603" pitchFamily="34" charset="0"/>
              </a:rPr>
              <a:t>Tổng</a:t>
            </a:r>
            <a:r>
              <a:rPr lang="en-US" sz="80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latin typeface="Tw Cen MT" panose="020B0602020104020603" pitchFamily="34" charset="0"/>
              </a:rPr>
              <a:t>quan</a:t>
            </a:r>
            <a:r>
              <a:rPr lang="en-US" sz="80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latin typeface="Tw Cen MT" panose="020B0602020104020603" pitchFamily="34" charset="0"/>
              </a:rPr>
              <a:t>dự</a:t>
            </a:r>
            <a:r>
              <a:rPr lang="en-US" sz="80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latin typeface="Tw Cen MT" panose="020B0602020104020603" pitchFamily="34" charset="0"/>
              </a:rPr>
              <a:t>án</a:t>
            </a:r>
            <a:endParaRPr lang="vi-VN" sz="8000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7E6083-B990-4FED-BFDF-8AE76ED7D398}"/>
              </a:ext>
            </a:extLst>
          </p:cNvPr>
          <p:cNvGrpSpPr/>
          <p:nvPr/>
        </p:nvGrpSpPr>
        <p:grpSpPr>
          <a:xfrm>
            <a:off x="-9366886" y="0"/>
            <a:ext cx="11460480" cy="6858000"/>
            <a:chOff x="-4617720" y="0"/>
            <a:chExt cx="1146048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13BE231-9CA8-4600-838D-BCCC3E9B4199}"/>
                </a:ext>
              </a:extLst>
            </p:cNvPr>
            <p:cNvGrpSpPr/>
            <p:nvPr/>
          </p:nvGrpSpPr>
          <p:grpSpPr>
            <a:xfrm>
              <a:off x="-4617720" y="0"/>
              <a:ext cx="11460480" cy="6858000"/>
              <a:chOff x="-17780" y="0"/>
              <a:chExt cx="1146048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0B2C79-0028-4468-A5F6-8A0A664AA139}"/>
                  </a:ext>
                </a:extLst>
              </p:cNvPr>
              <p:cNvSpPr/>
              <p:nvPr/>
            </p:nvSpPr>
            <p:spPr>
              <a:xfrm>
                <a:off x="-17780" y="0"/>
                <a:ext cx="11033760" cy="6858000"/>
              </a:xfrm>
              <a:prstGeom prst="rect">
                <a:avLst/>
              </a:prstGeom>
              <a:solidFill>
                <a:srgbClr val="D9DC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  <p:sp>
            <p:nvSpPr>
              <p:cNvPr id="3" name="Rectangle: Top Corners Rounded 2">
                <a:extLst>
                  <a:ext uri="{FF2B5EF4-FFF2-40B4-BE49-F238E27FC236}">
                    <a16:creationId xmlns:a16="http://schemas.microsoft.com/office/drawing/2014/main" id="{50197FB1-A92D-4E4F-87CE-CD1FF67366F1}"/>
                  </a:ext>
                </a:extLst>
              </p:cNvPr>
              <p:cNvSpPr/>
              <p:nvPr/>
            </p:nvSpPr>
            <p:spPr>
              <a:xfrm rot="5400000">
                <a:off x="10929620" y="3215640"/>
                <a:ext cx="599440" cy="426720"/>
              </a:xfrm>
              <a:prstGeom prst="round2SameRect">
                <a:avLst/>
              </a:prstGeom>
              <a:solidFill>
                <a:srgbClr val="D9DC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vi-VN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A01782-A35D-4C09-9651-D34807D810F9}"/>
                </a:ext>
              </a:extLst>
            </p:cNvPr>
            <p:cNvGrpSpPr/>
            <p:nvPr/>
          </p:nvGrpSpPr>
          <p:grpSpPr>
            <a:xfrm>
              <a:off x="-2014426" y="291068"/>
              <a:ext cx="7665228" cy="5606553"/>
              <a:chOff x="2603294" y="291068"/>
              <a:chExt cx="7665228" cy="560655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EFD855-7651-4392-AF7B-3457F72C8797}"/>
                  </a:ext>
                </a:extLst>
              </p:cNvPr>
              <p:cNvSpPr txBox="1"/>
              <p:nvPr/>
            </p:nvSpPr>
            <p:spPr>
              <a:xfrm>
                <a:off x="2636520" y="291068"/>
                <a:ext cx="6918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65B39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LÝ DO THỰC HIỆN ĐỒ ÁN</a:t>
                </a:r>
                <a:endParaRPr lang="vi-VN" sz="4000" dirty="0">
                  <a:solidFill>
                    <a:srgbClr val="65B390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434ACB-6EC1-43E1-A748-9FEF0BEB8AB0}"/>
                  </a:ext>
                </a:extLst>
              </p:cNvPr>
              <p:cNvSpPr txBox="1"/>
              <p:nvPr/>
            </p:nvSpPr>
            <p:spPr>
              <a:xfrm>
                <a:off x="2636520" y="1266904"/>
                <a:ext cx="76320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Việc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đọc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sách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hiện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nay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đối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với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các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bạn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trẻ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không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được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chú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trọng</a:t>
                </a:r>
                <a:endParaRPr lang="vi-VN" sz="2800" b="1" dirty="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15B2D0-1422-4E71-97C2-F1E54976F48A}"/>
                  </a:ext>
                </a:extLst>
              </p:cNvPr>
              <p:cNvSpPr txBox="1"/>
              <p:nvPr/>
            </p:nvSpPr>
            <p:spPr>
              <a:xfrm>
                <a:off x="2603294" y="2265858"/>
                <a:ext cx="763200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2800" b="1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Vì</a:t>
                </a:r>
                <a:r>
                  <a:rPr lang="en-US" sz="28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sự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phát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triển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mạnh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của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công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nghệ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thông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tin,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một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bộ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phận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không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nhỏ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các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sinh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viên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chịu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ảnh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hưởng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lớn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thời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gian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sinh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viên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sử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dụng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nhiều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vào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các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việc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như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là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giải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trí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chơi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game </a:t>
                </a:r>
                <a:r>
                  <a:rPr lang="en-US" sz="2800" dirty="0" err="1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lướt</a:t>
                </a:r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Facebook </a:t>
                </a:r>
                <a:endParaRPr lang="vi-VN" sz="2800" b="1" dirty="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464285-6461-48C4-88EB-FA575DBEF6F7}"/>
                  </a:ext>
                </a:extLst>
              </p:cNvPr>
              <p:cNvSpPr txBox="1"/>
              <p:nvPr/>
            </p:nvSpPr>
            <p:spPr>
              <a:xfrm>
                <a:off x="2603294" y="4943514"/>
                <a:ext cx="76320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Clr>
                    <a:srgbClr val="65B390"/>
                  </a:buClr>
                  <a:buFont typeface="Calibri" panose="020F0502020204030204" pitchFamily="34" charset="0"/>
                  <a:buChar char="→"/>
                </a:pP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Vì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sao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lại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như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vậy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và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chúng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ta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cần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làm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gì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để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giải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quyết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vấn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đề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này</a:t>
                </a:r>
                <a:r>
                  <a:rPr lang="en-US" sz="280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 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81B2A7-78E7-4801-94B5-F8DF17F00960}"/>
              </a:ext>
            </a:extLst>
          </p:cNvPr>
          <p:cNvGrpSpPr/>
          <p:nvPr/>
        </p:nvGrpSpPr>
        <p:grpSpPr>
          <a:xfrm>
            <a:off x="-9803737" y="-7809"/>
            <a:ext cx="11460480" cy="6858000"/>
            <a:chOff x="1293279" y="3915287"/>
            <a:chExt cx="11460480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04C382-E43E-4E55-AADB-DAEEAEE18E96}"/>
                </a:ext>
              </a:extLst>
            </p:cNvPr>
            <p:cNvGrpSpPr/>
            <p:nvPr/>
          </p:nvGrpSpPr>
          <p:grpSpPr>
            <a:xfrm>
              <a:off x="1293279" y="3915287"/>
              <a:ext cx="11460480" cy="6858000"/>
              <a:chOff x="-1038860" y="-8576"/>
              <a:chExt cx="1146048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3D39F4-B5EE-4692-BF83-3FA79C26C63F}"/>
                  </a:ext>
                </a:extLst>
              </p:cNvPr>
              <p:cNvSpPr/>
              <p:nvPr/>
            </p:nvSpPr>
            <p:spPr>
              <a:xfrm>
                <a:off x="-1038860" y="-8576"/>
                <a:ext cx="1103376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36F9CEA0-F8E6-40CF-B2E7-4645C6E93DCF}"/>
                  </a:ext>
                </a:extLst>
              </p:cNvPr>
              <p:cNvSpPr/>
              <p:nvPr/>
            </p:nvSpPr>
            <p:spPr>
              <a:xfrm rot="5400000">
                <a:off x="9908540" y="2616200"/>
                <a:ext cx="599440" cy="426720"/>
              </a:xfrm>
              <a:prstGeom prst="round2Same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vi-VN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06A448-937D-4887-AB96-D446AEC7887F}"/>
                </a:ext>
              </a:extLst>
            </p:cNvPr>
            <p:cNvSpPr txBox="1"/>
            <p:nvPr/>
          </p:nvSpPr>
          <p:spPr>
            <a:xfrm>
              <a:off x="4927085" y="4343465"/>
              <a:ext cx="5875032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-	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Chúng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tôi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chọn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dự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án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này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bởi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vì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chúng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tôi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thấy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việc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định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hình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nhận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thức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cho sinh viên ý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nghĩa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của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việc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đọc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sách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là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rất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cần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thiết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và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quan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trọng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.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Tìm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hiểu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thực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trạng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đọc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và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phương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pháp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đọc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của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sinh viên.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Từ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đó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tìm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ra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hướng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giải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quyết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các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giải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pháp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nâng cao văn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hóa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đọc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sách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tạo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thói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quen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đọc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sách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cho sinh viên,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và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cách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để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lựa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chọn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những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sách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có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nội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dung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phù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hợp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vi-VN" sz="32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nhất</a:t>
              </a:r>
              <a:r>
                <a:rPr lang="vi-VN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vi-VN" sz="3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45A0D0-9587-45B2-B055-155289A9D689}"/>
              </a:ext>
            </a:extLst>
          </p:cNvPr>
          <p:cNvGrpSpPr/>
          <p:nvPr/>
        </p:nvGrpSpPr>
        <p:grpSpPr>
          <a:xfrm>
            <a:off x="-10240588" y="-2129"/>
            <a:ext cx="11460480" cy="6858000"/>
            <a:chOff x="-1381053" y="3006963"/>
            <a:chExt cx="11460480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801A52-2D0E-4CAB-8C00-63AE79EBB222}"/>
                </a:ext>
              </a:extLst>
            </p:cNvPr>
            <p:cNvGrpSpPr/>
            <p:nvPr/>
          </p:nvGrpSpPr>
          <p:grpSpPr>
            <a:xfrm>
              <a:off x="-1381053" y="3006963"/>
              <a:ext cx="11460480" cy="6858000"/>
              <a:chOff x="-2852420" y="0"/>
              <a:chExt cx="1146048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D9B022-ADF5-423E-8141-15740C22B0F1}"/>
                  </a:ext>
                </a:extLst>
              </p:cNvPr>
              <p:cNvSpPr/>
              <p:nvPr/>
            </p:nvSpPr>
            <p:spPr>
              <a:xfrm>
                <a:off x="-2852420" y="0"/>
                <a:ext cx="1103376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5BCE5570-DC33-4784-A0A8-7E4F9FB8D3FB}"/>
                  </a:ext>
                </a:extLst>
              </p:cNvPr>
              <p:cNvSpPr/>
              <p:nvPr/>
            </p:nvSpPr>
            <p:spPr>
              <a:xfrm rot="5400000">
                <a:off x="8094980" y="2016760"/>
                <a:ext cx="599440" cy="426720"/>
              </a:xfrm>
              <a:prstGeom prst="round2Same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vi-V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2887B0-7B88-47DB-B943-8089BB36448A}"/>
                </a:ext>
              </a:extLst>
            </p:cNvPr>
            <p:cNvSpPr txBox="1"/>
            <p:nvPr/>
          </p:nvSpPr>
          <p:spPr>
            <a:xfrm>
              <a:off x="827639" y="3162529"/>
              <a:ext cx="6294802" cy="529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600" dirty="0">
                  <a:latin typeface="Tw Cen MT" panose="020B0602020104020603" pitchFamily="34" charset="0"/>
                </a:rPr>
                <a:t>-</a:t>
              </a:r>
              <a:r>
                <a:rPr lang="vi-VN" sz="2600" dirty="0" err="1">
                  <a:latin typeface="Tw Cen MT" panose="020B0602020104020603" pitchFamily="34" charset="0"/>
                </a:rPr>
                <a:t>Cảm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thấy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vấn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đề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đọc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sách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hiện</a:t>
              </a:r>
              <a:r>
                <a:rPr lang="vi-VN" sz="2600" dirty="0">
                  <a:latin typeface="Tw Cen MT" panose="020B0602020104020603" pitchFamily="34" charset="0"/>
                </a:rPr>
                <a:t> nay </a:t>
              </a:r>
              <a:r>
                <a:rPr lang="vi-VN" sz="2600" dirty="0" err="1">
                  <a:latin typeface="Tw Cen MT" panose="020B0602020104020603" pitchFamily="34" charset="0"/>
                </a:rPr>
                <a:t>đối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với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các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bạn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trẻ</a:t>
              </a:r>
              <a:r>
                <a:rPr lang="vi-VN" sz="2600" dirty="0">
                  <a:latin typeface="Tw Cen MT" panose="020B0602020104020603" pitchFamily="34" charset="0"/>
                </a:rPr>
                <a:t> không </a:t>
              </a:r>
              <a:r>
                <a:rPr lang="vi-VN" sz="2600" dirty="0" err="1">
                  <a:latin typeface="Tw Cen MT" panose="020B0602020104020603" pitchFamily="34" charset="0"/>
                </a:rPr>
                <a:t>được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chú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trọng</a:t>
              </a:r>
              <a:r>
                <a:rPr lang="en-US" sz="2600" dirty="0">
                  <a:latin typeface="Tw Cen MT" panose="020B0602020104020603" pitchFamily="34" charset="0"/>
                </a:rPr>
                <a:t>.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Cụ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thể</a:t>
              </a:r>
              <a:r>
                <a:rPr lang="vi-VN" sz="2600" dirty="0">
                  <a:latin typeface="Tw Cen MT" panose="020B0602020104020603" pitchFamily="34" charset="0"/>
                </a:rPr>
                <a:t>, </a:t>
              </a:r>
              <a:r>
                <a:rPr lang="vi-VN" sz="2600" dirty="0" err="1">
                  <a:latin typeface="Tw Cen MT" panose="020B0602020104020603" pitchFamily="34" charset="0"/>
                </a:rPr>
                <a:t>số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liệu</a:t>
              </a:r>
              <a:r>
                <a:rPr lang="vi-VN" sz="2600" dirty="0">
                  <a:latin typeface="Tw Cen MT" panose="020B0602020104020603" pitchFamily="34" charset="0"/>
                </a:rPr>
                <a:t> do </a:t>
              </a:r>
              <a:r>
                <a:rPr lang="en-US" sz="2600" dirty="0">
                  <a:latin typeface="Tw Cen MT" panose="020B0602020104020603" pitchFamily="34" charset="0"/>
                </a:rPr>
                <a:t>c</a:t>
              </a:r>
              <a:r>
                <a:rPr lang="vi-VN" sz="2600" dirty="0" err="1">
                  <a:latin typeface="Tw Cen MT" panose="020B0602020104020603" pitchFamily="34" charset="0"/>
                </a:rPr>
                <a:t>ục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en-US" sz="2600" dirty="0">
                  <a:latin typeface="Tw Cen MT" panose="020B0602020104020603" pitchFamily="34" charset="0"/>
                </a:rPr>
                <a:t>x</a:t>
              </a:r>
              <a:r>
                <a:rPr lang="vi-VN" sz="2600" dirty="0" err="1">
                  <a:latin typeface="Tw Cen MT" panose="020B0602020104020603" pitchFamily="34" charset="0"/>
                </a:rPr>
                <a:t>uất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bản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Việt</a:t>
              </a:r>
              <a:r>
                <a:rPr lang="vi-VN" sz="2600" dirty="0">
                  <a:latin typeface="Tw Cen MT" panose="020B0602020104020603" pitchFamily="34" charset="0"/>
                </a:rPr>
                <a:t> Nam </a:t>
              </a:r>
              <a:r>
                <a:rPr lang="vi-VN" sz="2600" dirty="0" err="1">
                  <a:latin typeface="Tw Cen MT" panose="020B0602020104020603" pitchFamily="34" charset="0"/>
                </a:rPr>
                <a:t>thống</a:t>
              </a:r>
              <a:r>
                <a:rPr lang="vi-VN" sz="2600" dirty="0">
                  <a:latin typeface="Tw Cen MT" panose="020B0602020104020603" pitchFamily="34" charset="0"/>
                </a:rPr>
                <a:t> kê trong ba năm </a:t>
              </a:r>
              <a:r>
                <a:rPr lang="vi-VN" sz="2600" dirty="0" err="1">
                  <a:latin typeface="Tw Cen MT" panose="020B0602020104020603" pitchFamily="34" charset="0"/>
                </a:rPr>
                <a:t>gần</a:t>
              </a:r>
              <a:r>
                <a:rPr lang="vi-VN" sz="2600" dirty="0">
                  <a:latin typeface="Tw Cen MT" panose="020B0602020104020603" pitchFamily="34" charset="0"/>
                </a:rPr>
                <a:t> đây cho </a:t>
              </a:r>
              <a:r>
                <a:rPr lang="vi-VN" sz="2600" dirty="0" err="1">
                  <a:latin typeface="Tw Cen MT" panose="020B0602020104020603" pitchFamily="34" charset="0"/>
                </a:rPr>
                <a:t>thấy</a:t>
              </a:r>
              <a:r>
                <a:rPr lang="vi-VN" sz="2600" dirty="0">
                  <a:latin typeface="Tw Cen MT" panose="020B0602020104020603" pitchFamily="34" charset="0"/>
                </a:rPr>
                <a:t>, </a:t>
              </a:r>
              <a:r>
                <a:rPr lang="vi-VN" sz="2600" dirty="0" err="1">
                  <a:latin typeface="Tw Cen MT" panose="020B0602020104020603" pitchFamily="34" charset="0"/>
                </a:rPr>
                <a:t>bình</a:t>
              </a:r>
              <a:r>
                <a:rPr lang="vi-VN" sz="2600" dirty="0">
                  <a:latin typeface="Tw Cen MT" panose="020B0602020104020603" pitchFamily="34" charset="0"/>
                </a:rPr>
                <a:t> quân </a:t>
              </a:r>
              <a:r>
                <a:rPr lang="vi-VN" sz="2600" dirty="0" err="1">
                  <a:latin typeface="Tw Cen MT" panose="020B0602020104020603" pitchFamily="34" charset="0"/>
                </a:rPr>
                <a:t>mỗi</a:t>
              </a:r>
              <a:r>
                <a:rPr lang="vi-VN" sz="2600" dirty="0">
                  <a:latin typeface="Tw Cen MT" panose="020B0602020104020603" pitchFamily="34" charset="0"/>
                </a:rPr>
                <a:t> năm </a:t>
              </a:r>
              <a:r>
                <a:rPr lang="vi-VN" sz="2600" dirty="0" err="1">
                  <a:latin typeface="Tw Cen MT" panose="020B0602020104020603" pitchFamily="34" charset="0"/>
                </a:rPr>
                <a:t>Việt</a:t>
              </a:r>
              <a:r>
                <a:rPr lang="vi-VN" sz="2600" dirty="0">
                  <a:latin typeface="Tw Cen MT" panose="020B0602020104020603" pitchFamily="34" charset="0"/>
                </a:rPr>
                <a:t> Nam </a:t>
              </a:r>
              <a:r>
                <a:rPr lang="vi-VN" sz="2600" dirty="0" err="1">
                  <a:latin typeface="Tw Cen MT" panose="020B0602020104020603" pitchFamily="34" charset="0"/>
                </a:rPr>
                <a:t>xuất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bản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khoảng</a:t>
              </a:r>
              <a:r>
                <a:rPr lang="vi-VN" sz="2600" dirty="0">
                  <a:latin typeface="Tw Cen MT" panose="020B0602020104020603" pitchFamily="34" charset="0"/>
                </a:rPr>
                <a:t> 400 </a:t>
              </a:r>
              <a:r>
                <a:rPr lang="vi-VN" sz="2600" dirty="0" err="1">
                  <a:latin typeface="Tw Cen MT" panose="020B0602020104020603" pitchFamily="34" charset="0"/>
                </a:rPr>
                <a:t>triệu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bản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sách</a:t>
              </a:r>
              <a:r>
                <a:rPr lang="vi-VN" sz="2600" dirty="0">
                  <a:latin typeface="Tw Cen MT" panose="020B0602020104020603" pitchFamily="34" charset="0"/>
                </a:rPr>
                <a:t>. </a:t>
              </a:r>
              <a:r>
                <a:rPr lang="vi-VN" sz="2600" dirty="0" err="1">
                  <a:latin typeface="Tw Cen MT" panose="020B0602020104020603" pitchFamily="34" charset="0"/>
                </a:rPr>
                <a:t>Điều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đáng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nói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là</a:t>
              </a:r>
              <a:r>
                <a:rPr lang="vi-VN" sz="2600" dirty="0">
                  <a:latin typeface="Tw Cen MT" panose="020B0602020104020603" pitchFamily="34" charset="0"/>
                </a:rPr>
                <a:t> trong </a:t>
              </a:r>
              <a:r>
                <a:rPr lang="vi-VN" sz="2600" dirty="0" err="1">
                  <a:latin typeface="Tw Cen MT" panose="020B0602020104020603" pitchFamily="34" charset="0"/>
                </a:rPr>
                <a:t>số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này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có</a:t>
              </a:r>
              <a:r>
                <a:rPr lang="vi-VN" sz="2600" dirty="0">
                  <a:latin typeface="Tw Cen MT" panose="020B0602020104020603" pitchFamily="34" charset="0"/>
                </a:rPr>
                <a:t> trên 300 </a:t>
              </a:r>
              <a:r>
                <a:rPr lang="vi-VN" sz="2600" dirty="0" err="1">
                  <a:latin typeface="Tw Cen MT" panose="020B0602020104020603" pitchFamily="34" charset="0"/>
                </a:rPr>
                <a:t>triệu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bản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là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sách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giáo</a:t>
              </a:r>
              <a:r>
                <a:rPr lang="vi-VN" sz="2600" dirty="0">
                  <a:latin typeface="Tw Cen MT" panose="020B0602020104020603" pitchFamily="34" charset="0"/>
                </a:rPr>
                <a:t> khoa, </a:t>
              </a:r>
              <a:r>
                <a:rPr lang="vi-VN" sz="2600" dirty="0" err="1">
                  <a:latin typeface="Tw Cen MT" panose="020B0602020104020603" pitchFamily="34" charset="0"/>
                </a:rPr>
                <a:t>giáo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trình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phục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vụ</a:t>
              </a:r>
              <a:r>
                <a:rPr lang="vi-VN" sz="2600" dirty="0">
                  <a:latin typeface="Tw Cen MT" panose="020B0602020104020603" pitchFamily="34" charset="0"/>
                </a:rPr>
                <a:t> cho nhu </a:t>
              </a:r>
              <a:r>
                <a:rPr lang="vi-VN" sz="2600" dirty="0" err="1">
                  <a:latin typeface="Tw Cen MT" panose="020B0602020104020603" pitchFamily="34" charset="0"/>
                </a:rPr>
                <a:t>cầu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học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tập</a:t>
              </a:r>
              <a:r>
                <a:rPr lang="vi-VN" sz="2600" dirty="0">
                  <a:latin typeface="Tw Cen MT" panose="020B0602020104020603" pitchFamily="34" charset="0"/>
                </a:rPr>
                <a:t>, nghiên </a:t>
              </a:r>
              <a:r>
                <a:rPr lang="vi-VN" sz="2600" dirty="0" err="1">
                  <a:latin typeface="Tw Cen MT" panose="020B0602020104020603" pitchFamily="34" charset="0"/>
                </a:rPr>
                <a:t>cứu</a:t>
              </a:r>
              <a:r>
                <a:rPr lang="vi-VN" sz="2600" dirty="0">
                  <a:latin typeface="Tw Cen MT" panose="020B0602020104020603" pitchFamily="34" charset="0"/>
                </a:rPr>
                <a:t>, tham </a:t>
              </a:r>
              <a:r>
                <a:rPr lang="vi-VN" sz="2600" dirty="0" err="1">
                  <a:latin typeface="Tw Cen MT" panose="020B0602020104020603" pitchFamily="34" charset="0"/>
                </a:rPr>
                <a:t>khảo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kiến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thức</a:t>
              </a:r>
              <a:r>
                <a:rPr lang="vi-VN" sz="2600" dirty="0">
                  <a:latin typeface="Tw Cen MT" panose="020B0602020104020603" pitchFamily="34" charset="0"/>
                </a:rPr>
                <a:t> cho 2,2 </a:t>
              </a:r>
              <a:r>
                <a:rPr lang="vi-VN" sz="2600" dirty="0" err="1">
                  <a:latin typeface="Tw Cen MT" panose="020B0602020104020603" pitchFamily="34" charset="0"/>
                </a:rPr>
                <a:t>triệu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học</a:t>
              </a:r>
              <a:r>
                <a:rPr lang="vi-VN" sz="2600" dirty="0">
                  <a:latin typeface="Tw Cen MT" panose="020B0602020104020603" pitchFamily="34" charset="0"/>
                </a:rPr>
                <a:t> sinh, sinh viên trên </a:t>
              </a:r>
              <a:r>
                <a:rPr lang="vi-VN" sz="2600" dirty="0" err="1">
                  <a:latin typeface="Tw Cen MT" panose="020B0602020104020603" pitchFamily="34" charset="0"/>
                </a:rPr>
                <a:t>cả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nước</a:t>
              </a:r>
              <a:r>
                <a:rPr lang="vi-VN" sz="2600" dirty="0">
                  <a:latin typeface="Tw Cen MT" panose="020B0602020104020603" pitchFamily="34" charset="0"/>
                </a:rPr>
                <a:t>.</a:t>
              </a:r>
              <a:r>
                <a:rPr lang="en-US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>
                  <a:latin typeface="Tw Cen MT" panose="020B0602020104020603" pitchFamily="34" charset="0"/>
                </a:rPr>
                <a:t>Như </a:t>
              </a:r>
              <a:r>
                <a:rPr lang="vi-VN" sz="2600" dirty="0" err="1">
                  <a:latin typeface="Tw Cen MT" panose="020B0602020104020603" pitchFamily="34" charset="0"/>
                </a:rPr>
                <a:t>vậy</a:t>
              </a:r>
              <a:r>
                <a:rPr lang="vi-VN" sz="2600" dirty="0">
                  <a:latin typeface="Tw Cen MT" panose="020B0602020104020603" pitchFamily="34" charset="0"/>
                </a:rPr>
                <a:t>, </a:t>
              </a:r>
              <a:r>
                <a:rPr lang="vi-VN" sz="2600" dirty="0" err="1">
                  <a:latin typeface="Tw Cen MT" panose="020B0602020104020603" pitchFamily="34" charset="0"/>
                </a:rPr>
                <a:t>chỉ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còn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khoảng</a:t>
              </a:r>
              <a:r>
                <a:rPr lang="vi-VN" sz="2600" dirty="0">
                  <a:latin typeface="Tw Cen MT" panose="020B0602020104020603" pitchFamily="34" charset="0"/>
                </a:rPr>
                <a:t> 100 </a:t>
              </a:r>
              <a:r>
                <a:rPr lang="vi-VN" sz="2600" dirty="0" err="1">
                  <a:latin typeface="Tw Cen MT" panose="020B0602020104020603" pitchFamily="34" charset="0"/>
                </a:rPr>
                <a:t>triệu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bản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sách</a:t>
              </a:r>
              <a:r>
                <a:rPr lang="vi-VN" sz="2600" dirty="0">
                  <a:latin typeface="Tw Cen MT" panose="020B0602020104020603" pitchFamily="34" charset="0"/>
                </a:rPr>
                <a:t> chia trên 90 </a:t>
              </a:r>
              <a:r>
                <a:rPr lang="vi-VN" sz="2600" dirty="0" err="1">
                  <a:latin typeface="Tw Cen MT" panose="020B0602020104020603" pitchFamily="34" charset="0"/>
                </a:rPr>
                <a:t>triệu</a:t>
              </a:r>
              <a:r>
                <a:rPr lang="vi-VN" sz="2600" dirty="0">
                  <a:latin typeface="Tw Cen MT" panose="020B0602020104020603" pitchFamily="34" charset="0"/>
                </a:rPr>
                <a:t> dân. </a:t>
              </a:r>
              <a:r>
                <a:rPr lang="vi-VN" sz="2600" dirty="0" err="1">
                  <a:latin typeface="Tw Cen MT" panose="020B0602020104020603" pitchFamily="34" charset="0"/>
                </a:rPr>
                <a:t>Điều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này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đồng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nghĩa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với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việc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mỗi</a:t>
              </a:r>
              <a:r>
                <a:rPr lang="vi-VN" sz="2600" dirty="0">
                  <a:latin typeface="Tw Cen MT" panose="020B0602020104020603" pitchFamily="34" charset="0"/>
                </a:rPr>
                <a:t> năm </a:t>
              </a:r>
              <a:r>
                <a:rPr lang="vi-VN" sz="2600" dirty="0" err="1">
                  <a:latin typeface="Tw Cen MT" panose="020B0602020104020603" pitchFamily="34" charset="0"/>
                </a:rPr>
                <a:t>một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người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Việt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đọc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chừng</a:t>
              </a:r>
              <a:r>
                <a:rPr lang="vi-VN" sz="2600" dirty="0">
                  <a:latin typeface="Tw Cen MT" panose="020B0602020104020603" pitchFamily="34" charset="0"/>
                </a:rPr>
                <a:t> 1 </a:t>
              </a:r>
              <a:r>
                <a:rPr lang="vi-VN" sz="2600" dirty="0" err="1">
                  <a:latin typeface="Tw Cen MT" panose="020B0602020104020603" pitchFamily="34" charset="0"/>
                </a:rPr>
                <a:t>quyển</a:t>
              </a:r>
              <a:r>
                <a:rPr lang="vi-VN" sz="2600" dirty="0">
                  <a:latin typeface="Tw Cen MT" panose="020B0602020104020603" pitchFamily="34" charset="0"/>
                </a:rPr>
                <a:t> </a:t>
              </a:r>
              <a:r>
                <a:rPr lang="vi-VN" sz="2600" dirty="0" err="1">
                  <a:latin typeface="Tw Cen MT" panose="020B0602020104020603" pitchFamily="34" charset="0"/>
                </a:rPr>
                <a:t>sách</a:t>
              </a:r>
              <a:r>
                <a:rPr lang="en-US" sz="2600" dirty="0">
                  <a:latin typeface="Tw Cen MT" panose="020B0602020104020603" pitchFamily="34" charset="0"/>
                </a:rPr>
                <a:t>.</a:t>
              </a:r>
              <a:endParaRPr lang="vi-VN" sz="2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AFDD1B-D550-44BE-AD14-ADC5545DD061}"/>
              </a:ext>
            </a:extLst>
          </p:cNvPr>
          <p:cNvGrpSpPr/>
          <p:nvPr/>
        </p:nvGrpSpPr>
        <p:grpSpPr>
          <a:xfrm>
            <a:off x="-10755600" y="-1064"/>
            <a:ext cx="11530613" cy="6858000"/>
            <a:chOff x="-10541756" y="-794"/>
            <a:chExt cx="11530613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718E28-FD19-41EB-8211-491C9DF70C00}"/>
                </a:ext>
              </a:extLst>
            </p:cNvPr>
            <p:cNvGrpSpPr/>
            <p:nvPr/>
          </p:nvGrpSpPr>
          <p:grpSpPr>
            <a:xfrm>
              <a:off x="-10541756" y="-794"/>
              <a:ext cx="11530613" cy="6858000"/>
              <a:chOff x="6688449" y="1425466"/>
              <a:chExt cx="115306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E086BF50-62FA-42C5-8EAA-95C98B2A0A49}"/>
                  </a:ext>
                </a:extLst>
              </p:cNvPr>
              <p:cNvSpPr/>
              <p:nvPr/>
            </p:nvSpPr>
            <p:spPr>
              <a:xfrm rot="5400000">
                <a:off x="17690040" y="2797436"/>
                <a:ext cx="561191" cy="496852"/>
              </a:xfrm>
              <a:prstGeom prst="round2Same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vi-V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63286CE-B53C-4DFA-A3D7-F8F2283D42C6}"/>
                  </a:ext>
                </a:extLst>
              </p:cNvPr>
              <p:cNvSpPr/>
              <p:nvPr/>
            </p:nvSpPr>
            <p:spPr>
              <a:xfrm>
                <a:off x="6688449" y="1425466"/>
                <a:ext cx="11033760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705758-67DB-46C1-BDF5-70925D799980}"/>
                </a:ext>
              </a:extLst>
            </p:cNvPr>
            <p:cNvSpPr txBox="1"/>
            <p:nvPr/>
          </p:nvSpPr>
          <p:spPr>
            <a:xfrm>
              <a:off x="-6081450" y="1179641"/>
              <a:ext cx="5720014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/>
                <a:t>+</a:t>
              </a:r>
              <a:r>
                <a:rPr lang="vi-VN" sz="2400" b="1" dirty="0" err="1"/>
                <a:t>Đọc</a:t>
              </a:r>
              <a:r>
                <a:rPr lang="vi-VN" sz="2400" b="1" dirty="0"/>
                <a:t> </a:t>
              </a:r>
              <a:r>
                <a:rPr lang="vi-VN" sz="2400" b="1" dirty="0" err="1"/>
                <a:t>sách</a:t>
              </a:r>
              <a:r>
                <a:rPr lang="vi-VN" sz="2400" b="1" dirty="0"/>
                <a:t> </a:t>
              </a:r>
              <a:r>
                <a:rPr lang="vi-VN" sz="2400" b="1" dirty="0" err="1"/>
                <a:t>giúp</a:t>
              </a:r>
              <a:r>
                <a:rPr lang="vi-VN" sz="2400" b="1" dirty="0"/>
                <a:t> </a:t>
              </a:r>
              <a:r>
                <a:rPr lang="vi-VN" sz="2400" b="1" dirty="0" err="1"/>
                <a:t>bạn</a:t>
              </a:r>
              <a:r>
                <a:rPr lang="vi-VN" sz="2400" b="1" dirty="0"/>
                <a:t> </a:t>
              </a:r>
              <a:r>
                <a:rPr lang="vi-VN" sz="2400" b="1" dirty="0" err="1"/>
                <a:t>trở</a:t>
              </a:r>
              <a:r>
                <a:rPr lang="vi-VN" sz="2400" b="1" dirty="0"/>
                <a:t> </a:t>
              </a:r>
              <a:r>
                <a:rPr lang="vi-VN" sz="2400" b="1" dirty="0" err="1"/>
                <a:t>thành</a:t>
              </a:r>
              <a:r>
                <a:rPr lang="vi-VN" sz="2400" b="1" dirty="0"/>
                <a:t> </a:t>
              </a:r>
              <a:r>
                <a:rPr lang="vi-VN" sz="2400" b="1" dirty="0" err="1"/>
                <a:t>người</a:t>
              </a:r>
              <a:r>
                <a:rPr lang="vi-VN" sz="2400" b="1" dirty="0"/>
                <a:t> </a:t>
              </a:r>
              <a:r>
                <a:rPr lang="vi-VN" sz="2400" b="1" dirty="0" err="1"/>
                <a:t>tốt</a:t>
              </a:r>
              <a:r>
                <a:rPr lang="vi-VN" sz="2400" b="1" dirty="0"/>
                <a:t> hơn</a:t>
              </a:r>
              <a:endParaRPr lang="en-US" sz="2400" b="1" dirty="0"/>
            </a:p>
            <a:p>
              <a:br>
                <a:rPr lang="en-US" sz="2400" b="1" dirty="0"/>
              </a:br>
              <a:r>
                <a:rPr lang="vi-VN" sz="2400" dirty="0"/>
                <a:t>+</a:t>
              </a:r>
              <a:r>
                <a:rPr lang="vi-VN" sz="2400" b="1" dirty="0" err="1"/>
                <a:t>Đọc</a:t>
              </a:r>
              <a:r>
                <a:rPr lang="vi-VN" sz="2400" b="1" dirty="0"/>
                <a:t> </a:t>
              </a:r>
              <a:r>
                <a:rPr lang="vi-VN" sz="2400" b="1" dirty="0" err="1"/>
                <a:t>sách</a:t>
              </a:r>
              <a:r>
                <a:rPr lang="vi-VN" sz="2400" b="1" dirty="0"/>
                <a:t> </a:t>
              </a:r>
              <a:r>
                <a:rPr lang="vi-VN" sz="2400" b="1" dirty="0" err="1"/>
                <a:t>giúp</a:t>
              </a:r>
              <a:r>
                <a:rPr lang="vi-VN" sz="2400" b="1" dirty="0"/>
                <a:t> </a:t>
              </a:r>
              <a:r>
                <a:rPr lang="vi-VN" sz="2400" b="1" dirty="0" err="1"/>
                <a:t>kích</a:t>
              </a:r>
              <a:r>
                <a:rPr lang="vi-VN" sz="2400" b="1" dirty="0"/>
                <a:t> </a:t>
              </a:r>
              <a:r>
                <a:rPr lang="vi-VN" sz="2400" b="1" dirty="0" err="1"/>
                <a:t>thích</a:t>
              </a:r>
              <a:r>
                <a:rPr lang="vi-VN" sz="2400" b="1" dirty="0"/>
                <a:t> </a:t>
              </a:r>
              <a:r>
                <a:rPr lang="vi-VN" sz="2400" b="1" dirty="0" err="1"/>
                <a:t>não</a:t>
              </a:r>
              <a:r>
                <a:rPr lang="vi-VN" sz="2400" b="1" dirty="0"/>
                <a:t> </a:t>
              </a:r>
              <a:r>
                <a:rPr lang="vi-VN" sz="2400" b="1" dirty="0" err="1"/>
                <a:t>bộ</a:t>
              </a:r>
              <a:endParaRPr lang="en-US" sz="2400" b="1" dirty="0"/>
            </a:p>
            <a:p>
              <a:endParaRPr lang="en-US" sz="2400" dirty="0"/>
            </a:p>
            <a:p>
              <a:r>
                <a:rPr lang="vi-VN" sz="2400" dirty="0"/>
                <a:t>+</a:t>
              </a:r>
              <a:r>
                <a:rPr lang="vi-VN" sz="2400" b="1" dirty="0" err="1"/>
                <a:t>Đọc</a:t>
              </a:r>
              <a:r>
                <a:rPr lang="vi-VN" sz="2400" b="1" dirty="0"/>
                <a:t> </a:t>
              </a:r>
              <a:r>
                <a:rPr lang="vi-VN" sz="2400" b="1" dirty="0" err="1"/>
                <a:t>sách</a:t>
              </a:r>
              <a:r>
                <a:rPr lang="vi-VN" sz="2400" b="1" dirty="0"/>
                <a:t> </a:t>
              </a:r>
              <a:r>
                <a:rPr lang="vi-VN" sz="2400" b="1" dirty="0" err="1"/>
                <a:t>giúp</a:t>
              </a:r>
              <a:r>
                <a:rPr lang="vi-VN" sz="2400" b="1" dirty="0"/>
                <a:t> </a:t>
              </a:r>
              <a:r>
                <a:rPr lang="vi-VN" sz="2400" b="1" dirty="0" err="1"/>
                <a:t>phòng</a:t>
              </a:r>
              <a:r>
                <a:rPr lang="vi-VN" sz="2400" b="1" dirty="0"/>
                <a:t> </a:t>
              </a:r>
              <a:r>
                <a:rPr lang="vi-VN" sz="2400" b="1" dirty="0" err="1"/>
                <a:t>ngừa</a:t>
              </a:r>
              <a:r>
                <a:rPr lang="vi-VN" sz="2400" b="1" dirty="0"/>
                <a:t> </a:t>
              </a:r>
              <a:r>
                <a:rPr lang="vi-VN" sz="2400" b="1" dirty="0" err="1"/>
                <a:t>bệnh</a:t>
              </a:r>
              <a:r>
                <a:rPr lang="vi-VN" sz="2400" b="1" dirty="0"/>
                <a:t> </a:t>
              </a:r>
              <a:r>
                <a:rPr lang="vi-VN" sz="2400" b="1" dirty="0" err="1"/>
                <a:t>Alzheimer</a:t>
              </a:r>
              <a:endParaRPr lang="en-US" sz="2400" b="1" dirty="0"/>
            </a:p>
            <a:p>
              <a:endParaRPr lang="en-US" sz="2400" dirty="0"/>
            </a:p>
            <a:p>
              <a:r>
                <a:rPr lang="vi-VN" sz="2400" dirty="0"/>
                <a:t>+</a:t>
              </a:r>
              <a:r>
                <a:rPr lang="vi-VN" sz="2400" b="1" dirty="0" err="1"/>
                <a:t>Đọc</a:t>
              </a:r>
              <a:r>
                <a:rPr lang="vi-VN" sz="2400" b="1" dirty="0"/>
                <a:t> </a:t>
              </a:r>
              <a:r>
                <a:rPr lang="vi-VN" sz="2400" b="1" dirty="0" err="1"/>
                <a:t>sách</a:t>
              </a:r>
              <a:r>
                <a:rPr lang="vi-VN" sz="2400" b="1" dirty="0"/>
                <a:t> </a:t>
              </a:r>
              <a:r>
                <a:rPr lang="vi-VN" sz="2400" b="1" dirty="0" err="1"/>
                <a:t>giúp</a:t>
              </a:r>
              <a:r>
                <a:rPr lang="vi-VN" sz="2400" b="1" dirty="0"/>
                <a:t> </a:t>
              </a:r>
              <a:r>
                <a:rPr lang="vi-VN" sz="2400" b="1" dirty="0" err="1"/>
                <a:t>giảm</a:t>
              </a:r>
              <a:r>
                <a:rPr lang="vi-VN" sz="2400" b="1" dirty="0"/>
                <a:t> căng </a:t>
              </a:r>
              <a:r>
                <a:rPr lang="vi-VN" sz="2400" b="1" dirty="0" err="1"/>
                <a:t>thẳng</a:t>
              </a:r>
              <a:endParaRPr lang="en-US" sz="2400" b="1" dirty="0"/>
            </a:p>
            <a:p>
              <a:endParaRPr lang="en-US" sz="2400" dirty="0"/>
            </a:p>
            <a:p>
              <a:r>
                <a:rPr lang="vi-VN" sz="2400" dirty="0"/>
                <a:t>+</a:t>
              </a:r>
              <a:r>
                <a:rPr lang="vi-VN" sz="2400" b="1" dirty="0" err="1"/>
                <a:t>Đọc</a:t>
              </a:r>
              <a:r>
                <a:rPr lang="vi-VN" sz="2400" b="1" dirty="0"/>
                <a:t> </a:t>
              </a:r>
              <a:r>
                <a:rPr lang="vi-VN" sz="2400" b="1" dirty="0" err="1"/>
                <a:t>nhiều</a:t>
              </a:r>
              <a:r>
                <a:rPr lang="vi-VN" sz="2400" b="1" dirty="0"/>
                <a:t> hơn </a:t>
              </a:r>
              <a:r>
                <a:rPr lang="vi-VN" sz="2400" b="1" dirty="0" err="1"/>
                <a:t>giúp</a:t>
              </a:r>
              <a:r>
                <a:rPr lang="vi-VN" sz="2400" b="1" dirty="0"/>
                <a:t> </a:t>
              </a:r>
              <a:r>
                <a:rPr lang="vi-VN" sz="2400" b="1" dirty="0" err="1"/>
                <a:t>bạn</a:t>
              </a:r>
              <a:r>
                <a:rPr lang="vi-VN" sz="2400" b="1" dirty="0"/>
                <a:t> </a:t>
              </a:r>
              <a:r>
                <a:rPr lang="vi-VN" sz="2400" b="1" dirty="0" err="1"/>
                <a:t>học</a:t>
              </a:r>
              <a:r>
                <a:rPr lang="vi-VN" sz="2400" b="1" dirty="0"/>
                <a:t> nhanh hơn</a:t>
              </a:r>
              <a:endParaRPr lang="en-US" sz="2400" dirty="0"/>
            </a:p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375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09 0 L 0.74167 -0.0004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73125 -0.00301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6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72565 -0.0004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7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0.72852 -0.00023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3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363D-6E3E-C341-B8D3-D9B14437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51" y="625491"/>
            <a:ext cx="5243394" cy="5189746"/>
          </a:xfrm>
        </p:spPr>
        <p:txBody>
          <a:bodyPr anchor="t">
            <a:normAutofit/>
          </a:bodyPr>
          <a:lstStyle/>
          <a:p>
            <a:r>
              <a:rPr lang="en-US" sz="7200" dirty="0" err="1"/>
              <a:t>Sách</a:t>
            </a:r>
            <a:endParaRPr lang="en-V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8AEB-8AF7-334D-87E0-9EDE3294B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288" y="1685701"/>
            <a:ext cx="7825712" cy="3772324"/>
          </a:xfrm>
        </p:spPr>
        <p:txBody>
          <a:bodyPr anchor="b">
            <a:normAutofit/>
          </a:bodyPr>
          <a:lstStyle/>
          <a:p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…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.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ta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  <a:endParaRPr lang="en-VN" sz="2000" dirty="0"/>
          </a:p>
          <a:p>
            <a:endParaRPr lang="en-VN" sz="2000" dirty="0"/>
          </a:p>
        </p:txBody>
      </p:sp>
    </p:spTree>
    <p:extLst>
      <p:ext uri="{BB962C8B-B14F-4D97-AF65-F5344CB8AC3E}">
        <p14:creationId xmlns:p14="http://schemas.microsoft.com/office/powerpoint/2010/main" val="1475717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4F1F8-FC77-5348-BBC3-686D41B4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ea typeface="DengXian" panose="020B0503020204020204" pitchFamily="2" charset="-122"/>
                <a:cs typeface="Courier New" panose="02070309020205020404" pitchFamily="49" charset="0"/>
              </a:rPr>
              <a:t>VAI TRÒ CỦA TH</a:t>
            </a:r>
            <a:r>
              <a:rPr lang="vi-VN" sz="4800" dirty="0">
                <a:latin typeface="Courier New" panose="02070309020205020404" pitchFamily="49" charset="0"/>
                <a:ea typeface="DengXian" panose="020B0503020204020204" pitchFamily="2" charset="-122"/>
                <a:cs typeface="Courier New" panose="02070309020205020404" pitchFamily="49" charset="0"/>
              </a:rPr>
              <a:t>Ư</a:t>
            </a:r>
            <a:r>
              <a:rPr lang="en-US" sz="4800" dirty="0">
                <a:latin typeface="Courier New" panose="02070309020205020404" pitchFamily="49" charset="0"/>
                <a:ea typeface="DengXian" panose="020B0503020204020204" pitchFamily="2" charset="-122"/>
                <a:cs typeface="Courier New" panose="02070309020205020404" pitchFamily="49" charset="0"/>
              </a:rPr>
              <a:t> VIỆN</a:t>
            </a:r>
            <a:endParaRPr lang="en-VN" sz="4800" dirty="0">
              <a:latin typeface="Courier New" panose="02070309020205020404" pitchFamily="49" charset="0"/>
              <a:ea typeface="DengXian" panose="020B0503020204020204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52C1-AAA9-004A-A1C9-53A00885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ĐHQG,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 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hang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giàu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90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179467" y="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SO SÁNH VÀ TÌM HIỂU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096000" y="759829"/>
            <a:ext cx="5803153" cy="5784406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23323">
              <a:lnSpc>
                <a:spcPct val="107916"/>
              </a:lnSpc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nghiên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khoảng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gian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bạn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sinh viên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ưu,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văn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bạn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423323">
              <a:lnSpc>
                <a:spcPct val="107916"/>
              </a:lnSpc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tượng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sinh viên UIT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bạn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USSH,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thấy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bạn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UIT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rất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ít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thói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quen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bạn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USSH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hơn.</a:t>
            </a:r>
          </a:p>
          <a:p>
            <a:pPr indent="-423323">
              <a:lnSpc>
                <a:spcPct val="107916"/>
              </a:lnSpc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sinh viên công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thông tin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phương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tiện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nghe,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nhìn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thoại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laptop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,…)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tỏ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vượt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trội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năng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tiện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hấp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sức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lôi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cuốn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mạnh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mẽ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hơn so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trang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in.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sang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xu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tất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tương lai.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thay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đổi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phương tiên, con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cũng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thay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đổi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thói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quen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đơn, nhanh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tiện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lợi</a:t>
            </a:r>
            <a:r>
              <a:rPr lang="vi-V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0">
              <a:lnSpc>
                <a:spcPct val="107916"/>
              </a:lnSpc>
              <a:spcBef>
                <a:spcPts val="1067"/>
              </a:spcBef>
              <a:spcAft>
                <a:spcPts val="1067"/>
              </a:spcAft>
              <a:buNone/>
            </a:pPr>
            <a:endParaRPr sz="18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8" name="Picture 4" descr="Trận 32 UEH-HCMUSSH">
            <a:extLst>
              <a:ext uri="{FF2B5EF4-FFF2-40B4-BE49-F238E27FC236}">
                <a16:creationId xmlns:a16="http://schemas.microsoft.com/office/drawing/2014/main" id="{30F62F72-B9A0-4B36-B87B-F47E65FC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3647"/>
            <a:ext cx="3269129" cy="34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ận 32 UEH-HCMUSSH">
            <a:extLst>
              <a:ext uri="{FF2B5EF4-FFF2-40B4-BE49-F238E27FC236}">
                <a16:creationId xmlns:a16="http://schemas.microsoft.com/office/drawing/2014/main" id="{52B67574-15B7-470F-992B-CFBCE0C7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23" y="1613647"/>
            <a:ext cx="2835556" cy="349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flag&#10;&#10;Description automatically generated">
            <a:extLst>
              <a:ext uri="{FF2B5EF4-FFF2-40B4-BE49-F238E27FC236}">
                <a16:creationId xmlns:a16="http://schemas.microsoft.com/office/drawing/2014/main" id="{A0853C08-1E15-4871-9D15-5B4EE1B19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83625-6997-444B-8B79-AFDA085F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vi-VN" dirty="0" err="1">
                <a:latin typeface="Apple Braille" pitchFamily="2" charset="0"/>
              </a:rPr>
              <a:t>Các</a:t>
            </a:r>
            <a:r>
              <a:rPr lang="vi-VN" dirty="0">
                <a:latin typeface="Apple Braille" pitchFamily="2" charset="0"/>
              </a:rPr>
              <a:t> </a:t>
            </a:r>
            <a:r>
              <a:rPr lang="vi-VN" dirty="0" err="1">
                <a:latin typeface="Apple Braille" pitchFamily="2" charset="0"/>
              </a:rPr>
              <a:t>mục</a:t>
            </a:r>
            <a:r>
              <a:rPr lang="vi-VN" dirty="0">
                <a:latin typeface="Apple Braille" pitchFamily="2" charset="0"/>
              </a:rPr>
              <a:t> tiêu </a:t>
            </a:r>
            <a:r>
              <a:rPr lang="vi-VN" dirty="0" err="1">
                <a:latin typeface="Apple Braille" pitchFamily="2" charset="0"/>
              </a:rPr>
              <a:t>hướng</a:t>
            </a:r>
            <a:r>
              <a:rPr lang="vi-VN" dirty="0">
                <a:latin typeface="Apple Braille" pitchFamily="2" charset="0"/>
              </a:rPr>
              <a:t> </a:t>
            </a:r>
            <a:r>
              <a:rPr lang="vi-VN" dirty="0" err="1">
                <a:latin typeface="Apple Braille" pitchFamily="2" charset="0"/>
              </a:rPr>
              <a:t>đến</a:t>
            </a:r>
            <a:r>
              <a:rPr lang="vi-VN" dirty="0">
                <a:latin typeface="Apple Braille" pitchFamily="2" charset="0"/>
              </a:rPr>
              <a:t>, </a:t>
            </a:r>
            <a:r>
              <a:rPr lang="vi-VN" dirty="0" err="1">
                <a:latin typeface="Apple Braille" pitchFamily="2" charset="0"/>
              </a:rPr>
              <a:t>các</a:t>
            </a:r>
            <a:r>
              <a:rPr lang="vi-VN" dirty="0">
                <a:latin typeface="Apple Braille" pitchFamily="2" charset="0"/>
              </a:rPr>
              <a:t> </a:t>
            </a:r>
            <a:r>
              <a:rPr lang="vi-VN" dirty="0" err="1">
                <a:latin typeface="Apple Braille" pitchFamily="2" charset="0"/>
              </a:rPr>
              <a:t>giải</a:t>
            </a:r>
            <a:r>
              <a:rPr lang="vi-VN" dirty="0">
                <a:latin typeface="Apple Braille" pitchFamily="2" charset="0"/>
              </a:rPr>
              <a:t> </a:t>
            </a:r>
            <a:r>
              <a:rPr lang="vi-VN" dirty="0" err="1">
                <a:latin typeface="Apple Braille" pitchFamily="2" charset="0"/>
              </a:rPr>
              <a:t>pháp</a:t>
            </a:r>
            <a:r>
              <a:rPr lang="vi-VN" dirty="0">
                <a:latin typeface="Apple Braille" pitchFamily="2" charset="0"/>
              </a:rPr>
              <a:t> </a:t>
            </a:r>
            <a:r>
              <a:rPr lang="vi-VN" dirty="0" err="1">
                <a:latin typeface="Apple Braille" pitchFamily="2" charset="0"/>
              </a:rPr>
              <a:t>để</a:t>
            </a:r>
            <a:r>
              <a:rPr lang="vi-VN" dirty="0">
                <a:latin typeface="Apple Braille" pitchFamily="2" charset="0"/>
              </a:rPr>
              <a:t> </a:t>
            </a:r>
            <a:r>
              <a:rPr lang="vi-VN" dirty="0" err="1">
                <a:latin typeface="Apple Braille" pitchFamily="2" charset="0"/>
              </a:rPr>
              <a:t>định</a:t>
            </a:r>
            <a:r>
              <a:rPr lang="vi-VN" dirty="0">
                <a:latin typeface="Apple Braille" pitchFamily="2" charset="0"/>
              </a:rPr>
              <a:t> </a:t>
            </a:r>
            <a:r>
              <a:rPr lang="vi-VN" dirty="0" err="1">
                <a:latin typeface="Apple Braille" pitchFamily="2" charset="0"/>
              </a:rPr>
              <a:t>hướng</a:t>
            </a:r>
            <a:r>
              <a:rPr lang="vi-VN" dirty="0">
                <a:latin typeface="Apple Braille" pitchFamily="2" charset="0"/>
              </a:rPr>
              <a:t> </a:t>
            </a:r>
            <a:r>
              <a:rPr lang="vi-VN" dirty="0" err="1">
                <a:latin typeface="Apple Braille" pitchFamily="2" charset="0"/>
              </a:rPr>
              <a:t>thói</a:t>
            </a:r>
            <a:r>
              <a:rPr lang="vi-VN" dirty="0">
                <a:latin typeface="Apple Braille" pitchFamily="2" charset="0"/>
              </a:rPr>
              <a:t> quen </a:t>
            </a:r>
            <a:r>
              <a:rPr lang="vi-VN" dirty="0" err="1">
                <a:latin typeface="Apple Braille" pitchFamily="2" charset="0"/>
              </a:rPr>
              <a:t>đọc</a:t>
            </a:r>
            <a:r>
              <a:rPr lang="vi-VN" dirty="0">
                <a:latin typeface="Apple Braille" pitchFamily="2" charset="0"/>
              </a:rPr>
              <a:t> </a:t>
            </a:r>
            <a:r>
              <a:rPr lang="vi-VN" dirty="0" err="1">
                <a:latin typeface="Apple Braille" pitchFamily="2" charset="0"/>
              </a:rPr>
              <a:t>sách</a:t>
            </a:r>
            <a:r>
              <a:rPr lang="vi-VN" dirty="0">
                <a:latin typeface="Apple Braille" pitchFamily="2" charset="0"/>
              </a:rPr>
              <a:t> cho sinh viên</a:t>
            </a:r>
            <a:endParaRPr lang="en-VN" dirty="0">
              <a:latin typeface="Apple Braille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6A634C-790B-4F9E-806C-078EAA2AF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218602"/>
              </p:ext>
            </p:extLst>
          </p:nvPr>
        </p:nvGraphicFramePr>
        <p:xfrm>
          <a:off x="838200" y="1986990"/>
          <a:ext cx="10642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0A4D66-708C-4AF1-99E4-D513592B5C77}"/>
              </a:ext>
            </a:extLst>
          </p:cNvPr>
          <p:cNvSpPr txBox="1"/>
          <p:nvPr/>
        </p:nvSpPr>
        <p:spPr>
          <a:xfrm>
            <a:off x="1069789" y="2842394"/>
            <a:ext cx="46018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UIT </a:t>
            </a:r>
            <a:r>
              <a:rPr lang="en-US" sz="2400" dirty="0" err="1"/>
              <a:t>có</a:t>
            </a:r>
            <a:r>
              <a:rPr lang="en-US" sz="2400" dirty="0"/>
              <a:t> CLB </a:t>
            </a:r>
            <a:r>
              <a:rPr lang="en-US" sz="2400" dirty="0" err="1"/>
              <a:t>Sách</a:t>
            </a:r>
            <a:r>
              <a:rPr lang="en-US" sz="2400" dirty="0"/>
              <a:t>,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,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tầm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CLB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.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thảo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,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6988C-C78F-4056-9D24-66477E11BBA5}"/>
              </a:ext>
            </a:extLst>
          </p:cNvPr>
          <p:cNvSpPr txBox="1"/>
          <p:nvPr/>
        </p:nvSpPr>
        <p:spPr>
          <a:xfrm>
            <a:off x="6254379" y="3002928"/>
            <a:ext cx="5342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lam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trăm</a:t>
            </a:r>
            <a:r>
              <a:rPr lang="en-US" sz="2400" dirty="0"/>
              <a:t> </a:t>
            </a:r>
            <a:r>
              <a:rPr lang="en-US" sz="2400" dirty="0" err="1"/>
              <a:t>nghìn</a:t>
            </a:r>
            <a:r>
              <a:rPr lang="en-US" sz="2400" dirty="0"/>
              <a:t> </a:t>
            </a:r>
            <a:r>
              <a:rPr lang="en-US" sz="2400" dirty="0" err="1"/>
              <a:t>quyển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.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chậm</a:t>
            </a:r>
            <a:r>
              <a:rPr lang="en-US" sz="2400" dirty="0"/>
              <a:t> </a:t>
            </a:r>
            <a:r>
              <a:rPr lang="en-US" sz="2400" dirty="0" err="1"/>
              <a:t>rãi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nghiền</a:t>
            </a:r>
            <a:r>
              <a:rPr lang="en-US" sz="2400" dirty="0"/>
              <a:t> </a:t>
            </a:r>
            <a:r>
              <a:rPr lang="en-US" sz="2400" dirty="0" err="1"/>
              <a:t>ngẫm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,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đầy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tinh</a:t>
            </a:r>
            <a:r>
              <a:rPr lang="en-US" sz="2400" dirty="0"/>
              <a:t> </a:t>
            </a:r>
            <a:r>
              <a:rPr lang="en-US" sz="2400" dirty="0" err="1"/>
              <a:t>hoa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. </a:t>
            </a:r>
            <a:r>
              <a:rPr lang="en-US" sz="2400" dirty="0" err="1"/>
              <a:t>Từ</a:t>
            </a:r>
            <a:r>
              <a:rPr lang="en-US" sz="2400" dirty="0"/>
              <a:t> tri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, </a:t>
            </a:r>
            <a:r>
              <a:rPr lang="en-US" sz="2400" dirty="0" err="1"/>
              <a:t>góp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thân</a:t>
            </a:r>
            <a:r>
              <a:rPr lang="en-US" sz="2400" dirty="0"/>
              <a:t>,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.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542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921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Apple Braille</vt:lpstr>
      <vt:lpstr>Arial</vt:lpstr>
      <vt:lpstr>Calibri</vt:lpstr>
      <vt:lpstr>Calibri Light</vt:lpstr>
      <vt:lpstr>Courier New</vt:lpstr>
      <vt:lpstr>Lato</vt:lpstr>
      <vt:lpstr>Raleway</vt:lpstr>
      <vt:lpstr>Segoe UI Black</vt:lpstr>
      <vt:lpstr>Times New Roman</vt:lpstr>
      <vt:lpstr>Tw Cen MT</vt:lpstr>
      <vt:lpstr>Wingdings</vt:lpstr>
      <vt:lpstr>Office Theme</vt:lpstr>
      <vt:lpstr>1_Office Theme</vt:lpstr>
      <vt:lpstr>Streamline</vt:lpstr>
      <vt:lpstr>PowerPoint Presentation</vt:lpstr>
      <vt:lpstr>PowerPoint Presentation</vt:lpstr>
      <vt:lpstr>PowerPoint Presentation</vt:lpstr>
      <vt:lpstr>Sách</vt:lpstr>
      <vt:lpstr>VAI TRÒ CỦA THƯ VIỆN</vt:lpstr>
      <vt:lpstr>SO SÁNH VÀ TÌM HIỂU</vt:lpstr>
      <vt:lpstr>Các mục tiêu hướng đến, các giải pháp để định hướng thói quen đọc sách cho sinh viên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QUOC KHANH</dc:creator>
  <cp:lastModifiedBy>Huỳnh Minh Nhật</cp:lastModifiedBy>
  <cp:revision>9</cp:revision>
  <dcterms:created xsi:type="dcterms:W3CDTF">2020-06-11T13:42:05Z</dcterms:created>
  <dcterms:modified xsi:type="dcterms:W3CDTF">2020-07-01T15:57:39Z</dcterms:modified>
</cp:coreProperties>
</file>