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3"/>
  </p:notesMasterIdLst>
  <p:sldIdLst>
    <p:sldId id="256" r:id="rId2"/>
    <p:sldId id="258" r:id="rId3"/>
    <p:sldId id="259" r:id="rId4"/>
    <p:sldId id="260" r:id="rId5"/>
    <p:sldId id="307" r:id="rId6"/>
    <p:sldId id="308" r:id="rId7"/>
    <p:sldId id="309" r:id="rId8"/>
    <p:sldId id="310" r:id="rId9"/>
    <p:sldId id="311" r:id="rId10"/>
    <p:sldId id="314" r:id="rId11"/>
    <p:sldId id="275" r:id="rId12"/>
    <p:sldId id="312" r:id="rId13"/>
    <p:sldId id="313" r:id="rId14"/>
    <p:sldId id="273" r:id="rId15"/>
    <p:sldId id="276" r:id="rId16"/>
    <p:sldId id="315" r:id="rId17"/>
    <p:sldId id="316" r:id="rId18"/>
    <p:sldId id="283" r:id="rId19"/>
    <p:sldId id="284" r:id="rId20"/>
    <p:sldId id="318" r:id="rId21"/>
    <p:sldId id="287"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Nunito" pitchFamily="2" charset="0"/>
      <p:regular r:id="rId28"/>
      <p:bold r:id="rId29"/>
      <p:italic r:id="rId30"/>
      <p:boldItalic r:id="rId31"/>
    </p:embeddedFont>
    <p:embeddedFont>
      <p:font typeface="Proxima Nova" panose="020B0604020202020204" charset="0"/>
      <p:regular r:id="rId32"/>
      <p:bold r:id="rId33"/>
      <p:italic r:id="rId34"/>
      <p:boldItalic r:id="rId35"/>
    </p:embeddedFont>
    <p:embeddedFont>
      <p:font typeface="Roboto Condensed"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DF2ADA-D283-4945-B171-63AAEFB28348}">
  <a:tblStyle styleId="{0ADF2ADA-D283-4945-B171-63AAEFB283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96" y="144"/>
      </p:cViewPr>
      <p:guideLst/>
    </p:cSldViewPr>
  </p:slideViewPr>
  <p:notesTextViewPr>
    <p:cViewPr>
      <p:scale>
        <a:sx n="1" d="1"/>
        <a:sy n="1" d="1"/>
      </p:scale>
      <p:origin x="0" y="0"/>
    </p:cViewPr>
  </p:notesTextViewPr>
  <p:sorterViewPr>
    <p:cViewPr>
      <p:scale>
        <a:sx n="100" d="100"/>
        <a:sy n="100" d="100"/>
      </p:scale>
      <p:origin x="0" y="-15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dcd79a7ea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dcd79a7ea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379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dcd79a7eaf_0_15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dcd79a7eaf_0_15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dcd79a7eaf_0_15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dcd79a7eaf_0_15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518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dcd79a7eaf_0_15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dcd79a7eaf_0_15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420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dcd79a7ea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dcd79a7ea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531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dcd79a7eaf_0_15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dcd79a7eaf_0_15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dcd79a7eaf_0_15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dcd79a7eaf_0_15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972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dcd79a7eaf_0_15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dcd79a7eaf_0_15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4043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dcead145f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dcead145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4"/>
        <p:cNvGrpSpPr/>
        <p:nvPr/>
      </p:nvGrpSpPr>
      <p:grpSpPr>
        <a:xfrm>
          <a:off x="0" y="0"/>
          <a:ext cx="0" cy="0"/>
          <a:chOff x="0" y="0"/>
          <a:chExt cx="0" cy="0"/>
        </a:xfrm>
      </p:grpSpPr>
      <p:sp>
        <p:nvSpPr>
          <p:cNvPr id="2645" name="Google Shape;2645;gdcdf47d6f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6" name="Google Shape;2646;gdcdf47d6f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db8a33395f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db8a33395f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4"/>
        <p:cNvGrpSpPr/>
        <p:nvPr/>
      </p:nvGrpSpPr>
      <p:grpSpPr>
        <a:xfrm>
          <a:off x="0" y="0"/>
          <a:ext cx="0" cy="0"/>
          <a:chOff x="0" y="0"/>
          <a:chExt cx="0" cy="0"/>
        </a:xfrm>
      </p:grpSpPr>
      <p:sp>
        <p:nvSpPr>
          <p:cNvPr id="2645" name="Google Shape;2645;gdcdf47d6f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6" name="Google Shape;2646;gdcdf47d6f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147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dcead145fc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dcead145fc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d9792cde5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d9792cde5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377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289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0743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483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58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41825" y="730100"/>
            <a:ext cx="3545100" cy="2781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900" b="1">
                <a:latin typeface="Roboto Condensed"/>
                <a:ea typeface="Roboto Condensed"/>
                <a:cs typeface="Roboto Condensed"/>
                <a:sym typeface="Roboto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41825" y="3405725"/>
            <a:ext cx="3545100" cy="855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400">
                <a:latin typeface="Proxima Nova"/>
                <a:ea typeface="Proxima Nova"/>
                <a:cs typeface="Proxima Nova"/>
                <a:sym typeface="Proxima Nov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rot="1392142">
            <a:off x="-260118" y="-419475"/>
            <a:ext cx="1196254" cy="103470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86626">
            <a:off x="5468930" y="226903"/>
            <a:ext cx="1032731" cy="93447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232288">
            <a:off x="8295937" y="466811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634199">
            <a:off x="428409" y="4706302"/>
            <a:ext cx="956734" cy="865235"/>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5">
  <p:cSld name="ONE_COLUMN_TEXT_1_1_1">
    <p:spTree>
      <p:nvGrpSpPr>
        <p:cNvPr id="1" name="Shape 189"/>
        <p:cNvGrpSpPr/>
        <p:nvPr/>
      </p:nvGrpSpPr>
      <p:grpSpPr>
        <a:xfrm>
          <a:off x="0" y="0"/>
          <a:ext cx="0" cy="0"/>
          <a:chOff x="0" y="0"/>
          <a:chExt cx="0" cy="0"/>
        </a:xfrm>
      </p:grpSpPr>
      <p:sp>
        <p:nvSpPr>
          <p:cNvPr id="190" name="Google Shape;190;p24"/>
          <p:cNvSpPr/>
          <p:nvPr/>
        </p:nvSpPr>
        <p:spPr>
          <a:xfrm rot="-3232288" flipH="1">
            <a:off x="3213127" y="911740"/>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rot="-3232224" flipH="1">
            <a:off x="8323649" y="384290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rot="469192" flipH="1">
            <a:off x="738883" y="3769753"/>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rot="4613774" flipH="1">
            <a:off x="335429" y="-207230"/>
            <a:ext cx="1770502" cy="16015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txBox="1">
            <a:spLocks noGrp="1"/>
          </p:cNvSpPr>
          <p:nvPr>
            <p:ph type="title"/>
          </p:nvPr>
        </p:nvSpPr>
        <p:spPr>
          <a:xfrm>
            <a:off x="966450" y="1911925"/>
            <a:ext cx="2884200" cy="57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Roboto Condensed"/>
              <a:buNone/>
              <a:defRPr sz="3000" b="1">
                <a:solidFill>
                  <a:schemeClr val="lt2"/>
                </a:solidFill>
                <a:latin typeface="Roboto Condensed"/>
                <a:ea typeface="Roboto Condensed"/>
                <a:cs typeface="Roboto Condensed"/>
                <a:sym typeface="Roboto Condensed"/>
              </a:defRPr>
            </a:lvl1pPr>
            <a:lvl2pPr lvl="1" algn="r" rtl="0">
              <a:spcBef>
                <a:spcPts val="0"/>
              </a:spcBef>
              <a:spcAft>
                <a:spcPts val="0"/>
              </a:spcAft>
              <a:buSzPts val="3000"/>
              <a:buFont typeface="Roboto Condensed"/>
              <a:buNone/>
              <a:defRPr sz="3000" b="1">
                <a:latin typeface="Roboto Condensed"/>
                <a:ea typeface="Roboto Condensed"/>
                <a:cs typeface="Roboto Condensed"/>
                <a:sym typeface="Roboto Condensed"/>
              </a:defRPr>
            </a:lvl2pPr>
            <a:lvl3pPr lvl="2" algn="r" rtl="0">
              <a:spcBef>
                <a:spcPts val="0"/>
              </a:spcBef>
              <a:spcAft>
                <a:spcPts val="0"/>
              </a:spcAft>
              <a:buSzPts val="3000"/>
              <a:buFont typeface="Roboto Condensed"/>
              <a:buNone/>
              <a:defRPr sz="3000" b="1">
                <a:latin typeface="Roboto Condensed"/>
                <a:ea typeface="Roboto Condensed"/>
                <a:cs typeface="Roboto Condensed"/>
                <a:sym typeface="Roboto Condensed"/>
              </a:defRPr>
            </a:lvl3pPr>
            <a:lvl4pPr lvl="3" algn="r" rtl="0">
              <a:spcBef>
                <a:spcPts val="0"/>
              </a:spcBef>
              <a:spcAft>
                <a:spcPts val="0"/>
              </a:spcAft>
              <a:buSzPts val="3000"/>
              <a:buFont typeface="Roboto Condensed"/>
              <a:buNone/>
              <a:defRPr sz="3000" b="1">
                <a:latin typeface="Roboto Condensed"/>
                <a:ea typeface="Roboto Condensed"/>
                <a:cs typeface="Roboto Condensed"/>
                <a:sym typeface="Roboto Condensed"/>
              </a:defRPr>
            </a:lvl4pPr>
            <a:lvl5pPr lvl="4" algn="r" rtl="0">
              <a:spcBef>
                <a:spcPts val="0"/>
              </a:spcBef>
              <a:spcAft>
                <a:spcPts val="0"/>
              </a:spcAft>
              <a:buSzPts val="3000"/>
              <a:buFont typeface="Roboto Condensed"/>
              <a:buNone/>
              <a:defRPr sz="3000" b="1">
                <a:latin typeface="Roboto Condensed"/>
                <a:ea typeface="Roboto Condensed"/>
                <a:cs typeface="Roboto Condensed"/>
                <a:sym typeface="Roboto Condensed"/>
              </a:defRPr>
            </a:lvl5pPr>
            <a:lvl6pPr lvl="5" algn="r" rtl="0">
              <a:spcBef>
                <a:spcPts val="0"/>
              </a:spcBef>
              <a:spcAft>
                <a:spcPts val="0"/>
              </a:spcAft>
              <a:buSzPts val="3000"/>
              <a:buFont typeface="Roboto Condensed"/>
              <a:buNone/>
              <a:defRPr sz="3000" b="1">
                <a:latin typeface="Roboto Condensed"/>
                <a:ea typeface="Roboto Condensed"/>
                <a:cs typeface="Roboto Condensed"/>
                <a:sym typeface="Roboto Condensed"/>
              </a:defRPr>
            </a:lvl6pPr>
            <a:lvl7pPr lvl="6" algn="r" rtl="0">
              <a:spcBef>
                <a:spcPts val="0"/>
              </a:spcBef>
              <a:spcAft>
                <a:spcPts val="0"/>
              </a:spcAft>
              <a:buSzPts val="3000"/>
              <a:buFont typeface="Roboto Condensed"/>
              <a:buNone/>
              <a:defRPr sz="3000" b="1">
                <a:latin typeface="Roboto Condensed"/>
                <a:ea typeface="Roboto Condensed"/>
                <a:cs typeface="Roboto Condensed"/>
                <a:sym typeface="Roboto Condensed"/>
              </a:defRPr>
            </a:lvl7pPr>
            <a:lvl8pPr lvl="7" algn="r" rtl="0">
              <a:spcBef>
                <a:spcPts val="0"/>
              </a:spcBef>
              <a:spcAft>
                <a:spcPts val="0"/>
              </a:spcAft>
              <a:buSzPts val="3000"/>
              <a:buFont typeface="Roboto Condensed"/>
              <a:buNone/>
              <a:defRPr sz="3000" b="1">
                <a:latin typeface="Roboto Condensed"/>
                <a:ea typeface="Roboto Condensed"/>
                <a:cs typeface="Roboto Condensed"/>
                <a:sym typeface="Roboto Condensed"/>
              </a:defRPr>
            </a:lvl8pPr>
            <a:lvl9pPr lvl="8" algn="r" rtl="0">
              <a:spcBef>
                <a:spcPts val="0"/>
              </a:spcBef>
              <a:spcAft>
                <a:spcPts val="0"/>
              </a:spcAft>
              <a:buSzPts val="3000"/>
              <a:buFont typeface="Roboto Condensed"/>
              <a:buNone/>
              <a:defRPr sz="3000" b="1">
                <a:latin typeface="Roboto Condensed"/>
                <a:ea typeface="Roboto Condensed"/>
                <a:cs typeface="Roboto Condensed"/>
                <a:sym typeface="Roboto Condensed"/>
              </a:defRPr>
            </a:lvl9pPr>
          </a:lstStyle>
          <a:p>
            <a:endParaRPr/>
          </a:p>
        </p:txBody>
      </p:sp>
      <p:sp>
        <p:nvSpPr>
          <p:cNvPr id="195" name="Google Shape;195;p24"/>
          <p:cNvSpPr txBox="1">
            <a:spLocks noGrp="1"/>
          </p:cNvSpPr>
          <p:nvPr>
            <p:ph type="subTitle" idx="1"/>
          </p:nvPr>
        </p:nvSpPr>
        <p:spPr>
          <a:xfrm>
            <a:off x="966450" y="2495562"/>
            <a:ext cx="2884200" cy="85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31"/>
        <p:cNvGrpSpPr/>
        <p:nvPr/>
      </p:nvGrpSpPr>
      <p:grpSpPr>
        <a:xfrm>
          <a:off x="0" y="0"/>
          <a:ext cx="0" cy="0"/>
          <a:chOff x="0" y="0"/>
          <a:chExt cx="0" cy="0"/>
        </a:xfrm>
      </p:grpSpPr>
      <p:sp>
        <p:nvSpPr>
          <p:cNvPr id="232" name="Google Shape;232;p29"/>
          <p:cNvSpPr/>
          <p:nvPr/>
        </p:nvSpPr>
        <p:spPr>
          <a:xfrm rot="3232288">
            <a:off x="7600687" y="85716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rot="3232224">
            <a:off x="888933" y="621679"/>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rot="3232224">
            <a:off x="973783" y="349025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35"/>
        <p:cNvGrpSpPr/>
        <p:nvPr/>
      </p:nvGrpSpPr>
      <p:grpSpPr>
        <a:xfrm>
          <a:off x="0" y="0"/>
          <a:ext cx="0" cy="0"/>
          <a:chOff x="0" y="0"/>
          <a:chExt cx="0" cy="0"/>
        </a:xfrm>
      </p:grpSpPr>
      <p:sp>
        <p:nvSpPr>
          <p:cNvPr id="236" name="Google Shape;236;p30"/>
          <p:cNvSpPr/>
          <p:nvPr/>
        </p:nvSpPr>
        <p:spPr>
          <a:xfrm rot="3232288">
            <a:off x="8124712" y="417090"/>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rot="3232224">
            <a:off x="387708" y="19145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rot="3232224">
            <a:off x="6010308" y="4492679"/>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rot="3232288">
            <a:off x="5143187" y="4110290"/>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3232224">
            <a:off x="7376083" y="-307621"/>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709989">
            <a:off x="8442487" y="1478367"/>
            <a:ext cx="309962" cy="280297"/>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469192">
            <a:off x="4079757" y="272228"/>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4613981">
            <a:off x="-295689" y="1097971"/>
            <a:ext cx="877538" cy="79384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208075" y="2787513"/>
            <a:ext cx="4222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000" b="1">
                <a:solidFill>
                  <a:schemeClr val="lt2"/>
                </a:solidFill>
                <a:latin typeface="Roboto Condensed"/>
                <a:ea typeface="Roboto Condensed"/>
                <a:cs typeface="Roboto Condensed"/>
                <a:sym typeface="Roboto Condense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5611325" y="1221425"/>
            <a:ext cx="1416000" cy="13503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7200"/>
              <a:buFont typeface="Roboto Condensed"/>
              <a:buNone/>
              <a:defRPr sz="72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rot="-468609">
            <a:off x="7609185" y="2187566"/>
            <a:ext cx="585027" cy="52927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3670804">
            <a:off x="539802" y="4301492"/>
            <a:ext cx="988884" cy="894621"/>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2697248">
            <a:off x="-442087" y="887758"/>
            <a:ext cx="1855095" cy="16783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469192">
            <a:off x="8277132" y="-228322"/>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3130548">
            <a:off x="8048380" y="3882022"/>
            <a:ext cx="1484246" cy="134255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1pPr>
            <a:lvl2pPr lvl="1">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2pPr>
            <a:lvl3pPr lvl="2">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3pPr>
            <a:lvl4pPr lvl="3">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4pPr>
            <a:lvl5pPr lvl="4">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5pPr>
            <a:lvl6pPr lvl="5">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6pPr>
            <a:lvl7pPr lvl="6">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7pPr>
            <a:lvl8pPr lvl="7">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8pPr>
            <a:lvl9pPr lvl="8">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9pPr>
          </a:lstStyle>
          <a:p>
            <a:endParaRPr/>
          </a:p>
        </p:txBody>
      </p:sp>
      <p:sp>
        <p:nvSpPr>
          <p:cNvPr id="39" name="Google Shape;39;p5"/>
          <p:cNvSpPr txBox="1">
            <a:spLocks noGrp="1"/>
          </p:cNvSpPr>
          <p:nvPr>
            <p:ph type="subTitle" idx="1"/>
          </p:nvPr>
        </p:nvSpPr>
        <p:spPr>
          <a:xfrm>
            <a:off x="1735250" y="3085000"/>
            <a:ext cx="2430900" cy="50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Roboto Condensed"/>
              <a:buNone/>
              <a:defRPr sz="2400" b="1">
                <a:solidFill>
                  <a:schemeClr val="lt2"/>
                </a:solidFill>
                <a:latin typeface="Roboto Condensed"/>
                <a:ea typeface="Roboto Condensed"/>
                <a:cs typeface="Roboto Condensed"/>
                <a:sym typeface="Roboto Condensed"/>
              </a:defRPr>
            </a:lvl1pPr>
            <a:lvl2pPr lvl="1"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2pPr>
            <a:lvl3pPr lvl="2"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3pPr>
            <a:lvl4pPr lvl="3"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4pPr>
            <a:lvl5pPr lvl="4"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5pPr>
            <a:lvl6pPr lvl="5"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6pPr>
            <a:lvl7pPr lvl="6"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7pPr>
            <a:lvl8pPr lvl="7"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8pPr>
            <a:lvl9pPr lvl="8"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9pPr>
          </a:lstStyle>
          <a:p>
            <a:endParaRPr/>
          </a:p>
        </p:txBody>
      </p:sp>
      <p:sp>
        <p:nvSpPr>
          <p:cNvPr id="40" name="Google Shape;40;p5"/>
          <p:cNvSpPr txBox="1">
            <a:spLocks noGrp="1"/>
          </p:cNvSpPr>
          <p:nvPr>
            <p:ph type="subTitle" idx="2"/>
          </p:nvPr>
        </p:nvSpPr>
        <p:spPr>
          <a:xfrm>
            <a:off x="4969746" y="3085000"/>
            <a:ext cx="2430900" cy="5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Roboto Condensed"/>
              <a:buNone/>
              <a:defRPr sz="2400" b="1">
                <a:solidFill>
                  <a:schemeClr val="lt2"/>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9pPr>
          </a:lstStyle>
          <a:p>
            <a:endParaRPr/>
          </a:p>
        </p:txBody>
      </p:sp>
      <p:sp>
        <p:nvSpPr>
          <p:cNvPr id="41" name="Google Shape;41;p5"/>
          <p:cNvSpPr txBox="1">
            <a:spLocks noGrp="1"/>
          </p:cNvSpPr>
          <p:nvPr>
            <p:ph type="subTitle" idx="3"/>
          </p:nvPr>
        </p:nvSpPr>
        <p:spPr>
          <a:xfrm>
            <a:off x="1735250" y="3555650"/>
            <a:ext cx="24309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42" name="Google Shape;42;p5"/>
          <p:cNvSpPr txBox="1">
            <a:spLocks noGrp="1"/>
          </p:cNvSpPr>
          <p:nvPr>
            <p:ph type="subTitle" idx="4"/>
          </p:nvPr>
        </p:nvSpPr>
        <p:spPr>
          <a:xfrm>
            <a:off x="4969746" y="3555650"/>
            <a:ext cx="24309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43" name="Google Shape;43;p5"/>
          <p:cNvSpPr txBox="1">
            <a:spLocks noGrp="1"/>
          </p:cNvSpPr>
          <p:nvPr>
            <p:ph type="title" idx="5" hasCustomPrompt="1"/>
          </p:nvPr>
        </p:nvSpPr>
        <p:spPr>
          <a:xfrm>
            <a:off x="2368850" y="1743175"/>
            <a:ext cx="1163700" cy="1109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4800"/>
              <a:buFont typeface="Roboto Condensed"/>
              <a:buNone/>
              <a:defRPr sz="48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9pPr>
          </a:lstStyle>
          <a:p>
            <a:r>
              <a:t>xx%</a:t>
            </a:r>
          </a:p>
        </p:txBody>
      </p:sp>
      <p:sp>
        <p:nvSpPr>
          <p:cNvPr id="44" name="Google Shape;44;p5"/>
          <p:cNvSpPr txBox="1">
            <a:spLocks noGrp="1"/>
          </p:cNvSpPr>
          <p:nvPr>
            <p:ph type="title" idx="6" hasCustomPrompt="1"/>
          </p:nvPr>
        </p:nvSpPr>
        <p:spPr>
          <a:xfrm>
            <a:off x="5603350" y="1743175"/>
            <a:ext cx="1163700" cy="1109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4800"/>
              <a:buFont typeface="Roboto Condensed"/>
              <a:buNone/>
              <a:defRPr sz="48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713225" y="539500"/>
            <a:ext cx="7717500" cy="6288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000" b="1">
                <a:solidFill>
                  <a:schemeClr val="lt2"/>
                </a:solidFill>
                <a:latin typeface="Roboto Condensed"/>
                <a:ea typeface="Roboto Condensed"/>
                <a:cs typeface="Roboto Condensed"/>
                <a:sym typeface="Roboto Condense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7" name="Google Shape;47;p6"/>
          <p:cNvSpPr/>
          <p:nvPr/>
        </p:nvSpPr>
        <p:spPr>
          <a:xfrm rot="-468609">
            <a:off x="8213110" y="4274991"/>
            <a:ext cx="585027" cy="52927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3670804">
            <a:off x="1517877" y="4485067"/>
            <a:ext cx="988884" cy="894621"/>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2697248">
            <a:off x="-586487" y="-839192"/>
            <a:ext cx="1855095" cy="16783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469192">
            <a:off x="8277132" y="-228322"/>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87"/>
        <p:cNvGrpSpPr/>
        <p:nvPr/>
      </p:nvGrpSpPr>
      <p:grpSpPr>
        <a:xfrm>
          <a:off x="0" y="0"/>
          <a:ext cx="0" cy="0"/>
          <a:chOff x="0" y="0"/>
          <a:chExt cx="0" cy="0"/>
        </a:xfrm>
      </p:grpSpPr>
      <p:sp>
        <p:nvSpPr>
          <p:cNvPr id="88" name="Google Shape;88;p14"/>
          <p:cNvSpPr/>
          <p:nvPr/>
        </p:nvSpPr>
        <p:spPr>
          <a:xfrm rot="3670804">
            <a:off x="8214727" y="1875292"/>
            <a:ext cx="988884" cy="894621"/>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rot="2697248">
            <a:off x="-450462" y="-1002942"/>
            <a:ext cx="1855095" cy="16783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468609">
            <a:off x="420710" y="4219641"/>
            <a:ext cx="585027" cy="52927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txBox="1">
            <a:spLocks noGrp="1"/>
          </p:cNvSpPr>
          <p:nvPr>
            <p:ph type="title"/>
          </p:nvPr>
        </p:nvSpPr>
        <p:spPr>
          <a:xfrm>
            <a:off x="713225" y="539500"/>
            <a:ext cx="7717500" cy="643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9pPr>
          </a:lstStyle>
          <a:p>
            <a:endParaRPr/>
          </a:p>
        </p:txBody>
      </p:sp>
      <p:sp>
        <p:nvSpPr>
          <p:cNvPr id="92" name="Google Shape;92;p14"/>
          <p:cNvSpPr txBox="1">
            <a:spLocks noGrp="1"/>
          </p:cNvSpPr>
          <p:nvPr>
            <p:ph type="subTitle" idx="1"/>
          </p:nvPr>
        </p:nvSpPr>
        <p:spPr>
          <a:xfrm>
            <a:off x="1627417" y="1610875"/>
            <a:ext cx="22578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93" name="Google Shape;93;p14"/>
          <p:cNvSpPr txBox="1">
            <a:spLocks noGrp="1"/>
          </p:cNvSpPr>
          <p:nvPr>
            <p:ph type="subTitle" idx="2"/>
          </p:nvPr>
        </p:nvSpPr>
        <p:spPr>
          <a:xfrm>
            <a:off x="1627100" y="2020051"/>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94" name="Google Shape;94;p14"/>
          <p:cNvSpPr txBox="1">
            <a:spLocks noGrp="1"/>
          </p:cNvSpPr>
          <p:nvPr>
            <p:ph type="title" idx="3" hasCustomPrompt="1"/>
          </p:nvPr>
        </p:nvSpPr>
        <p:spPr>
          <a:xfrm>
            <a:off x="1229275" y="1078304"/>
            <a:ext cx="616200" cy="60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24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r>
              <a:t>xx%</a:t>
            </a:r>
          </a:p>
        </p:txBody>
      </p:sp>
      <p:sp>
        <p:nvSpPr>
          <p:cNvPr id="95" name="Google Shape;95;p14"/>
          <p:cNvSpPr txBox="1">
            <a:spLocks noGrp="1"/>
          </p:cNvSpPr>
          <p:nvPr>
            <p:ph type="subTitle" idx="4"/>
          </p:nvPr>
        </p:nvSpPr>
        <p:spPr>
          <a:xfrm>
            <a:off x="1627417" y="3481825"/>
            <a:ext cx="22578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96" name="Google Shape;96;p14"/>
          <p:cNvSpPr txBox="1">
            <a:spLocks noGrp="1"/>
          </p:cNvSpPr>
          <p:nvPr>
            <p:ph type="subTitle" idx="5"/>
          </p:nvPr>
        </p:nvSpPr>
        <p:spPr>
          <a:xfrm>
            <a:off x="1627100" y="3891002"/>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97" name="Google Shape;97;p14"/>
          <p:cNvSpPr txBox="1">
            <a:spLocks noGrp="1"/>
          </p:cNvSpPr>
          <p:nvPr>
            <p:ph type="title" idx="6" hasCustomPrompt="1"/>
          </p:nvPr>
        </p:nvSpPr>
        <p:spPr>
          <a:xfrm>
            <a:off x="1229275" y="2961804"/>
            <a:ext cx="616200" cy="60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24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r>
              <a:t>xx%</a:t>
            </a:r>
          </a:p>
        </p:txBody>
      </p:sp>
      <p:sp>
        <p:nvSpPr>
          <p:cNvPr id="98" name="Google Shape;98;p14"/>
          <p:cNvSpPr txBox="1">
            <a:spLocks noGrp="1"/>
          </p:cNvSpPr>
          <p:nvPr>
            <p:ph type="subTitle" idx="7"/>
          </p:nvPr>
        </p:nvSpPr>
        <p:spPr>
          <a:xfrm>
            <a:off x="5211667" y="1610875"/>
            <a:ext cx="22578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99" name="Google Shape;99;p14"/>
          <p:cNvSpPr txBox="1">
            <a:spLocks noGrp="1"/>
          </p:cNvSpPr>
          <p:nvPr>
            <p:ph type="subTitle" idx="8"/>
          </p:nvPr>
        </p:nvSpPr>
        <p:spPr>
          <a:xfrm>
            <a:off x="5211350" y="2020051"/>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00" name="Google Shape;100;p14"/>
          <p:cNvSpPr txBox="1">
            <a:spLocks noGrp="1"/>
          </p:cNvSpPr>
          <p:nvPr>
            <p:ph type="title" idx="9" hasCustomPrompt="1"/>
          </p:nvPr>
        </p:nvSpPr>
        <p:spPr>
          <a:xfrm>
            <a:off x="7306575" y="1078304"/>
            <a:ext cx="616200" cy="60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24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r>
              <a:t>xx%</a:t>
            </a:r>
          </a:p>
        </p:txBody>
      </p:sp>
      <p:sp>
        <p:nvSpPr>
          <p:cNvPr id="101" name="Google Shape;101;p14"/>
          <p:cNvSpPr txBox="1">
            <a:spLocks noGrp="1"/>
          </p:cNvSpPr>
          <p:nvPr>
            <p:ph type="subTitle" idx="13"/>
          </p:nvPr>
        </p:nvSpPr>
        <p:spPr>
          <a:xfrm>
            <a:off x="5211667" y="3481825"/>
            <a:ext cx="22578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102" name="Google Shape;102;p14"/>
          <p:cNvSpPr txBox="1">
            <a:spLocks noGrp="1"/>
          </p:cNvSpPr>
          <p:nvPr>
            <p:ph type="subTitle" idx="14"/>
          </p:nvPr>
        </p:nvSpPr>
        <p:spPr>
          <a:xfrm>
            <a:off x="5211350" y="3891002"/>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03" name="Google Shape;103;p14"/>
          <p:cNvSpPr txBox="1">
            <a:spLocks noGrp="1"/>
          </p:cNvSpPr>
          <p:nvPr>
            <p:ph type="title" idx="15" hasCustomPrompt="1"/>
          </p:nvPr>
        </p:nvSpPr>
        <p:spPr>
          <a:xfrm>
            <a:off x="7306575" y="2961804"/>
            <a:ext cx="616200" cy="60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24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10"/>
        <p:cNvGrpSpPr/>
        <p:nvPr/>
      </p:nvGrpSpPr>
      <p:grpSpPr>
        <a:xfrm>
          <a:off x="0" y="0"/>
          <a:ext cx="0" cy="0"/>
          <a:chOff x="0" y="0"/>
          <a:chExt cx="0" cy="0"/>
        </a:xfrm>
      </p:grpSpPr>
      <p:sp>
        <p:nvSpPr>
          <p:cNvPr id="111" name="Google Shape;111;p16"/>
          <p:cNvSpPr/>
          <p:nvPr/>
        </p:nvSpPr>
        <p:spPr>
          <a:xfrm rot="-3232288" flipH="1">
            <a:off x="2032800" y="433171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rot="-3232224" flipH="1">
            <a:off x="827472" y="19145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rot="1709989" flipH="1">
            <a:off x="487749" y="1756417"/>
            <a:ext cx="309962" cy="280297"/>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rot="469192" flipH="1">
            <a:off x="4133231" y="142528"/>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rot="4613981" flipH="1">
            <a:off x="8538774" y="3060671"/>
            <a:ext cx="877538" cy="79384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txBox="1">
            <a:spLocks noGrp="1"/>
          </p:cNvSpPr>
          <p:nvPr>
            <p:ph type="title"/>
          </p:nvPr>
        </p:nvSpPr>
        <p:spPr>
          <a:xfrm>
            <a:off x="713225" y="2787513"/>
            <a:ext cx="4222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b="1">
                <a:solidFill>
                  <a:schemeClr val="lt2"/>
                </a:solidFill>
                <a:latin typeface="Roboto Condensed"/>
                <a:ea typeface="Roboto Condensed"/>
                <a:cs typeface="Roboto Condensed"/>
                <a:sym typeface="Roboto Condense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7" name="Google Shape;117;p16"/>
          <p:cNvSpPr txBox="1">
            <a:spLocks noGrp="1"/>
          </p:cNvSpPr>
          <p:nvPr>
            <p:ph type="title" idx="2" hasCustomPrompt="1"/>
          </p:nvPr>
        </p:nvSpPr>
        <p:spPr>
          <a:xfrm>
            <a:off x="2116475" y="1221425"/>
            <a:ext cx="1416000" cy="13503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7200"/>
              <a:buFont typeface="Roboto Condensed"/>
              <a:buNone/>
              <a:defRPr sz="72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147"/>
        <p:cNvGrpSpPr/>
        <p:nvPr/>
      </p:nvGrpSpPr>
      <p:grpSpPr>
        <a:xfrm>
          <a:off x="0" y="0"/>
          <a:ext cx="0" cy="0"/>
          <a:chOff x="0" y="0"/>
          <a:chExt cx="0" cy="0"/>
        </a:xfrm>
      </p:grpSpPr>
      <p:sp>
        <p:nvSpPr>
          <p:cNvPr id="148" name="Google Shape;148;p19"/>
          <p:cNvSpPr/>
          <p:nvPr/>
        </p:nvSpPr>
        <p:spPr>
          <a:xfrm rot="-3232288" flipH="1">
            <a:off x="785725" y="424326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rot="1709989" flipH="1">
            <a:off x="355149" y="399342"/>
            <a:ext cx="309962" cy="280297"/>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rot="469192" flipH="1">
            <a:off x="8109806" y="2458978"/>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txBox="1">
            <a:spLocks noGrp="1"/>
          </p:cNvSpPr>
          <p:nvPr>
            <p:ph type="title"/>
          </p:nvPr>
        </p:nvSpPr>
        <p:spPr>
          <a:xfrm>
            <a:off x="1239125" y="2060425"/>
            <a:ext cx="2895600" cy="4089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Font typeface="Proxima Nova"/>
              <a:buNone/>
              <a:defRPr sz="1400">
                <a:latin typeface="Nunito"/>
                <a:ea typeface="Nunito"/>
                <a:cs typeface="Nunito"/>
                <a:sym typeface="Nunito"/>
              </a:defRPr>
            </a:lvl1pPr>
            <a:lvl2pPr lvl="1" algn="ctr">
              <a:spcBef>
                <a:spcPts val="0"/>
              </a:spcBef>
              <a:spcAft>
                <a:spcPts val="0"/>
              </a:spcAft>
              <a:buSzPts val="1400"/>
              <a:buFont typeface="Proxima Nova"/>
              <a:buNone/>
              <a:defRPr sz="1400">
                <a:latin typeface="Proxima Nova"/>
                <a:ea typeface="Proxima Nova"/>
                <a:cs typeface="Proxima Nova"/>
                <a:sym typeface="Proxima Nova"/>
              </a:defRPr>
            </a:lvl2pPr>
            <a:lvl3pPr lvl="2" algn="ctr">
              <a:spcBef>
                <a:spcPts val="0"/>
              </a:spcBef>
              <a:spcAft>
                <a:spcPts val="0"/>
              </a:spcAft>
              <a:buSzPts val="1400"/>
              <a:buFont typeface="Proxima Nova"/>
              <a:buNone/>
              <a:defRPr sz="1400">
                <a:latin typeface="Proxima Nova"/>
                <a:ea typeface="Proxima Nova"/>
                <a:cs typeface="Proxima Nova"/>
                <a:sym typeface="Proxima Nova"/>
              </a:defRPr>
            </a:lvl3pPr>
            <a:lvl4pPr lvl="3" algn="ctr">
              <a:spcBef>
                <a:spcPts val="0"/>
              </a:spcBef>
              <a:spcAft>
                <a:spcPts val="0"/>
              </a:spcAft>
              <a:buSzPts val="1400"/>
              <a:buFont typeface="Proxima Nova"/>
              <a:buNone/>
              <a:defRPr sz="1400">
                <a:latin typeface="Proxima Nova"/>
                <a:ea typeface="Proxima Nova"/>
                <a:cs typeface="Proxima Nova"/>
                <a:sym typeface="Proxima Nova"/>
              </a:defRPr>
            </a:lvl4pPr>
            <a:lvl5pPr lvl="4" algn="ctr">
              <a:spcBef>
                <a:spcPts val="0"/>
              </a:spcBef>
              <a:spcAft>
                <a:spcPts val="0"/>
              </a:spcAft>
              <a:buSzPts val="1400"/>
              <a:buFont typeface="Proxima Nova"/>
              <a:buNone/>
              <a:defRPr sz="1400">
                <a:latin typeface="Proxima Nova"/>
                <a:ea typeface="Proxima Nova"/>
                <a:cs typeface="Proxima Nova"/>
                <a:sym typeface="Proxima Nova"/>
              </a:defRPr>
            </a:lvl5pPr>
            <a:lvl6pPr lvl="5" algn="ctr">
              <a:spcBef>
                <a:spcPts val="0"/>
              </a:spcBef>
              <a:spcAft>
                <a:spcPts val="0"/>
              </a:spcAft>
              <a:buSzPts val="1400"/>
              <a:buFont typeface="Proxima Nova"/>
              <a:buNone/>
              <a:defRPr sz="1400">
                <a:latin typeface="Proxima Nova"/>
                <a:ea typeface="Proxima Nova"/>
                <a:cs typeface="Proxima Nova"/>
                <a:sym typeface="Proxima Nova"/>
              </a:defRPr>
            </a:lvl6pPr>
            <a:lvl7pPr lvl="6" algn="ctr">
              <a:spcBef>
                <a:spcPts val="0"/>
              </a:spcBef>
              <a:spcAft>
                <a:spcPts val="0"/>
              </a:spcAft>
              <a:buSzPts val="1400"/>
              <a:buFont typeface="Proxima Nova"/>
              <a:buNone/>
              <a:defRPr sz="1400">
                <a:latin typeface="Proxima Nova"/>
                <a:ea typeface="Proxima Nova"/>
                <a:cs typeface="Proxima Nova"/>
                <a:sym typeface="Proxima Nova"/>
              </a:defRPr>
            </a:lvl7pPr>
            <a:lvl8pPr lvl="7" algn="ctr">
              <a:spcBef>
                <a:spcPts val="0"/>
              </a:spcBef>
              <a:spcAft>
                <a:spcPts val="0"/>
              </a:spcAft>
              <a:buSzPts val="1400"/>
              <a:buFont typeface="Proxima Nova"/>
              <a:buNone/>
              <a:defRPr sz="1400">
                <a:latin typeface="Proxima Nova"/>
                <a:ea typeface="Proxima Nova"/>
                <a:cs typeface="Proxima Nova"/>
                <a:sym typeface="Proxima Nova"/>
              </a:defRPr>
            </a:lvl8pPr>
            <a:lvl9pPr lvl="8" algn="ctr">
              <a:spcBef>
                <a:spcPts val="0"/>
              </a:spcBef>
              <a:spcAft>
                <a:spcPts val="0"/>
              </a:spcAft>
              <a:buSzPts val="1400"/>
              <a:buFont typeface="Proxima Nova"/>
              <a:buNone/>
              <a:defRPr sz="1400">
                <a:latin typeface="Proxima Nova"/>
                <a:ea typeface="Proxima Nova"/>
                <a:cs typeface="Proxima Nova"/>
                <a:sym typeface="Proxima Nova"/>
              </a:defRPr>
            </a:lvl9pPr>
          </a:lstStyle>
          <a:p>
            <a:endParaRPr/>
          </a:p>
        </p:txBody>
      </p:sp>
      <p:sp>
        <p:nvSpPr>
          <p:cNvPr id="152" name="Google Shape;152;p19"/>
          <p:cNvSpPr txBox="1">
            <a:spLocks noGrp="1"/>
          </p:cNvSpPr>
          <p:nvPr>
            <p:ph type="title" idx="2" hasCustomPrompt="1"/>
          </p:nvPr>
        </p:nvSpPr>
        <p:spPr>
          <a:xfrm>
            <a:off x="1239125" y="900400"/>
            <a:ext cx="2895600" cy="10935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4800" b="1">
                <a:solidFill>
                  <a:schemeClr val="lt1"/>
                </a:solidFill>
                <a:latin typeface="Roboto Condensed"/>
                <a:ea typeface="Roboto Condensed"/>
                <a:cs typeface="Roboto Condensed"/>
                <a:sym typeface="Roboto Condense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3" name="Google Shape;153;p19"/>
          <p:cNvSpPr txBox="1">
            <a:spLocks noGrp="1"/>
          </p:cNvSpPr>
          <p:nvPr>
            <p:ph type="title" idx="3"/>
          </p:nvPr>
        </p:nvSpPr>
        <p:spPr>
          <a:xfrm>
            <a:off x="1239125" y="3976125"/>
            <a:ext cx="2895600" cy="40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Proxima Nova"/>
              <a:buNone/>
              <a:defRPr sz="1400">
                <a:latin typeface="Nunito"/>
                <a:ea typeface="Nunito"/>
                <a:cs typeface="Nunito"/>
                <a:sym typeface="Nunito"/>
              </a:defRPr>
            </a:lvl1pPr>
            <a:lvl2pPr lvl="1" algn="ctr" rtl="0">
              <a:spcBef>
                <a:spcPts val="0"/>
              </a:spcBef>
              <a:spcAft>
                <a:spcPts val="0"/>
              </a:spcAft>
              <a:buSzPts val="1400"/>
              <a:buFont typeface="Proxima Nova"/>
              <a:buNone/>
              <a:defRPr sz="1400">
                <a:latin typeface="Proxima Nova"/>
                <a:ea typeface="Proxima Nova"/>
                <a:cs typeface="Proxima Nova"/>
                <a:sym typeface="Proxima Nova"/>
              </a:defRPr>
            </a:lvl2pPr>
            <a:lvl3pPr lvl="2" algn="ctr" rtl="0">
              <a:spcBef>
                <a:spcPts val="0"/>
              </a:spcBef>
              <a:spcAft>
                <a:spcPts val="0"/>
              </a:spcAft>
              <a:buSzPts val="1400"/>
              <a:buFont typeface="Proxima Nova"/>
              <a:buNone/>
              <a:defRPr sz="1400">
                <a:latin typeface="Proxima Nova"/>
                <a:ea typeface="Proxima Nova"/>
                <a:cs typeface="Proxima Nova"/>
                <a:sym typeface="Proxima Nova"/>
              </a:defRPr>
            </a:lvl3pPr>
            <a:lvl4pPr lvl="3" algn="ctr" rtl="0">
              <a:spcBef>
                <a:spcPts val="0"/>
              </a:spcBef>
              <a:spcAft>
                <a:spcPts val="0"/>
              </a:spcAft>
              <a:buSzPts val="1400"/>
              <a:buFont typeface="Proxima Nova"/>
              <a:buNone/>
              <a:defRPr sz="1400">
                <a:latin typeface="Proxima Nova"/>
                <a:ea typeface="Proxima Nova"/>
                <a:cs typeface="Proxima Nova"/>
                <a:sym typeface="Proxima Nova"/>
              </a:defRPr>
            </a:lvl4pPr>
            <a:lvl5pPr lvl="4" algn="ctr" rtl="0">
              <a:spcBef>
                <a:spcPts val="0"/>
              </a:spcBef>
              <a:spcAft>
                <a:spcPts val="0"/>
              </a:spcAft>
              <a:buSzPts val="1400"/>
              <a:buFont typeface="Proxima Nova"/>
              <a:buNone/>
              <a:defRPr sz="1400">
                <a:latin typeface="Proxima Nova"/>
                <a:ea typeface="Proxima Nova"/>
                <a:cs typeface="Proxima Nova"/>
                <a:sym typeface="Proxima Nova"/>
              </a:defRPr>
            </a:lvl5pPr>
            <a:lvl6pPr lvl="5" algn="ctr" rtl="0">
              <a:spcBef>
                <a:spcPts val="0"/>
              </a:spcBef>
              <a:spcAft>
                <a:spcPts val="0"/>
              </a:spcAft>
              <a:buSzPts val="1400"/>
              <a:buFont typeface="Proxima Nova"/>
              <a:buNone/>
              <a:defRPr sz="1400">
                <a:latin typeface="Proxima Nova"/>
                <a:ea typeface="Proxima Nova"/>
                <a:cs typeface="Proxima Nova"/>
                <a:sym typeface="Proxima Nova"/>
              </a:defRPr>
            </a:lvl6pPr>
            <a:lvl7pPr lvl="6" algn="ctr" rtl="0">
              <a:spcBef>
                <a:spcPts val="0"/>
              </a:spcBef>
              <a:spcAft>
                <a:spcPts val="0"/>
              </a:spcAft>
              <a:buSzPts val="1400"/>
              <a:buFont typeface="Proxima Nova"/>
              <a:buNone/>
              <a:defRPr sz="1400">
                <a:latin typeface="Proxima Nova"/>
                <a:ea typeface="Proxima Nova"/>
                <a:cs typeface="Proxima Nova"/>
                <a:sym typeface="Proxima Nova"/>
              </a:defRPr>
            </a:lvl7pPr>
            <a:lvl8pPr lvl="7" algn="ctr" rtl="0">
              <a:spcBef>
                <a:spcPts val="0"/>
              </a:spcBef>
              <a:spcAft>
                <a:spcPts val="0"/>
              </a:spcAft>
              <a:buSzPts val="1400"/>
              <a:buFont typeface="Proxima Nova"/>
              <a:buNone/>
              <a:defRPr sz="1400">
                <a:latin typeface="Proxima Nova"/>
                <a:ea typeface="Proxima Nova"/>
                <a:cs typeface="Proxima Nova"/>
                <a:sym typeface="Proxima Nova"/>
              </a:defRPr>
            </a:lvl8pPr>
            <a:lvl9pPr lvl="8" algn="ctr" rtl="0">
              <a:spcBef>
                <a:spcPts val="0"/>
              </a:spcBef>
              <a:spcAft>
                <a:spcPts val="0"/>
              </a:spcAft>
              <a:buSzPts val="1400"/>
              <a:buFont typeface="Proxima Nova"/>
              <a:buNone/>
              <a:defRPr sz="1400">
                <a:latin typeface="Proxima Nova"/>
                <a:ea typeface="Proxima Nova"/>
                <a:cs typeface="Proxima Nova"/>
                <a:sym typeface="Proxima Nova"/>
              </a:defRPr>
            </a:lvl9pPr>
          </a:lstStyle>
          <a:p>
            <a:endParaRPr/>
          </a:p>
        </p:txBody>
      </p:sp>
      <p:sp>
        <p:nvSpPr>
          <p:cNvPr id="154" name="Google Shape;154;p19"/>
          <p:cNvSpPr txBox="1">
            <a:spLocks noGrp="1"/>
          </p:cNvSpPr>
          <p:nvPr>
            <p:ph type="title" idx="4" hasCustomPrompt="1"/>
          </p:nvPr>
        </p:nvSpPr>
        <p:spPr>
          <a:xfrm>
            <a:off x="1239125" y="2816100"/>
            <a:ext cx="2895600" cy="10935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4800" b="1">
                <a:solidFill>
                  <a:schemeClr val="lt1"/>
                </a:solidFill>
                <a:latin typeface="Roboto Condensed"/>
                <a:ea typeface="Roboto Condensed"/>
                <a:cs typeface="Roboto Condensed"/>
                <a:sym typeface="Roboto Condensed"/>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4">
  <p:cSld name="ONE_COLUMN_TEXT_1_1">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4843275" y="1911925"/>
            <a:ext cx="28842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Roboto Condensed"/>
              <a:buNone/>
              <a:defRPr sz="3000" b="1">
                <a:solidFill>
                  <a:schemeClr val="lt2"/>
                </a:solidFill>
                <a:latin typeface="Roboto Condensed"/>
                <a:ea typeface="Roboto Condensed"/>
                <a:cs typeface="Roboto Condensed"/>
                <a:sym typeface="Roboto Condensed"/>
              </a:defRPr>
            </a:lvl1pPr>
            <a:lvl2pPr lvl="1" rtl="0">
              <a:spcBef>
                <a:spcPts val="0"/>
              </a:spcBef>
              <a:spcAft>
                <a:spcPts val="0"/>
              </a:spcAft>
              <a:buSzPts val="3000"/>
              <a:buFont typeface="Roboto Condensed"/>
              <a:buNone/>
              <a:defRPr sz="3000" b="1">
                <a:latin typeface="Roboto Condensed"/>
                <a:ea typeface="Roboto Condensed"/>
                <a:cs typeface="Roboto Condensed"/>
                <a:sym typeface="Roboto Condensed"/>
              </a:defRPr>
            </a:lvl2pPr>
            <a:lvl3pPr lvl="2" rtl="0">
              <a:spcBef>
                <a:spcPts val="0"/>
              </a:spcBef>
              <a:spcAft>
                <a:spcPts val="0"/>
              </a:spcAft>
              <a:buSzPts val="3000"/>
              <a:buFont typeface="Roboto Condensed"/>
              <a:buNone/>
              <a:defRPr sz="3000" b="1">
                <a:latin typeface="Roboto Condensed"/>
                <a:ea typeface="Roboto Condensed"/>
                <a:cs typeface="Roboto Condensed"/>
                <a:sym typeface="Roboto Condensed"/>
              </a:defRPr>
            </a:lvl3pPr>
            <a:lvl4pPr lvl="3" rtl="0">
              <a:spcBef>
                <a:spcPts val="0"/>
              </a:spcBef>
              <a:spcAft>
                <a:spcPts val="0"/>
              </a:spcAft>
              <a:buSzPts val="3000"/>
              <a:buFont typeface="Roboto Condensed"/>
              <a:buNone/>
              <a:defRPr sz="3000" b="1">
                <a:latin typeface="Roboto Condensed"/>
                <a:ea typeface="Roboto Condensed"/>
                <a:cs typeface="Roboto Condensed"/>
                <a:sym typeface="Roboto Condensed"/>
              </a:defRPr>
            </a:lvl4pPr>
            <a:lvl5pPr lvl="4" rtl="0">
              <a:spcBef>
                <a:spcPts val="0"/>
              </a:spcBef>
              <a:spcAft>
                <a:spcPts val="0"/>
              </a:spcAft>
              <a:buSzPts val="3000"/>
              <a:buFont typeface="Roboto Condensed"/>
              <a:buNone/>
              <a:defRPr sz="3000" b="1">
                <a:latin typeface="Roboto Condensed"/>
                <a:ea typeface="Roboto Condensed"/>
                <a:cs typeface="Roboto Condensed"/>
                <a:sym typeface="Roboto Condensed"/>
              </a:defRPr>
            </a:lvl5pPr>
            <a:lvl6pPr lvl="5" rtl="0">
              <a:spcBef>
                <a:spcPts val="0"/>
              </a:spcBef>
              <a:spcAft>
                <a:spcPts val="0"/>
              </a:spcAft>
              <a:buSzPts val="3000"/>
              <a:buFont typeface="Roboto Condensed"/>
              <a:buNone/>
              <a:defRPr sz="3000" b="1">
                <a:latin typeface="Roboto Condensed"/>
                <a:ea typeface="Roboto Condensed"/>
                <a:cs typeface="Roboto Condensed"/>
                <a:sym typeface="Roboto Condensed"/>
              </a:defRPr>
            </a:lvl6pPr>
            <a:lvl7pPr lvl="6" rtl="0">
              <a:spcBef>
                <a:spcPts val="0"/>
              </a:spcBef>
              <a:spcAft>
                <a:spcPts val="0"/>
              </a:spcAft>
              <a:buSzPts val="3000"/>
              <a:buFont typeface="Roboto Condensed"/>
              <a:buNone/>
              <a:defRPr sz="3000" b="1">
                <a:latin typeface="Roboto Condensed"/>
                <a:ea typeface="Roboto Condensed"/>
                <a:cs typeface="Roboto Condensed"/>
                <a:sym typeface="Roboto Condensed"/>
              </a:defRPr>
            </a:lvl7pPr>
            <a:lvl8pPr lvl="7" rtl="0">
              <a:spcBef>
                <a:spcPts val="0"/>
              </a:spcBef>
              <a:spcAft>
                <a:spcPts val="0"/>
              </a:spcAft>
              <a:buSzPts val="3000"/>
              <a:buFont typeface="Roboto Condensed"/>
              <a:buNone/>
              <a:defRPr sz="3000" b="1">
                <a:latin typeface="Roboto Condensed"/>
                <a:ea typeface="Roboto Condensed"/>
                <a:cs typeface="Roboto Condensed"/>
                <a:sym typeface="Roboto Condensed"/>
              </a:defRPr>
            </a:lvl8pPr>
            <a:lvl9pPr lvl="8" rtl="0">
              <a:spcBef>
                <a:spcPts val="0"/>
              </a:spcBef>
              <a:spcAft>
                <a:spcPts val="0"/>
              </a:spcAft>
              <a:buSzPts val="3000"/>
              <a:buFont typeface="Roboto Condensed"/>
              <a:buNone/>
              <a:defRPr sz="3000" b="1">
                <a:latin typeface="Roboto Condensed"/>
                <a:ea typeface="Roboto Condensed"/>
                <a:cs typeface="Roboto Condensed"/>
                <a:sym typeface="Roboto Condensed"/>
              </a:defRPr>
            </a:lvl9pPr>
          </a:lstStyle>
          <a:p>
            <a:endParaRPr/>
          </a:p>
        </p:txBody>
      </p:sp>
      <p:sp>
        <p:nvSpPr>
          <p:cNvPr id="184" name="Google Shape;184;p23"/>
          <p:cNvSpPr txBox="1">
            <a:spLocks noGrp="1"/>
          </p:cNvSpPr>
          <p:nvPr>
            <p:ph type="subTitle" idx="1"/>
          </p:nvPr>
        </p:nvSpPr>
        <p:spPr>
          <a:xfrm>
            <a:off x="4843275" y="2495562"/>
            <a:ext cx="2884200" cy="8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85" name="Google Shape;185;p23"/>
          <p:cNvSpPr/>
          <p:nvPr/>
        </p:nvSpPr>
        <p:spPr>
          <a:xfrm rot="3232288">
            <a:off x="5071037" y="606940"/>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rot="3232224">
            <a:off x="-305067" y="353810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rot="-469192">
            <a:off x="7279832" y="3464953"/>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rot="-4613774">
            <a:off x="6790344" y="-512030"/>
            <a:ext cx="1770502" cy="16015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8" r:id="rId5"/>
    <p:sldLayoutId id="2147483660" r:id="rId6"/>
    <p:sldLayoutId id="2147483662" r:id="rId7"/>
    <p:sldLayoutId id="2147483665" r:id="rId8"/>
    <p:sldLayoutId id="2147483669" r:id="rId9"/>
    <p:sldLayoutId id="2147483670"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46"/>
        <p:cNvGrpSpPr/>
        <p:nvPr/>
      </p:nvGrpSpPr>
      <p:grpSpPr>
        <a:xfrm>
          <a:off x="0" y="0"/>
          <a:ext cx="0" cy="0"/>
          <a:chOff x="0" y="0"/>
          <a:chExt cx="0" cy="0"/>
        </a:xfrm>
      </p:grpSpPr>
      <p:grpSp>
        <p:nvGrpSpPr>
          <p:cNvPr id="249" name="Google Shape;249;p33"/>
          <p:cNvGrpSpPr/>
          <p:nvPr/>
        </p:nvGrpSpPr>
        <p:grpSpPr>
          <a:xfrm>
            <a:off x="5378627" y="855233"/>
            <a:ext cx="3765373" cy="3999411"/>
            <a:chOff x="4817522" y="429783"/>
            <a:chExt cx="3765373" cy="3999411"/>
          </a:xfrm>
        </p:grpSpPr>
        <p:sp>
          <p:nvSpPr>
            <p:cNvPr id="250" name="Google Shape;250;p33"/>
            <p:cNvSpPr/>
            <p:nvPr/>
          </p:nvSpPr>
          <p:spPr>
            <a:xfrm>
              <a:off x="4918887" y="4189194"/>
              <a:ext cx="3563100" cy="240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1" name="Google Shape;251;p33"/>
            <p:cNvSpPr/>
            <p:nvPr/>
          </p:nvSpPr>
          <p:spPr>
            <a:xfrm>
              <a:off x="4817522" y="1736282"/>
              <a:ext cx="3714758" cy="2590496"/>
            </a:xfrm>
            <a:custGeom>
              <a:avLst/>
              <a:gdLst/>
              <a:ahLst/>
              <a:cxnLst/>
              <a:rect l="l" t="t" r="r" b="b"/>
              <a:pathLst>
                <a:path w="73465" h="51231" extrusionOk="0">
                  <a:moveTo>
                    <a:pt x="1113" y="0"/>
                  </a:moveTo>
                  <a:cubicBezTo>
                    <a:pt x="494" y="0"/>
                    <a:pt x="0" y="494"/>
                    <a:pt x="0" y="1098"/>
                  </a:cubicBezTo>
                  <a:lnTo>
                    <a:pt x="0" y="40032"/>
                  </a:lnTo>
                  <a:cubicBezTo>
                    <a:pt x="0" y="40650"/>
                    <a:pt x="494" y="41144"/>
                    <a:pt x="1113" y="41144"/>
                  </a:cubicBezTo>
                  <a:lnTo>
                    <a:pt x="29082" y="41144"/>
                  </a:lnTo>
                  <a:lnTo>
                    <a:pt x="29082" y="47882"/>
                  </a:lnTo>
                  <a:lnTo>
                    <a:pt x="24745" y="47882"/>
                  </a:lnTo>
                  <a:cubicBezTo>
                    <a:pt x="22906" y="47882"/>
                    <a:pt x="21409" y="49378"/>
                    <a:pt x="21409" y="51231"/>
                  </a:cubicBezTo>
                  <a:lnTo>
                    <a:pt x="53675" y="51231"/>
                  </a:lnTo>
                  <a:cubicBezTo>
                    <a:pt x="53675" y="49378"/>
                    <a:pt x="52178" y="47882"/>
                    <a:pt x="50339" y="47882"/>
                  </a:cubicBezTo>
                  <a:lnTo>
                    <a:pt x="44754" y="47882"/>
                  </a:lnTo>
                  <a:lnTo>
                    <a:pt x="44754" y="41144"/>
                  </a:lnTo>
                  <a:lnTo>
                    <a:pt x="72366" y="41144"/>
                  </a:lnTo>
                  <a:cubicBezTo>
                    <a:pt x="72970" y="41144"/>
                    <a:pt x="73464" y="40650"/>
                    <a:pt x="73464" y="40032"/>
                  </a:cubicBezTo>
                  <a:lnTo>
                    <a:pt x="73464" y="1098"/>
                  </a:lnTo>
                  <a:cubicBezTo>
                    <a:pt x="73464" y="494"/>
                    <a:pt x="72970" y="0"/>
                    <a:pt x="7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2" name="Google Shape;252;p33"/>
            <p:cNvSpPr/>
            <p:nvPr/>
          </p:nvSpPr>
          <p:spPr>
            <a:xfrm>
              <a:off x="4981302" y="1868105"/>
              <a:ext cx="3415615" cy="1795968"/>
            </a:xfrm>
            <a:custGeom>
              <a:avLst/>
              <a:gdLst/>
              <a:ahLst/>
              <a:cxnLst/>
              <a:rect l="l" t="t" r="r" b="b"/>
              <a:pathLst>
                <a:path w="67549" h="35518" extrusionOk="0">
                  <a:moveTo>
                    <a:pt x="55" y="1"/>
                  </a:moveTo>
                  <a:cubicBezTo>
                    <a:pt x="28" y="1"/>
                    <a:pt x="0" y="28"/>
                    <a:pt x="0" y="56"/>
                  </a:cubicBezTo>
                  <a:lnTo>
                    <a:pt x="0" y="35463"/>
                  </a:lnTo>
                  <a:cubicBezTo>
                    <a:pt x="0" y="35490"/>
                    <a:pt x="28" y="35518"/>
                    <a:pt x="55" y="35518"/>
                  </a:cubicBezTo>
                  <a:lnTo>
                    <a:pt x="67508" y="35518"/>
                  </a:lnTo>
                  <a:cubicBezTo>
                    <a:pt x="67535" y="35518"/>
                    <a:pt x="67549" y="35490"/>
                    <a:pt x="67549" y="35463"/>
                  </a:cubicBezTo>
                  <a:lnTo>
                    <a:pt x="67549" y="56"/>
                  </a:lnTo>
                  <a:cubicBezTo>
                    <a:pt x="67549" y="28"/>
                    <a:pt x="67535" y="1"/>
                    <a:pt x="675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3" name="Google Shape;253;p33"/>
            <p:cNvSpPr/>
            <p:nvPr/>
          </p:nvSpPr>
          <p:spPr>
            <a:xfrm>
              <a:off x="6564846" y="2264332"/>
              <a:ext cx="18102" cy="898034"/>
            </a:xfrm>
            <a:custGeom>
              <a:avLst/>
              <a:gdLst/>
              <a:ahLst/>
              <a:cxnLst/>
              <a:rect l="l" t="t" r="r" b="b"/>
              <a:pathLst>
                <a:path w="358" h="17760" extrusionOk="0">
                  <a:moveTo>
                    <a:pt x="1" y="1"/>
                  </a:moveTo>
                  <a:lnTo>
                    <a:pt x="1" y="17759"/>
                  </a:lnTo>
                  <a:lnTo>
                    <a:pt x="358" y="17759"/>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4" name="Google Shape;254;p33"/>
            <p:cNvSpPr/>
            <p:nvPr/>
          </p:nvSpPr>
          <p:spPr>
            <a:xfrm>
              <a:off x="6414971" y="2264332"/>
              <a:ext cx="17445" cy="898034"/>
            </a:xfrm>
            <a:custGeom>
              <a:avLst/>
              <a:gdLst/>
              <a:ahLst/>
              <a:cxnLst/>
              <a:rect l="l" t="t" r="r" b="b"/>
              <a:pathLst>
                <a:path w="345" h="17760" extrusionOk="0">
                  <a:moveTo>
                    <a:pt x="0" y="1"/>
                  </a:moveTo>
                  <a:lnTo>
                    <a:pt x="0" y="17759"/>
                  </a:lnTo>
                  <a:lnTo>
                    <a:pt x="344" y="17759"/>
                  </a:lnTo>
                  <a:lnTo>
                    <a:pt x="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5" name="Google Shape;255;p33"/>
            <p:cNvSpPr/>
            <p:nvPr/>
          </p:nvSpPr>
          <p:spPr>
            <a:xfrm>
              <a:off x="6264389" y="2264332"/>
              <a:ext cx="18102" cy="898034"/>
            </a:xfrm>
            <a:custGeom>
              <a:avLst/>
              <a:gdLst/>
              <a:ahLst/>
              <a:cxnLst/>
              <a:rect l="l" t="t" r="r" b="b"/>
              <a:pathLst>
                <a:path w="358" h="17760" extrusionOk="0">
                  <a:moveTo>
                    <a:pt x="1" y="1"/>
                  </a:moveTo>
                  <a:lnTo>
                    <a:pt x="1" y="17759"/>
                  </a:lnTo>
                  <a:lnTo>
                    <a:pt x="358" y="17759"/>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6" name="Google Shape;256;p33"/>
            <p:cNvSpPr/>
            <p:nvPr/>
          </p:nvSpPr>
          <p:spPr>
            <a:xfrm>
              <a:off x="6734896" y="2264332"/>
              <a:ext cx="18102" cy="898034"/>
            </a:xfrm>
            <a:custGeom>
              <a:avLst/>
              <a:gdLst/>
              <a:ahLst/>
              <a:cxnLst/>
              <a:rect l="l" t="t" r="r" b="b"/>
              <a:pathLst>
                <a:path w="358" h="17760" extrusionOk="0">
                  <a:moveTo>
                    <a:pt x="1" y="1"/>
                  </a:moveTo>
                  <a:lnTo>
                    <a:pt x="1"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7" name="Google Shape;257;p33"/>
            <p:cNvSpPr/>
            <p:nvPr/>
          </p:nvSpPr>
          <p:spPr>
            <a:xfrm>
              <a:off x="6904238" y="2264332"/>
              <a:ext cx="18102" cy="898034"/>
            </a:xfrm>
            <a:custGeom>
              <a:avLst/>
              <a:gdLst/>
              <a:ahLst/>
              <a:cxnLst/>
              <a:rect l="l" t="t" r="r" b="b"/>
              <a:pathLst>
                <a:path w="358" h="17760" extrusionOk="0">
                  <a:moveTo>
                    <a:pt x="0" y="1"/>
                  </a:moveTo>
                  <a:lnTo>
                    <a:pt x="0"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8" name="Google Shape;258;p33"/>
            <p:cNvSpPr/>
            <p:nvPr/>
          </p:nvSpPr>
          <p:spPr>
            <a:xfrm>
              <a:off x="7074238" y="2264332"/>
              <a:ext cx="18052" cy="898034"/>
            </a:xfrm>
            <a:custGeom>
              <a:avLst/>
              <a:gdLst/>
              <a:ahLst/>
              <a:cxnLst/>
              <a:rect l="l" t="t" r="r" b="b"/>
              <a:pathLst>
                <a:path w="357" h="17760" extrusionOk="0">
                  <a:moveTo>
                    <a:pt x="0" y="1"/>
                  </a:moveTo>
                  <a:lnTo>
                    <a:pt x="0"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9" name="Google Shape;259;p33"/>
            <p:cNvSpPr/>
            <p:nvPr/>
          </p:nvSpPr>
          <p:spPr>
            <a:xfrm>
              <a:off x="7243529" y="2264332"/>
              <a:ext cx="18102" cy="898034"/>
            </a:xfrm>
            <a:custGeom>
              <a:avLst/>
              <a:gdLst/>
              <a:ahLst/>
              <a:cxnLst/>
              <a:rect l="l" t="t" r="r" b="b"/>
              <a:pathLst>
                <a:path w="358" h="17760" extrusionOk="0">
                  <a:moveTo>
                    <a:pt x="1" y="1"/>
                  </a:moveTo>
                  <a:lnTo>
                    <a:pt x="1"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0" name="Google Shape;260;p33"/>
            <p:cNvSpPr/>
            <p:nvPr/>
          </p:nvSpPr>
          <p:spPr>
            <a:xfrm>
              <a:off x="7413579" y="2264332"/>
              <a:ext cx="18102" cy="898034"/>
            </a:xfrm>
            <a:custGeom>
              <a:avLst/>
              <a:gdLst/>
              <a:ahLst/>
              <a:cxnLst/>
              <a:rect l="l" t="t" r="r" b="b"/>
              <a:pathLst>
                <a:path w="358" h="17760" extrusionOk="0">
                  <a:moveTo>
                    <a:pt x="0" y="1"/>
                  </a:moveTo>
                  <a:lnTo>
                    <a:pt x="0"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1" name="Google Shape;261;p33"/>
            <p:cNvSpPr/>
            <p:nvPr/>
          </p:nvSpPr>
          <p:spPr>
            <a:xfrm>
              <a:off x="7582922" y="2264332"/>
              <a:ext cx="18052" cy="898034"/>
            </a:xfrm>
            <a:custGeom>
              <a:avLst/>
              <a:gdLst/>
              <a:ahLst/>
              <a:cxnLst/>
              <a:rect l="l" t="t" r="r" b="b"/>
              <a:pathLst>
                <a:path w="357" h="17760" extrusionOk="0">
                  <a:moveTo>
                    <a:pt x="0" y="1"/>
                  </a:moveTo>
                  <a:lnTo>
                    <a:pt x="0"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2" name="Google Shape;262;p33"/>
            <p:cNvSpPr/>
            <p:nvPr/>
          </p:nvSpPr>
          <p:spPr>
            <a:xfrm>
              <a:off x="7752871" y="2264332"/>
              <a:ext cx="18102" cy="898034"/>
            </a:xfrm>
            <a:custGeom>
              <a:avLst/>
              <a:gdLst/>
              <a:ahLst/>
              <a:cxnLst/>
              <a:rect l="l" t="t" r="r" b="b"/>
              <a:pathLst>
                <a:path w="358" h="17760" extrusionOk="0">
                  <a:moveTo>
                    <a:pt x="1" y="1"/>
                  </a:moveTo>
                  <a:lnTo>
                    <a:pt x="1" y="17759"/>
                  </a:lnTo>
                  <a:lnTo>
                    <a:pt x="358" y="17759"/>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3" name="Google Shape;263;p33"/>
            <p:cNvSpPr/>
            <p:nvPr/>
          </p:nvSpPr>
          <p:spPr>
            <a:xfrm>
              <a:off x="7922213" y="2264332"/>
              <a:ext cx="18102" cy="898034"/>
            </a:xfrm>
            <a:custGeom>
              <a:avLst/>
              <a:gdLst/>
              <a:ahLst/>
              <a:cxnLst/>
              <a:rect l="l" t="t" r="r" b="b"/>
              <a:pathLst>
                <a:path w="358" h="17760" extrusionOk="0">
                  <a:moveTo>
                    <a:pt x="0" y="1"/>
                  </a:moveTo>
                  <a:lnTo>
                    <a:pt x="0"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4" name="Google Shape;264;p33"/>
            <p:cNvSpPr/>
            <p:nvPr/>
          </p:nvSpPr>
          <p:spPr>
            <a:xfrm>
              <a:off x="8092263" y="2264332"/>
              <a:ext cx="17344" cy="898034"/>
            </a:xfrm>
            <a:custGeom>
              <a:avLst/>
              <a:gdLst/>
              <a:ahLst/>
              <a:cxnLst/>
              <a:rect l="l" t="t" r="r" b="b"/>
              <a:pathLst>
                <a:path w="343" h="17760" extrusionOk="0">
                  <a:moveTo>
                    <a:pt x="0" y="1"/>
                  </a:moveTo>
                  <a:lnTo>
                    <a:pt x="0" y="17759"/>
                  </a:lnTo>
                  <a:lnTo>
                    <a:pt x="343" y="17759"/>
                  </a:lnTo>
                  <a:lnTo>
                    <a:pt x="3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5" name="Google Shape;265;p33"/>
            <p:cNvSpPr/>
            <p:nvPr/>
          </p:nvSpPr>
          <p:spPr>
            <a:xfrm>
              <a:off x="5178354" y="2596443"/>
              <a:ext cx="3092252" cy="749828"/>
            </a:xfrm>
            <a:custGeom>
              <a:avLst/>
              <a:gdLst/>
              <a:ahLst/>
              <a:cxnLst/>
              <a:rect l="l" t="t" r="r" b="b"/>
              <a:pathLst>
                <a:path w="61154" h="14829" extrusionOk="0">
                  <a:moveTo>
                    <a:pt x="50247" y="1"/>
                  </a:moveTo>
                  <a:cubicBezTo>
                    <a:pt x="43530" y="1"/>
                    <a:pt x="42483" y="8334"/>
                    <a:pt x="39113" y="9572"/>
                  </a:cubicBezTo>
                  <a:cubicBezTo>
                    <a:pt x="38677" y="9735"/>
                    <a:pt x="38279" y="9806"/>
                    <a:pt x="37906" y="9806"/>
                  </a:cubicBezTo>
                  <a:cubicBezTo>
                    <a:pt x="35293" y="9806"/>
                    <a:pt x="33918" y="6294"/>
                    <a:pt x="29054" y="6113"/>
                  </a:cubicBezTo>
                  <a:cubicBezTo>
                    <a:pt x="28953" y="6110"/>
                    <a:pt x="28854" y="6108"/>
                    <a:pt x="28757" y="6108"/>
                  </a:cubicBezTo>
                  <a:cubicBezTo>
                    <a:pt x="23481" y="6108"/>
                    <a:pt x="23390" y="11124"/>
                    <a:pt x="18377" y="11191"/>
                  </a:cubicBezTo>
                  <a:cubicBezTo>
                    <a:pt x="18327" y="11192"/>
                    <a:pt x="18277" y="11192"/>
                    <a:pt x="18227" y="11192"/>
                  </a:cubicBezTo>
                  <a:cubicBezTo>
                    <a:pt x="13990" y="11192"/>
                    <a:pt x="13272" y="9232"/>
                    <a:pt x="9375" y="9232"/>
                  </a:cubicBezTo>
                  <a:cubicBezTo>
                    <a:pt x="8714" y="9232"/>
                    <a:pt x="7960" y="9289"/>
                    <a:pt x="7082" y="9421"/>
                  </a:cubicBezTo>
                  <a:cubicBezTo>
                    <a:pt x="989" y="10340"/>
                    <a:pt x="1" y="14828"/>
                    <a:pt x="1" y="14828"/>
                  </a:cubicBezTo>
                  <a:lnTo>
                    <a:pt x="61154" y="14828"/>
                  </a:lnTo>
                  <a:cubicBezTo>
                    <a:pt x="61154" y="14828"/>
                    <a:pt x="58656" y="803"/>
                    <a:pt x="51135" y="47"/>
                  </a:cubicBezTo>
                  <a:cubicBezTo>
                    <a:pt x="50828" y="16"/>
                    <a:pt x="50532" y="1"/>
                    <a:pt x="502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6" name="Google Shape;266;p33"/>
            <p:cNvSpPr/>
            <p:nvPr/>
          </p:nvSpPr>
          <p:spPr>
            <a:xfrm>
              <a:off x="5226947" y="2212702"/>
              <a:ext cx="946577" cy="591307"/>
            </a:xfrm>
            <a:custGeom>
              <a:avLst/>
              <a:gdLst/>
              <a:ahLst/>
              <a:cxnLst/>
              <a:rect l="l" t="t" r="r" b="b"/>
              <a:pathLst>
                <a:path w="18720" h="11694" extrusionOk="0">
                  <a:moveTo>
                    <a:pt x="70" y="1"/>
                  </a:moveTo>
                  <a:cubicBezTo>
                    <a:pt x="28" y="1"/>
                    <a:pt x="0" y="28"/>
                    <a:pt x="0" y="56"/>
                  </a:cubicBezTo>
                  <a:lnTo>
                    <a:pt x="0" y="11625"/>
                  </a:lnTo>
                  <a:cubicBezTo>
                    <a:pt x="0" y="11653"/>
                    <a:pt x="28" y="11693"/>
                    <a:pt x="70" y="11693"/>
                  </a:cubicBezTo>
                  <a:lnTo>
                    <a:pt x="18652" y="11693"/>
                  </a:lnTo>
                  <a:cubicBezTo>
                    <a:pt x="18692" y="11693"/>
                    <a:pt x="18720" y="11653"/>
                    <a:pt x="18720" y="11625"/>
                  </a:cubicBezTo>
                  <a:lnTo>
                    <a:pt x="18720" y="56"/>
                  </a:lnTo>
                  <a:cubicBezTo>
                    <a:pt x="18720" y="28"/>
                    <a:pt x="18692" y="1"/>
                    <a:pt x="18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7" name="Google Shape;267;p33"/>
            <p:cNvSpPr/>
            <p:nvPr/>
          </p:nvSpPr>
          <p:spPr>
            <a:xfrm>
              <a:off x="7745286" y="567927"/>
              <a:ext cx="204080" cy="216620"/>
            </a:xfrm>
            <a:custGeom>
              <a:avLst/>
              <a:gdLst/>
              <a:ahLst/>
              <a:cxnLst/>
              <a:rect l="l" t="t" r="r" b="b"/>
              <a:pathLst>
                <a:path w="4036" h="4284" extrusionOk="0">
                  <a:moveTo>
                    <a:pt x="3191" y="1"/>
                  </a:moveTo>
                  <a:cubicBezTo>
                    <a:pt x="2454" y="1"/>
                    <a:pt x="1380" y="96"/>
                    <a:pt x="851" y="599"/>
                  </a:cubicBezTo>
                  <a:cubicBezTo>
                    <a:pt x="0" y="1423"/>
                    <a:pt x="604" y="2027"/>
                    <a:pt x="604" y="2027"/>
                  </a:cubicBezTo>
                  <a:cubicBezTo>
                    <a:pt x="604" y="2027"/>
                    <a:pt x="14" y="2630"/>
                    <a:pt x="494" y="3371"/>
                  </a:cubicBezTo>
                  <a:cubicBezTo>
                    <a:pt x="759" y="3780"/>
                    <a:pt x="1136" y="3871"/>
                    <a:pt x="1421" y="3871"/>
                  </a:cubicBezTo>
                  <a:cubicBezTo>
                    <a:pt x="1654" y="3871"/>
                    <a:pt x="1825" y="3811"/>
                    <a:pt x="1825" y="3811"/>
                  </a:cubicBezTo>
                  <a:cubicBezTo>
                    <a:pt x="1825" y="3811"/>
                    <a:pt x="2243" y="4284"/>
                    <a:pt x="2796" y="4284"/>
                  </a:cubicBezTo>
                  <a:cubicBezTo>
                    <a:pt x="2915" y="4284"/>
                    <a:pt x="3041" y="4262"/>
                    <a:pt x="3170" y="4208"/>
                  </a:cubicBezTo>
                  <a:cubicBezTo>
                    <a:pt x="3170" y="4208"/>
                    <a:pt x="4035" y="2575"/>
                    <a:pt x="4035" y="2067"/>
                  </a:cubicBezTo>
                  <a:cubicBezTo>
                    <a:pt x="4035" y="1560"/>
                    <a:pt x="3966" y="36"/>
                    <a:pt x="3966" y="36"/>
                  </a:cubicBezTo>
                  <a:cubicBezTo>
                    <a:pt x="3966" y="36"/>
                    <a:pt x="3641" y="1"/>
                    <a:pt x="3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8" name="Google Shape;268;p33"/>
            <p:cNvSpPr/>
            <p:nvPr/>
          </p:nvSpPr>
          <p:spPr>
            <a:xfrm>
              <a:off x="8028399" y="913943"/>
              <a:ext cx="170050" cy="429600"/>
            </a:xfrm>
            <a:custGeom>
              <a:avLst/>
              <a:gdLst/>
              <a:ahLst/>
              <a:cxnLst/>
              <a:rect l="l" t="t" r="r" b="b"/>
              <a:pathLst>
                <a:path w="3363" h="8496" extrusionOk="0">
                  <a:moveTo>
                    <a:pt x="2594" y="0"/>
                  </a:moveTo>
                  <a:cubicBezTo>
                    <a:pt x="2594" y="0"/>
                    <a:pt x="1" y="1921"/>
                    <a:pt x="371" y="5160"/>
                  </a:cubicBezTo>
                  <a:cubicBezTo>
                    <a:pt x="742" y="8413"/>
                    <a:pt x="1469" y="8496"/>
                    <a:pt x="1469" y="8496"/>
                  </a:cubicBezTo>
                  <a:lnTo>
                    <a:pt x="3363" y="8111"/>
                  </a:lnTo>
                  <a:cubicBezTo>
                    <a:pt x="3075" y="6574"/>
                    <a:pt x="2594" y="0"/>
                    <a:pt x="2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9" name="Google Shape;269;p33"/>
            <p:cNvSpPr/>
            <p:nvPr/>
          </p:nvSpPr>
          <p:spPr>
            <a:xfrm>
              <a:off x="7950681" y="493242"/>
              <a:ext cx="242307" cy="303845"/>
            </a:xfrm>
            <a:custGeom>
              <a:avLst/>
              <a:gdLst/>
              <a:ahLst/>
              <a:cxnLst/>
              <a:rect l="l" t="t" r="r" b="b"/>
              <a:pathLst>
                <a:path w="4792" h="6009" extrusionOk="0">
                  <a:moveTo>
                    <a:pt x="2627" y="0"/>
                  </a:moveTo>
                  <a:cubicBezTo>
                    <a:pt x="2001" y="0"/>
                    <a:pt x="1381" y="209"/>
                    <a:pt x="1016" y="594"/>
                  </a:cubicBezTo>
                  <a:cubicBezTo>
                    <a:pt x="28" y="1637"/>
                    <a:pt x="1" y="3736"/>
                    <a:pt x="110" y="4135"/>
                  </a:cubicBezTo>
                  <a:cubicBezTo>
                    <a:pt x="220" y="4532"/>
                    <a:pt x="1675" y="5877"/>
                    <a:pt x="1977" y="5987"/>
                  </a:cubicBezTo>
                  <a:cubicBezTo>
                    <a:pt x="2013" y="6001"/>
                    <a:pt x="2059" y="6008"/>
                    <a:pt x="2112" y="6008"/>
                  </a:cubicBezTo>
                  <a:cubicBezTo>
                    <a:pt x="2483" y="6008"/>
                    <a:pt x="3233" y="5645"/>
                    <a:pt x="3857" y="4505"/>
                  </a:cubicBezTo>
                  <a:cubicBezTo>
                    <a:pt x="4570" y="3202"/>
                    <a:pt x="4652" y="2007"/>
                    <a:pt x="4652" y="2007"/>
                  </a:cubicBezTo>
                  <a:cubicBezTo>
                    <a:pt x="4791" y="613"/>
                    <a:pt x="3700" y="0"/>
                    <a:pt x="2627" y="0"/>
                  </a:cubicBez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0" name="Google Shape;270;p33"/>
            <p:cNvSpPr/>
            <p:nvPr/>
          </p:nvSpPr>
          <p:spPr>
            <a:xfrm>
              <a:off x="7645369" y="762652"/>
              <a:ext cx="514195" cy="825170"/>
            </a:xfrm>
            <a:custGeom>
              <a:avLst/>
              <a:gdLst/>
              <a:ahLst/>
              <a:cxnLst/>
              <a:rect l="l" t="t" r="r" b="b"/>
              <a:pathLst>
                <a:path w="10169" h="16319" extrusionOk="0">
                  <a:moveTo>
                    <a:pt x="5256" y="0"/>
                  </a:moveTo>
                  <a:lnTo>
                    <a:pt x="370" y="1661"/>
                  </a:lnTo>
                  <a:cubicBezTo>
                    <a:pt x="370" y="1661"/>
                    <a:pt x="206" y="3321"/>
                    <a:pt x="370" y="5669"/>
                  </a:cubicBezTo>
                  <a:cubicBezTo>
                    <a:pt x="535" y="8015"/>
                    <a:pt x="1084" y="10842"/>
                    <a:pt x="1084" y="10842"/>
                  </a:cubicBezTo>
                  <a:cubicBezTo>
                    <a:pt x="1084" y="10842"/>
                    <a:pt x="0" y="14547"/>
                    <a:pt x="302" y="16318"/>
                  </a:cubicBezTo>
                  <a:cubicBezTo>
                    <a:pt x="302" y="16318"/>
                    <a:pt x="2718" y="15358"/>
                    <a:pt x="5407" y="14740"/>
                  </a:cubicBezTo>
                  <a:cubicBezTo>
                    <a:pt x="7679" y="14216"/>
                    <a:pt x="9001" y="14176"/>
                    <a:pt x="9349" y="14176"/>
                  </a:cubicBezTo>
                  <a:cubicBezTo>
                    <a:pt x="9411" y="14176"/>
                    <a:pt x="9442" y="14177"/>
                    <a:pt x="9442" y="14177"/>
                  </a:cubicBezTo>
                  <a:lnTo>
                    <a:pt x="8248" y="10554"/>
                  </a:lnTo>
                  <a:cubicBezTo>
                    <a:pt x="8248" y="10554"/>
                    <a:pt x="10169" y="3925"/>
                    <a:pt x="10169" y="2992"/>
                  </a:cubicBezTo>
                  <a:lnTo>
                    <a:pt x="7177" y="522"/>
                  </a:lnTo>
                  <a:lnTo>
                    <a:pt x="52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1" name="Google Shape;271;p33"/>
            <p:cNvSpPr/>
            <p:nvPr/>
          </p:nvSpPr>
          <p:spPr>
            <a:xfrm>
              <a:off x="7902138" y="658539"/>
              <a:ext cx="115238" cy="267236"/>
            </a:xfrm>
            <a:custGeom>
              <a:avLst/>
              <a:gdLst/>
              <a:ahLst/>
              <a:cxnLst/>
              <a:rect l="l" t="t" r="r" b="b"/>
              <a:pathLst>
                <a:path w="2279" h="5285" extrusionOk="0">
                  <a:moveTo>
                    <a:pt x="1043" y="1"/>
                  </a:moveTo>
                  <a:lnTo>
                    <a:pt x="0" y="2608"/>
                  </a:lnTo>
                  <a:cubicBezTo>
                    <a:pt x="302" y="4310"/>
                    <a:pt x="2031" y="5285"/>
                    <a:pt x="2031" y="5285"/>
                  </a:cubicBezTo>
                  <a:lnTo>
                    <a:pt x="2278" y="4022"/>
                  </a:lnTo>
                  <a:cubicBezTo>
                    <a:pt x="2278" y="4022"/>
                    <a:pt x="2099" y="3926"/>
                    <a:pt x="2031" y="3185"/>
                  </a:cubicBezTo>
                  <a:cubicBezTo>
                    <a:pt x="1976" y="2444"/>
                    <a:pt x="2278" y="1867"/>
                    <a:pt x="2278" y="1867"/>
                  </a:cubicBezTo>
                  <a:lnTo>
                    <a:pt x="1043" y="1"/>
                  </a:ln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2" name="Google Shape;272;p33"/>
            <p:cNvSpPr/>
            <p:nvPr/>
          </p:nvSpPr>
          <p:spPr>
            <a:xfrm>
              <a:off x="7918066" y="429783"/>
              <a:ext cx="350517" cy="255909"/>
            </a:xfrm>
            <a:custGeom>
              <a:avLst/>
              <a:gdLst/>
              <a:ahLst/>
              <a:cxnLst/>
              <a:rect l="l" t="t" r="r" b="b"/>
              <a:pathLst>
                <a:path w="6932" h="5061" extrusionOk="0">
                  <a:moveTo>
                    <a:pt x="3428" y="0"/>
                  </a:moveTo>
                  <a:cubicBezTo>
                    <a:pt x="2962" y="0"/>
                    <a:pt x="2572" y="83"/>
                    <a:pt x="2361" y="202"/>
                  </a:cubicBezTo>
                  <a:cubicBezTo>
                    <a:pt x="2361" y="202"/>
                    <a:pt x="2309" y="195"/>
                    <a:pt x="2222" y="195"/>
                  </a:cubicBezTo>
                  <a:cubicBezTo>
                    <a:pt x="1900" y="195"/>
                    <a:pt x="1091" y="297"/>
                    <a:pt x="604" y="1258"/>
                  </a:cubicBezTo>
                  <a:cubicBezTo>
                    <a:pt x="0" y="2466"/>
                    <a:pt x="508" y="5060"/>
                    <a:pt x="508" y="5060"/>
                  </a:cubicBezTo>
                  <a:cubicBezTo>
                    <a:pt x="508" y="5060"/>
                    <a:pt x="1318" y="4539"/>
                    <a:pt x="1427" y="3853"/>
                  </a:cubicBezTo>
                  <a:cubicBezTo>
                    <a:pt x="1427" y="3853"/>
                    <a:pt x="1455" y="3861"/>
                    <a:pt x="1501" y="3861"/>
                  </a:cubicBezTo>
                  <a:cubicBezTo>
                    <a:pt x="1624" y="3861"/>
                    <a:pt x="1884" y="3802"/>
                    <a:pt x="2114" y="3372"/>
                  </a:cubicBezTo>
                  <a:cubicBezTo>
                    <a:pt x="2430" y="2796"/>
                    <a:pt x="2388" y="2371"/>
                    <a:pt x="2388" y="2371"/>
                  </a:cubicBezTo>
                  <a:lnTo>
                    <a:pt x="2388" y="2371"/>
                  </a:lnTo>
                  <a:cubicBezTo>
                    <a:pt x="2388" y="2371"/>
                    <a:pt x="2745" y="2988"/>
                    <a:pt x="3568" y="3496"/>
                  </a:cubicBezTo>
                  <a:cubicBezTo>
                    <a:pt x="3903" y="3702"/>
                    <a:pt x="4154" y="3763"/>
                    <a:pt x="4334" y="3763"/>
                  </a:cubicBezTo>
                  <a:cubicBezTo>
                    <a:pt x="4597" y="3763"/>
                    <a:pt x="4708" y="3633"/>
                    <a:pt x="4708" y="3633"/>
                  </a:cubicBezTo>
                  <a:cubicBezTo>
                    <a:pt x="4708" y="3633"/>
                    <a:pt x="4994" y="3862"/>
                    <a:pt x="5395" y="3862"/>
                  </a:cubicBezTo>
                  <a:cubicBezTo>
                    <a:pt x="5616" y="3862"/>
                    <a:pt x="5872" y="3793"/>
                    <a:pt x="6135" y="3578"/>
                  </a:cubicBezTo>
                  <a:cubicBezTo>
                    <a:pt x="6889" y="2960"/>
                    <a:pt x="6931" y="1657"/>
                    <a:pt x="5751" y="751"/>
                  </a:cubicBezTo>
                  <a:cubicBezTo>
                    <a:pt x="5037" y="195"/>
                    <a:pt x="4142"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3" name="Google Shape;273;p33"/>
            <p:cNvSpPr/>
            <p:nvPr/>
          </p:nvSpPr>
          <p:spPr>
            <a:xfrm>
              <a:off x="8102629" y="1291512"/>
              <a:ext cx="198518" cy="213688"/>
            </a:xfrm>
            <a:custGeom>
              <a:avLst/>
              <a:gdLst/>
              <a:ahLst/>
              <a:cxnLst/>
              <a:rect l="l" t="t" r="r" b="b"/>
              <a:pathLst>
                <a:path w="3926" h="4226" extrusionOk="0">
                  <a:moveTo>
                    <a:pt x="1721" y="1"/>
                  </a:moveTo>
                  <a:cubicBezTo>
                    <a:pt x="1608" y="1"/>
                    <a:pt x="1355" y="50"/>
                    <a:pt x="852" y="342"/>
                  </a:cubicBezTo>
                  <a:cubicBezTo>
                    <a:pt x="83" y="767"/>
                    <a:pt x="1" y="1029"/>
                    <a:pt x="1" y="1029"/>
                  </a:cubicBezTo>
                  <a:lnTo>
                    <a:pt x="2375" y="4226"/>
                  </a:lnTo>
                  <a:lnTo>
                    <a:pt x="3926" y="3430"/>
                  </a:lnTo>
                  <a:lnTo>
                    <a:pt x="1799" y="13"/>
                  </a:lnTo>
                  <a:cubicBezTo>
                    <a:pt x="1799" y="13"/>
                    <a:pt x="1778" y="1"/>
                    <a:pt x="1721" y="1"/>
                  </a:cubicBez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4" name="Google Shape;274;p33"/>
            <p:cNvSpPr/>
            <p:nvPr/>
          </p:nvSpPr>
          <p:spPr>
            <a:xfrm>
              <a:off x="7655078" y="1446190"/>
              <a:ext cx="807776" cy="440674"/>
            </a:xfrm>
            <a:custGeom>
              <a:avLst/>
              <a:gdLst/>
              <a:ahLst/>
              <a:cxnLst/>
              <a:rect l="l" t="t" r="r" b="b"/>
              <a:pathLst>
                <a:path w="15975" h="8715" extrusionOk="0">
                  <a:moveTo>
                    <a:pt x="9031" y="1"/>
                  </a:moveTo>
                  <a:cubicBezTo>
                    <a:pt x="9031" y="1"/>
                    <a:pt x="3898" y="206"/>
                    <a:pt x="110" y="2800"/>
                  </a:cubicBezTo>
                  <a:cubicBezTo>
                    <a:pt x="110" y="2800"/>
                    <a:pt x="0" y="4392"/>
                    <a:pt x="3212" y="6382"/>
                  </a:cubicBezTo>
                  <a:cubicBezTo>
                    <a:pt x="6436" y="8372"/>
                    <a:pt x="10883" y="8715"/>
                    <a:pt x="10883" y="8715"/>
                  </a:cubicBezTo>
                  <a:lnTo>
                    <a:pt x="15975" y="4941"/>
                  </a:lnTo>
                  <a:lnTo>
                    <a:pt x="90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5" name="Google Shape;275;p33"/>
            <p:cNvSpPr/>
            <p:nvPr/>
          </p:nvSpPr>
          <p:spPr>
            <a:xfrm>
              <a:off x="8136659" y="1691835"/>
              <a:ext cx="369226" cy="643338"/>
            </a:xfrm>
            <a:custGeom>
              <a:avLst/>
              <a:gdLst/>
              <a:ahLst/>
              <a:cxnLst/>
              <a:rect l="l" t="t" r="r" b="b"/>
              <a:pathLst>
                <a:path w="7302" h="12723" extrusionOk="0">
                  <a:moveTo>
                    <a:pt x="6314" y="1"/>
                  </a:moveTo>
                  <a:lnTo>
                    <a:pt x="3911" y="2155"/>
                  </a:lnTo>
                  <a:cubicBezTo>
                    <a:pt x="3911" y="2155"/>
                    <a:pt x="1880" y="3679"/>
                    <a:pt x="934" y="6629"/>
                  </a:cubicBezTo>
                  <a:cubicBezTo>
                    <a:pt x="1" y="9566"/>
                    <a:pt x="28" y="12228"/>
                    <a:pt x="28" y="12228"/>
                  </a:cubicBezTo>
                  <a:lnTo>
                    <a:pt x="1181" y="12722"/>
                  </a:lnTo>
                  <a:cubicBezTo>
                    <a:pt x="1181" y="12722"/>
                    <a:pt x="6753" y="5092"/>
                    <a:pt x="7027" y="2910"/>
                  </a:cubicBezTo>
                  <a:cubicBezTo>
                    <a:pt x="7302" y="728"/>
                    <a:pt x="6314" y="1"/>
                    <a:pt x="6314" y="1"/>
                  </a:cubicBezTo>
                  <a:close/>
                </a:path>
              </a:pathLst>
            </a:custGeom>
            <a:solidFill>
              <a:srgbClr val="E1B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6" name="Google Shape;276;p33"/>
            <p:cNvSpPr/>
            <p:nvPr/>
          </p:nvSpPr>
          <p:spPr>
            <a:xfrm>
              <a:off x="8115826" y="2258770"/>
              <a:ext cx="102040" cy="208227"/>
            </a:xfrm>
            <a:custGeom>
              <a:avLst/>
              <a:gdLst/>
              <a:ahLst/>
              <a:cxnLst/>
              <a:rect l="l" t="t" r="r" b="b"/>
              <a:pathLst>
                <a:path w="2018" h="4118" extrusionOk="0">
                  <a:moveTo>
                    <a:pt x="591" y="1"/>
                  </a:moveTo>
                  <a:lnTo>
                    <a:pt x="1" y="1085"/>
                  </a:lnTo>
                  <a:cubicBezTo>
                    <a:pt x="1" y="1085"/>
                    <a:pt x="124" y="1744"/>
                    <a:pt x="248" y="2361"/>
                  </a:cubicBezTo>
                  <a:cubicBezTo>
                    <a:pt x="357" y="2961"/>
                    <a:pt x="832" y="4118"/>
                    <a:pt x="1364" y="4118"/>
                  </a:cubicBezTo>
                  <a:cubicBezTo>
                    <a:pt x="1367" y="4118"/>
                    <a:pt x="1370" y="4118"/>
                    <a:pt x="1373" y="4118"/>
                  </a:cubicBezTo>
                  <a:cubicBezTo>
                    <a:pt x="1895" y="4118"/>
                    <a:pt x="2018" y="3748"/>
                    <a:pt x="2018" y="3748"/>
                  </a:cubicBezTo>
                  <a:cubicBezTo>
                    <a:pt x="1785" y="2910"/>
                    <a:pt x="1730" y="811"/>
                    <a:pt x="1730" y="811"/>
                  </a:cubicBezTo>
                  <a:lnTo>
                    <a:pt x="591" y="1"/>
                  </a:lnTo>
                  <a:close/>
                </a:path>
              </a:pathLst>
            </a:custGeom>
            <a:solidFill>
              <a:srgbClr val="E1B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7" name="Google Shape;277;p33"/>
            <p:cNvSpPr/>
            <p:nvPr/>
          </p:nvSpPr>
          <p:spPr>
            <a:xfrm>
              <a:off x="8081139" y="2286530"/>
              <a:ext cx="174702" cy="238161"/>
            </a:xfrm>
            <a:custGeom>
              <a:avLst/>
              <a:gdLst/>
              <a:ahLst/>
              <a:cxnLst/>
              <a:rect l="l" t="t" r="r" b="b"/>
              <a:pathLst>
                <a:path w="3455" h="4710" extrusionOk="0">
                  <a:moveTo>
                    <a:pt x="2526" y="2087"/>
                  </a:moveTo>
                  <a:cubicBezTo>
                    <a:pt x="2526" y="2090"/>
                    <a:pt x="2527" y="2094"/>
                    <a:pt x="2527" y="2098"/>
                  </a:cubicBezTo>
                  <a:lnTo>
                    <a:pt x="2527" y="2098"/>
                  </a:lnTo>
                  <a:cubicBezTo>
                    <a:pt x="2527" y="2091"/>
                    <a:pt x="2526" y="2087"/>
                    <a:pt x="2526" y="2087"/>
                  </a:cubicBezTo>
                  <a:close/>
                  <a:moveTo>
                    <a:pt x="975" y="1"/>
                  </a:moveTo>
                  <a:cubicBezTo>
                    <a:pt x="975" y="1"/>
                    <a:pt x="440" y="440"/>
                    <a:pt x="220" y="1016"/>
                  </a:cubicBezTo>
                  <a:cubicBezTo>
                    <a:pt x="14" y="1607"/>
                    <a:pt x="1" y="1895"/>
                    <a:pt x="1" y="1895"/>
                  </a:cubicBezTo>
                  <a:lnTo>
                    <a:pt x="220" y="2361"/>
                  </a:lnTo>
                  <a:lnTo>
                    <a:pt x="659" y="1977"/>
                  </a:lnTo>
                  <a:cubicBezTo>
                    <a:pt x="659" y="1977"/>
                    <a:pt x="700" y="2553"/>
                    <a:pt x="920" y="3117"/>
                  </a:cubicBezTo>
                  <a:cubicBezTo>
                    <a:pt x="1154" y="3679"/>
                    <a:pt x="2197" y="4639"/>
                    <a:pt x="2841" y="4708"/>
                  </a:cubicBezTo>
                  <a:cubicBezTo>
                    <a:pt x="2851" y="4709"/>
                    <a:pt x="2860" y="4710"/>
                    <a:pt x="2869" y="4710"/>
                  </a:cubicBezTo>
                  <a:cubicBezTo>
                    <a:pt x="3455" y="4710"/>
                    <a:pt x="2581" y="2543"/>
                    <a:pt x="2527" y="2098"/>
                  </a:cubicBezTo>
                  <a:lnTo>
                    <a:pt x="2527" y="2098"/>
                  </a:lnTo>
                  <a:cubicBezTo>
                    <a:pt x="2531" y="2147"/>
                    <a:pt x="2528" y="2347"/>
                    <a:pt x="2232" y="2347"/>
                  </a:cubicBezTo>
                  <a:cubicBezTo>
                    <a:pt x="2190" y="2347"/>
                    <a:pt x="2142" y="2343"/>
                    <a:pt x="2087" y="2334"/>
                  </a:cubicBezTo>
                  <a:cubicBezTo>
                    <a:pt x="1606" y="2251"/>
                    <a:pt x="989" y="1140"/>
                    <a:pt x="9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8" name="Google Shape;278;p33"/>
            <p:cNvSpPr/>
            <p:nvPr/>
          </p:nvSpPr>
          <p:spPr>
            <a:xfrm>
              <a:off x="7581506" y="843860"/>
              <a:ext cx="212424" cy="522539"/>
            </a:xfrm>
            <a:custGeom>
              <a:avLst/>
              <a:gdLst/>
              <a:ahLst/>
              <a:cxnLst/>
              <a:rect l="l" t="t" r="r" b="b"/>
              <a:pathLst>
                <a:path w="4201" h="10334" extrusionOk="0">
                  <a:moveTo>
                    <a:pt x="1798" y="0"/>
                  </a:moveTo>
                  <a:cubicBezTo>
                    <a:pt x="1414" y="28"/>
                    <a:pt x="1" y="1523"/>
                    <a:pt x="727" y="5174"/>
                  </a:cubicBezTo>
                  <a:cubicBezTo>
                    <a:pt x="1469" y="8811"/>
                    <a:pt x="2279" y="10334"/>
                    <a:pt x="2279" y="10334"/>
                  </a:cubicBezTo>
                  <a:lnTo>
                    <a:pt x="4200" y="9937"/>
                  </a:lnTo>
                  <a:cubicBezTo>
                    <a:pt x="4200" y="9937"/>
                    <a:pt x="3953" y="2910"/>
                    <a:pt x="3404" y="1606"/>
                  </a:cubicBezTo>
                  <a:cubicBezTo>
                    <a:pt x="2855" y="316"/>
                    <a:pt x="1798" y="0"/>
                    <a:pt x="1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9" name="Google Shape;279;p33"/>
            <p:cNvSpPr/>
            <p:nvPr/>
          </p:nvSpPr>
          <p:spPr>
            <a:xfrm>
              <a:off x="8102629" y="1196399"/>
              <a:ext cx="480266" cy="367102"/>
            </a:xfrm>
            <a:custGeom>
              <a:avLst/>
              <a:gdLst/>
              <a:ahLst/>
              <a:cxnLst/>
              <a:rect l="l" t="t" r="r" b="b"/>
              <a:pathLst>
                <a:path w="9498" h="7260" extrusionOk="0">
                  <a:moveTo>
                    <a:pt x="9497" y="0"/>
                  </a:moveTo>
                  <a:lnTo>
                    <a:pt x="2540" y="562"/>
                  </a:lnTo>
                  <a:lnTo>
                    <a:pt x="1" y="7259"/>
                  </a:lnTo>
                  <a:lnTo>
                    <a:pt x="7124" y="6299"/>
                  </a:lnTo>
                  <a:lnTo>
                    <a:pt x="94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0" name="Google Shape;280;p33"/>
            <p:cNvSpPr/>
            <p:nvPr/>
          </p:nvSpPr>
          <p:spPr>
            <a:xfrm>
              <a:off x="7947192" y="1425408"/>
              <a:ext cx="212373" cy="138093"/>
            </a:xfrm>
            <a:custGeom>
              <a:avLst/>
              <a:gdLst/>
              <a:ahLst/>
              <a:cxnLst/>
              <a:rect l="l" t="t" r="r" b="b"/>
              <a:pathLst>
                <a:path w="4200" h="2731" extrusionOk="0">
                  <a:moveTo>
                    <a:pt x="4200" y="0"/>
                  </a:moveTo>
                  <a:lnTo>
                    <a:pt x="1" y="1208"/>
                  </a:lnTo>
                  <a:lnTo>
                    <a:pt x="3075" y="2730"/>
                  </a:lnTo>
                  <a:lnTo>
                    <a:pt x="4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1" name="Google Shape;281;p33"/>
            <p:cNvSpPr/>
            <p:nvPr/>
          </p:nvSpPr>
          <p:spPr>
            <a:xfrm>
              <a:off x="7696693" y="1286607"/>
              <a:ext cx="405986" cy="218592"/>
            </a:xfrm>
            <a:custGeom>
              <a:avLst/>
              <a:gdLst/>
              <a:ahLst/>
              <a:cxnLst/>
              <a:rect l="l" t="t" r="r" b="b"/>
              <a:pathLst>
                <a:path w="8029" h="4323" extrusionOk="0">
                  <a:moveTo>
                    <a:pt x="1880" y="0"/>
                  </a:moveTo>
                  <a:cubicBezTo>
                    <a:pt x="1880" y="0"/>
                    <a:pt x="1373" y="233"/>
                    <a:pt x="1" y="1578"/>
                  </a:cubicBezTo>
                  <a:cubicBezTo>
                    <a:pt x="1" y="1578"/>
                    <a:pt x="3829" y="3733"/>
                    <a:pt x="7439" y="4323"/>
                  </a:cubicBezTo>
                  <a:lnTo>
                    <a:pt x="8029" y="3157"/>
                  </a:lnTo>
                  <a:lnTo>
                    <a:pt x="1880" y="0"/>
                  </a:ln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2" name="Google Shape;282;p33"/>
            <p:cNvSpPr/>
            <p:nvPr/>
          </p:nvSpPr>
          <p:spPr>
            <a:xfrm>
              <a:off x="8065868" y="1439920"/>
              <a:ext cx="88185" cy="84039"/>
            </a:xfrm>
            <a:custGeom>
              <a:avLst/>
              <a:gdLst/>
              <a:ahLst/>
              <a:cxnLst/>
              <a:rect l="l" t="t" r="r" b="b"/>
              <a:pathLst>
                <a:path w="1744" h="1662" extrusionOk="0">
                  <a:moveTo>
                    <a:pt x="248" y="1"/>
                  </a:moveTo>
                  <a:cubicBezTo>
                    <a:pt x="248" y="1"/>
                    <a:pt x="1" y="1071"/>
                    <a:pt x="138" y="1291"/>
                  </a:cubicBezTo>
                  <a:lnTo>
                    <a:pt x="1057" y="1662"/>
                  </a:lnTo>
                  <a:lnTo>
                    <a:pt x="1743" y="1"/>
                  </a:ln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3" name="Google Shape;283;p33"/>
            <p:cNvSpPr/>
            <p:nvPr/>
          </p:nvSpPr>
          <p:spPr>
            <a:xfrm>
              <a:off x="7961047" y="1789678"/>
              <a:ext cx="422015" cy="615578"/>
            </a:xfrm>
            <a:custGeom>
              <a:avLst/>
              <a:gdLst/>
              <a:ahLst/>
              <a:cxnLst/>
              <a:rect l="l" t="t" r="r" b="b"/>
              <a:pathLst>
                <a:path w="8346" h="12174" extrusionOk="0">
                  <a:moveTo>
                    <a:pt x="7426" y="0"/>
                  </a:moveTo>
                  <a:lnTo>
                    <a:pt x="4832" y="1922"/>
                  </a:lnTo>
                  <a:cubicBezTo>
                    <a:pt x="4832" y="1922"/>
                    <a:pt x="2663" y="3239"/>
                    <a:pt x="1443" y="6081"/>
                  </a:cubicBezTo>
                  <a:cubicBezTo>
                    <a:pt x="235" y="8921"/>
                    <a:pt x="1" y="11583"/>
                    <a:pt x="1" y="11583"/>
                  </a:cubicBezTo>
                  <a:lnTo>
                    <a:pt x="1113" y="12174"/>
                  </a:lnTo>
                  <a:cubicBezTo>
                    <a:pt x="1113" y="12174"/>
                    <a:pt x="7384" y="5106"/>
                    <a:pt x="7865" y="2965"/>
                  </a:cubicBezTo>
                  <a:cubicBezTo>
                    <a:pt x="8345" y="811"/>
                    <a:pt x="7426" y="0"/>
                    <a:pt x="7426" y="0"/>
                  </a:cubicBez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4" name="Google Shape;284;p33"/>
            <p:cNvSpPr/>
            <p:nvPr/>
          </p:nvSpPr>
          <p:spPr>
            <a:xfrm>
              <a:off x="7938849" y="2324757"/>
              <a:ext cx="88893" cy="211159"/>
            </a:xfrm>
            <a:custGeom>
              <a:avLst/>
              <a:gdLst/>
              <a:ahLst/>
              <a:cxnLst/>
              <a:rect l="l" t="t" r="r" b="b"/>
              <a:pathLst>
                <a:path w="1758" h="4176" extrusionOk="0">
                  <a:moveTo>
                    <a:pt x="701" y="0"/>
                  </a:moveTo>
                  <a:lnTo>
                    <a:pt x="1" y="1016"/>
                  </a:lnTo>
                  <a:cubicBezTo>
                    <a:pt x="1" y="1016"/>
                    <a:pt x="70" y="1688"/>
                    <a:pt x="125" y="2306"/>
                  </a:cubicBezTo>
                  <a:cubicBezTo>
                    <a:pt x="193" y="2923"/>
                    <a:pt x="550" y="4130"/>
                    <a:pt x="1086" y="4172"/>
                  </a:cubicBezTo>
                  <a:cubicBezTo>
                    <a:pt x="1114" y="4174"/>
                    <a:pt x="1141" y="4175"/>
                    <a:pt x="1167" y="4175"/>
                  </a:cubicBezTo>
                  <a:cubicBezTo>
                    <a:pt x="1623" y="4175"/>
                    <a:pt x="1757" y="3856"/>
                    <a:pt x="1757" y="3856"/>
                  </a:cubicBezTo>
                  <a:cubicBezTo>
                    <a:pt x="1607" y="3005"/>
                    <a:pt x="1757" y="906"/>
                    <a:pt x="1757" y="906"/>
                  </a:cubicBezTo>
                  <a:lnTo>
                    <a:pt x="701" y="0"/>
                  </a:ln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5" name="Google Shape;285;p33"/>
            <p:cNvSpPr/>
            <p:nvPr/>
          </p:nvSpPr>
          <p:spPr>
            <a:xfrm>
              <a:off x="7897942" y="2350393"/>
              <a:ext cx="159634" cy="246656"/>
            </a:xfrm>
            <a:custGeom>
              <a:avLst/>
              <a:gdLst/>
              <a:ahLst/>
              <a:cxnLst/>
              <a:rect l="l" t="t" r="r" b="b"/>
              <a:pathLst>
                <a:path w="3157" h="4878" extrusionOk="0">
                  <a:moveTo>
                    <a:pt x="2498" y="2224"/>
                  </a:moveTo>
                  <a:cubicBezTo>
                    <a:pt x="2498" y="2228"/>
                    <a:pt x="2498" y="2233"/>
                    <a:pt x="2499" y="2238"/>
                  </a:cubicBezTo>
                  <a:lnTo>
                    <a:pt x="2499" y="2238"/>
                  </a:lnTo>
                  <a:cubicBezTo>
                    <a:pt x="2499" y="2229"/>
                    <a:pt x="2498" y="2224"/>
                    <a:pt x="2498" y="2224"/>
                  </a:cubicBezTo>
                  <a:close/>
                  <a:moveTo>
                    <a:pt x="1153" y="0"/>
                  </a:moveTo>
                  <a:cubicBezTo>
                    <a:pt x="1153" y="0"/>
                    <a:pt x="577" y="385"/>
                    <a:pt x="303" y="948"/>
                  </a:cubicBezTo>
                  <a:cubicBezTo>
                    <a:pt x="41" y="1524"/>
                    <a:pt x="1" y="1799"/>
                    <a:pt x="1" y="1799"/>
                  </a:cubicBezTo>
                  <a:lnTo>
                    <a:pt x="179" y="2278"/>
                  </a:lnTo>
                  <a:lnTo>
                    <a:pt x="645" y="1949"/>
                  </a:lnTo>
                  <a:lnTo>
                    <a:pt x="645" y="1949"/>
                  </a:lnTo>
                  <a:cubicBezTo>
                    <a:pt x="645" y="1949"/>
                    <a:pt x="632" y="2525"/>
                    <a:pt x="810" y="3102"/>
                  </a:cubicBezTo>
                  <a:cubicBezTo>
                    <a:pt x="989" y="3678"/>
                    <a:pt x="1935" y="4736"/>
                    <a:pt x="2566" y="4873"/>
                  </a:cubicBezTo>
                  <a:cubicBezTo>
                    <a:pt x="2583" y="4876"/>
                    <a:pt x="2598" y="4877"/>
                    <a:pt x="2612" y="4877"/>
                  </a:cubicBezTo>
                  <a:cubicBezTo>
                    <a:pt x="3156" y="4877"/>
                    <a:pt x="2513" y="2700"/>
                    <a:pt x="2499" y="2238"/>
                  </a:cubicBezTo>
                  <a:lnTo>
                    <a:pt x="2499" y="2238"/>
                  </a:lnTo>
                  <a:cubicBezTo>
                    <a:pt x="2498" y="2291"/>
                    <a:pt x="2476" y="2470"/>
                    <a:pt x="2232" y="2470"/>
                  </a:cubicBezTo>
                  <a:cubicBezTo>
                    <a:pt x="2180" y="2470"/>
                    <a:pt x="2118" y="2462"/>
                    <a:pt x="2045" y="2443"/>
                  </a:cubicBezTo>
                  <a:cubicBezTo>
                    <a:pt x="1565" y="2306"/>
                    <a:pt x="1057" y="1153"/>
                    <a:pt x="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grpSp>
          <p:nvGrpSpPr>
            <p:cNvPr id="286" name="Google Shape;286;p33"/>
            <p:cNvGrpSpPr/>
            <p:nvPr/>
          </p:nvGrpSpPr>
          <p:grpSpPr>
            <a:xfrm>
              <a:off x="5049800" y="1992800"/>
              <a:ext cx="408900" cy="408900"/>
              <a:chOff x="1731750" y="1430575"/>
              <a:chExt cx="408900" cy="408900"/>
            </a:xfrm>
          </p:grpSpPr>
          <p:sp>
            <p:nvSpPr>
              <p:cNvPr id="287" name="Google Shape;287;p33"/>
              <p:cNvSpPr/>
              <p:nvPr/>
            </p:nvSpPr>
            <p:spPr>
              <a:xfrm>
                <a:off x="1731750" y="1430575"/>
                <a:ext cx="408900" cy="40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8" name="Google Shape;288;p33"/>
              <p:cNvSpPr/>
              <p:nvPr/>
            </p:nvSpPr>
            <p:spPr>
              <a:xfrm>
                <a:off x="1773000" y="1471825"/>
                <a:ext cx="326400" cy="3264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grpSp>
      </p:grpSp>
      <p:sp>
        <p:nvSpPr>
          <p:cNvPr id="247" name="Google Shape;247;p33"/>
          <p:cNvSpPr txBox="1">
            <a:spLocks noGrp="1"/>
          </p:cNvSpPr>
          <p:nvPr>
            <p:ph type="ctrTitle"/>
          </p:nvPr>
        </p:nvSpPr>
        <p:spPr>
          <a:xfrm>
            <a:off x="500650" y="521409"/>
            <a:ext cx="5627875" cy="2781900"/>
          </a:xfrm>
          <a:prstGeom prst="rect">
            <a:avLst/>
          </a:prstGeom>
        </p:spPr>
        <p:txBody>
          <a:bodyPr spcFirstLastPara="1" wrap="square" lIns="91425" tIns="91425" rIns="91425" bIns="91425" anchor="ctr" anchorCtr="0">
            <a:noAutofit/>
          </a:bodyPr>
          <a:lstStyle/>
          <a:p>
            <a:pPr lvl="0"/>
            <a:r>
              <a:rPr lang="en" sz="6000" spc="-300" dirty="0"/>
              <a:t>Multi Level Menu </a:t>
            </a:r>
            <a:r>
              <a:rPr lang="en-US" sz="6000" spc="-300" dirty="0"/>
              <a:t>Best Practices</a:t>
            </a:r>
            <a:endParaRPr sz="6000" spc="-300" dirty="0"/>
          </a:p>
        </p:txBody>
      </p:sp>
      <p:sp>
        <p:nvSpPr>
          <p:cNvPr id="248" name="Google Shape;248;p33"/>
          <p:cNvSpPr txBox="1">
            <a:spLocks noGrp="1"/>
          </p:cNvSpPr>
          <p:nvPr>
            <p:ph type="subTitle" idx="1"/>
          </p:nvPr>
        </p:nvSpPr>
        <p:spPr>
          <a:xfrm>
            <a:off x="941825" y="3405725"/>
            <a:ext cx="3545100" cy="8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Nunito"/>
                <a:ea typeface="Nunito"/>
                <a:cs typeface="Nunito"/>
                <a:sym typeface="Nunito"/>
              </a:rPr>
              <a:t>Dang Hoang Dai Nghia</a:t>
            </a:r>
          </a:p>
          <a:p>
            <a:pPr marL="0" lvl="0" indent="0" algn="l" rtl="0">
              <a:spcBef>
                <a:spcPts val="0"/>
              </a:spcBef>
              <a:spcAft>
                <a:spcPts val="0"/>
              </a:spcAft>
              <a:buNone/>
            </a:pPr>
            <a:r>
              <a:rPr lang="en" dirty="0">
                <a:latin typeface="Nunito"/>
                <a:ea typeface="Nunito"/>
                <a:cs typeface="Nunito"/>
                <a:sym typeface="Nunito"/>
              </a:rPr>
              <a:t>FE Intern</a:t>
            </a:r>
            <a:endParaRPr dirty="0">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50"/>
          <p:cNvSpPr txBox="1">
            <a:spLocks noGrp="1"/>
          </p:cNvSpPr>
          <p:nvPr>
            <p:ph type="title"/>
          </p:nvPr>
        </p:nvSpPr>
        <p:spPr>
          <a:xfrm>
            <a:off x="635579" y="3198756"/>
            <a:ext cx="4222500" cy="841800"/>
          </a:xfrm>
          <a:prstGeom prst="rect">
            <a:avLst/>
          </a:prstGeom>
        </p:spPr>
        <p:txBody>
          <a:bodyPr spcFirstLastPara="1" wrap="square" lIns="91425" tIns="91425" rIns="91425" bIns="91425" anchor="ctr" anchorCtr="0">
            <a:noAutofit/>
          </a:bodyPr>
          <a:lstStyle/>
          <a:p>
            <a:pPr lvl="0">
              <a:spcAft>
                <a:spcPts val="1200"/>
              </a:spcAft>
            </a:pPr>
            <a:r>
              <a:rPr lang="en-US" sz="4800" spc="-300" dirty="0"/>
              <a:t>Design Tips for Desktops</a:t>
            </a:r>
            <a:endParaRPr sz="4800" spc="-300" dirty="0"/>
          </a:p>
        </p:txBody>
      </p:sp>
      <p:sp>
        <p:nvSpPr>
          <p:cNvPr id="685" name="Google Shape;685;p50"/>
          <p:cNvSpPr txBox="1">
            <a:spLocks noGrp="1"/>
          </p:cNvSpPr>
          <p:nvPr>
            <p:ph type="title" idx="2"/>
          </p:nvPr>
        </p:nvSpPr>
        <p:spPr>
          <a:xfrm>
            <a:off x="2116475" y="1221425"/>
            <a:ext cx="1416000" cy="13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pic>
        <p:nvPicPr>
          <p:cNvPr id="3" name="Picture 2">
            <a:extLst>
              <a:ext uri="{FF2B5EF4-FFF2-40B4-BE49-F238E27FC236}">
                <a16:creationId xmlns:a16="http://schemas.microsoft.com/office/drawing/2014/main" id="{B2F0359B-EFB7-4CC2-812E-6B6B154B7CB6}"/>
              </a:ext>
            </a:extLst>
          </p:cNvPr>
          <p:cNvPicPr>
            <a:picLocks noChangeAspect="1"/>
          </p:cNvPicPr>
          <p:nvPr/>
        </p:nvPicPr>
        <p:blipFill>
          <a:blip r:embed="rId3"/>
          <a:stretch>
            <a:fillRect/>
          </a:stretch>
        </p:blipFill>
        <p:spPr>
          <a:xfrm>
            <a:off x="5002690" y="1221425"/>
            <a:ext cx="3571875" cy="2981325"/>
          </a:xfrm>
          <a:prstGeom prst="rect">
            <a:avLst/>
          </a:prstGeom>
        </p:spPr>
      </p:pic>
    </p:spTree>
    <p:extLst>
      <p:ext uri="{BB962C8B-B14F-4D97-AF65-F5344CB8AC3E}">
        <p14:creationId xmlns:p14="http://schemas.microsoft.com/office/powerpoint/2010/main" val="321725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52"/>
          <p:cNvSpPr txBox="1">
            <a:spLocks noGrp="1"/>
          </p:cNvSpPr>
          <p:nvPr>
            <p:ph type="title"/>
          </p:nvPr>
        </p:nvSpPr>
        <p:spPr>
          <a:xfrm>
            <a:off x="1271510" y="3082633"/>
            <a:ext cx="3105535" cy="4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Dành cho bố cục menu truyền thống</a:t>
            </a:r>
            <a:endParaRPr dirty="0"/>
          </a:p>
        </p:txBody>
      </p:sp>
      <p:sp>
        <p:nvSpPr>
          <p:cNvPr id="839" name="Google Shape;839;p52"/>
          <p:cNvSpPr txBox="1">
            <a:spLocks noGrp="1"/>
          </p:cNvSpPr>
          <p:nvPr>
            <p:ph type="title" idx="2"/>
          </p:nvPr>
        </p:nvSpPr>
        <p:spPr>
          <a:xfrm>
            <a:off x="4890972" y="1775107"/>
            <a:ext cx="2895600" cy="109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spc="-300" dirty="0"/>
              <a:t>Mega menu</a:t>
            </a:r>
            <a:endParaRPr lang="en" sz="3600" spc="-300" dirty="0"/>
          </a:p>
        </p:txBody>
      </p:sp>
      <p:sp>
        <p:nvSpPr>
          <p:cNvPr id="866" name="Google Shape;866;p52"/>
          <p:cNvSpPr txBox="1">
            <a:spLocks noGrp="1"/>
          </p:cNvSpPr>
          <p:nvPr>
            <p:ph type="title" idx="3"/>
          </p:nvPr>
        </p:nvSpPr>
        <p:spPr>
          <a:xfrm>
            <a:off x="4509779" y="2987383"/>
            <a:ext cx="3657985" cy="13083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800" b="0" i="0" u="none" strike="noStrike" dirty="0">
                <a:solidFill>
                  <a:srgbClr val="000000"/>
                </a:solidFill>
                <a:effectLst/>
                <a:latin typeface="Calibri" panose="020F0502020204030204" pitchFamily="34" charset="0"/>
              </a:rPr>
              <a:t> </a:t>
            </a:r>
            <a:r>
              <a:rPr lang="en-US" dirty="0"/>
              <a:t>L</a:t>
            </a:r>
            <a:r>
              <a:rPr lang="vi-VN" dirty="0"/>
              <a:t>oại menu lồng nhau thường sử dụng bố cục rộng có thể mở rộng chiều rộng của trình duyệt</a:t>
            </a:r>
            <a:endParaRPr dirty="0"/>
          </a:p>
        </p:txBody>
      </p:sp>
      <p:sp>
        <p:nvSpPr>
          <p:cNvPr id="867" name="Google Shape;867;p52"/>
          <p:cNvSpPr txBox="1">
            <a:spLocks noGrp="1"/>
          </p:cNvSpPr>
          <p:nvPr>
            <p:ph type="title" idx="4"/>
          </p:nvPr>
        </p:nvSpPr>
        <p:spPr>
          <a:xfrm>
            <a:off x="1376478" y="1775107"/>
            <a:ext cx="2895600" cy="1093500"/>
          </a:xfrm>
          <a:prstGeom prst="rect">
            <a:avLst/>
          </a:prstGeom>
        </p:spPr>
        <p:txBody>
          <a:bodyPr spcFirstLastPara="1" wrap="square" lIns="91425" tIns="91425" rIns="91425" bIns="91425" anchor="ctr" anchorCtr="0">
            <a:noAutofit/>
          </a:bodyPr>
          <a:lstStyle/>
          <a:p>
            <a:r>
              <a:rPr lang="en-US" sz="2800" spc="-300" dirty="0"/>
              <a:t>Drop-down menu</a:t>
            </a:r>
            <a:endParaRPr sz="2800" spc="-300" dirty="0"/>
          </a:p>
        </p:txBody>
      </p:sp>
      <p:sp>
        <p:nvSpPr>
          <p:cNvPr id="35" name="Title 14">
            <a:extLst>
              <a:ext uri="{FF2B5EF4-FFF2-40B4-BE49-F238E27FC236}">
                <a16:creationId xmlns:a16="http://schemas.microsoft.com/office/drawing/2014/main" id="{7A0DCB41-333D-4A98-A18A-2E4BA16FEB7C}"/>
              </a:ext>
            </a:extLst>
          </p:cNvPr>
          <p:cNvSpPr txBox="1">
            <a:spLocks/>
          </p:cNvSpPr>
          <p:nvPr/>
        </p:nvSpPr>
        <p:spPr>
          <a:xfrm>
            <a:off x="713250" y="349306"/>
            <a:ext cx="7717500" cy="57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Nunito"/>
                <a:ea typeface="Nunito"/>
                <a:cs typeface="Nunito"/>
                <a:sym typeface="Nunito"/>
              </a:defRPr>
            </a:lvl1pPr>
            <a:lvl2pPr marR="0" lvl="1"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9pPr>
          </a:lstStyle>
          <a:p>
            <a:pPr>
              <a:spcAft>
                <a:spcPts val="1200"/>
              </a:spcAft>
              <a:buClr>
                <a:schemeClr val="lt2"/>
              </a:buClr>
              <a:buSzPts val="3000"/>
            </a:pPr>
            <a:r>
              <a:rPr lang="en-US" sz="3200" b="1" spc="-150" dirty="0">
                <a:solidFill>
                  <a:schemeClr val="lt2"/>
                </a:solidFill>
                <a:latin typeface="Roboto Condensed"/>
                <a:ea typeface="Roboto Condensed"/>
                <a:sym typeface="Roboto Condensed"/>
              </a:rPr>
              <a:t>Design Tips for Desktops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35" name="Title 14">
            <a:extLst>
              <a:ext uri="{FF2B5EF4-FFF2-40B4-BE49-F238E27FC236}">
                <a16:creationId xmlns:a16="http://schemas.microsoft.com/office/drawing/2014/main" id="{7A0DCB41-333D-4A98-A18A-2E4BA16FEB7C}"/>
              </a:ext>
            </a:extLst>
          </p:cNvPr>
          <p:cNvSpPr txBox="1">
            <a:spLocks/>
          </p:cNvSpPr>
          <p:nvPr/>
        </p:nvSpPr>
        <p:spPr>
          <a:xfrm>
            <a:off x="713250" y="349306"/>
            <a:ext cx="7717500" cy="57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Nunito"/>
                <a:ea typeface="Nunito"/>
                <a:cs typeface="Nunito"/>
                <a:sym typeface="Nunito"/>
              </a:defRPr>
            </a:lvl1pPr>
            <a:lvl2pPr marR="0" lvl="1"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9pPr>
          </a:lstStyle>
          <a:p>
            <a:pPr>
              <a:spcAft>
                <a:spcPts val="1200"/>
              </a:spcAft>
              <a:buClr>
                <a:schemeClr val="lt2"/>
              </a:buClr>
              <a:buSzPts val="3000"/>
            </a:pPr>
            <a:r>
              <a:rPr lang="en-US" sz="3200" b="1" spc="-150" dirty="0">
                <a:solidFill>
                  <a:schemeClr val="lt2"/>
                </a:solidFill>
                <a:latin typeface="Roboto Condensed"/>
                <a:ea typeface="Roboto Condensed"/>
                <a:sym typeface="Roboto Condensed"/>
              </a:rPr>
              <a:t>Design Tips for Desktops</a:t>
            </a:r>
          </a:p>
        </p:txBody>
      </p:sp>
      <p:pic>
        <p:nvPicPr>
          <p:cNvPr id="4100" name="Picture 4" descr="Responsive Fixed Dropdown Menu Plugin With jQuery | Free jQuery Plugins">
            <a:extLst>
              <a:ext uri="{FF2B5EF4-FFF2-40B4-BE49-F238E27FC236}">
                <a16:creationId xmlns:a16="http://schemas.microsoft.com/office/drawing/2014/main" id="{FA32DBFF-DFC5-43D4-898A-ECEC27D3D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234" y="1262001"/>
            <a:ext cx="4691532" cy="353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26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35" name="Title 14">
            <a:extLst>
              <a:ext uri="{FF2B5EF4-FFF2-40B4-BE49-F238E27FC236}">
                <a16:creationId xmlns:a16="http://schemas.microsoft.com/office/drawing/2014/main" id="{7A0DCB41-333D-4A98-A18A-2E4BA16FEB7C}"/>
              </a:ext>
            </a:extLst>
          </p:cNvPr>
          <p:cNvSpPr txBox="1">
            <a:spLocks/>
          </p:cNvSpPr>
          <p:nvPr/>
        </p:nvSpPr>
        <p:spPr>
          <a:xfrm>
            <a:off x="713250" y="349306"/>
            <a:ext cx="7717500" cy="57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Nunito"/>
                <a:ea typeface="Nunito"/>
                <a:cs typeface="Nunito"/>
                <a:sym typeface="Nunito"/>
              </a:defRPr>
            </a:lvl1pPr>
            <a:lvl2pPr marR="0" lvl="1"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1400"/>
              <a:buFont typeface="Proxima Nova"/>
              <a:buNone/>
              <a:defRPr sz="1400" b="0" i="0" u="none" strike="noStrike" cap="none">
                <a:solidFill>
                  <a:schemeClr val="dk1"/>
                </a:solidFill>
                <a:latin typeface="Proxima Nova"/>
                <a:ea typeface="Proxima Nova"/>
                <a:cs typeface="Proxima Nova"/>
                <a:sym typeface="Proxima Nova"/>
              </a:defRPr>
            </a:lvl9pPr>
          </a:lstStyle>
          <a:p>
            <a:pPr>
              <a:spcAft>
                <a:spcPts val="1200"/>
              </a:spcAft>
              <a:buClr>
                <a:schemeClr val="lt2"/>
              </a:buClr>
              <a:buSzPts val="3000"/>
            </a:pPr>
            <a:r>
              <a:rPr lang="en-US" sz="3200" b="1" spc="-150" dirty="0">
                <a:solidFill>
                  <a:schemeClr val="lt2"/>
                </a:solidFill>
                <a:latin typeface="Roboto Condensed"/>
                <a:ea typeface="Roboto Condensed"/>
                <a:sym typeface="Roboto Condensed"/>
              </a:rPr>
              <a:t>Design Tips for Desktops</a:t>
            </a:r>
          </a:p>
        </p:txBody>
      </p:sp>
      <p:pic>
        <p:nvPicPr>
          <p:cNvPr id="7170" name="Picture 2">
            <a:extLst>
              <a:ext uri="{FF2B5EF4-FFF2-40B4-BE49-F238E27FC236}">
                <a16:creationId xmlns:a16="http://schemas.microsoft.com/office/drawing/2014/main" id="{BF491CD1-155F-4CFD-99A1-433C7BB51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043" y="1824038"/>
            <a:ext cx="7405913" cy="2243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54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50"/>
          <p:cNvSpPr txBox="1">
            <a:spLocks noGrp="1"/>
          </p:cNvSpPr>
          <p:nvPr>
            <p:ph type="title"/>
          </p:nvPr>
        </p:nvSpPr>
        <p:spPr>
          <a:xfrm>
            <a:off x="635579" y="3198756"/>
            <a:ext cx="4222500" cy="841800"/>
          </a:xfrm>
          <a:prstGeom prst="rect">
            <a:avLst/>
          </a:prstGeom>
        </p:spPr>
        <p:txBody>
          <a:bodyPr spcFirstLastPara="1" wrap="square" lIns="91425" tIns="91425" rIns="91425" bIns="91425" anchor="ctr" anchorCtr="0">
            <a:noAutofit/>
          </a:bodyPr>
          <a:lstStyle/>
          <a:p>
            <a:pPr lvl="0">
              <a:spcAft>
                <a:spcPts val="1200"/>
              </a:spcAft>
            </a:pPr>
            <a:r>
              <a:rPr lang="en-US" sz="4800" spc="-300" dirty="0"/>
              <a:t>Design Tips for Mobile screen</a:t>
            </a:r>
            <a:endParaRPr sz="4800" spc="-300" dirty="0"/>
          </a:p>
        </p:txBody>
      </p:sp>
      <p:sp>
        <p:nvSpPr>
          <p:cNvPr id="685" name="Google Shape;685;p50"/>
          <p:cNvSpPr txBox="1">
            <a:spLocks noGrp="1"/>
          </p:cNvSpPr>
          <p:nvPr>
            <p:ph type="title" idx="2"/>
          </p:nvPr>
        </p:nvSpPr>
        <p:spPr>
          <a:xfrm>
            <a:off x="2116475" y="1221425"/>
            <a:ext cx="1416000" cy="13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74" name="Google Shape;2625;p59">
            <a:extLst>
              <a:ext uri="{FF2B5EF4-FFF2-40B4-BE49-F238E27FC236}">
                <a16:creationId xmlns:a16="http://schemas.microsoft.com/office/drawing/2014/main" id="{72DDB5BE-B1E0-40A5-8D2E-C1B768B0D8ED}"/>
              </a:ext>
            </a:extLst>
          </p:cNvPr>
          <p:cNvGrpSpPr/>
          <p:nvPr/>
        </p:nvGrpSpPr>
        <p:grpSpPr>
          <a:xfrm>
            <a:off x="5277216" y="582777"/>
            <a:ext cx="2817900" cy="3940078"/>
            <a:chOff x="1048116" y="668502"/>
            <a:chExt cx="2817900" cy="3940078"/>
          </a:xfrm>
        </p:grpSpPr>
        <p:sp>
          <p:nvSpPr>
            <p:cNvPr id="175" name="Google Shape;2626;p59">
              <a:extLst>
                <a:ext uri="{FF2B5EF4-FFF2-40B4-BE49-F238E27FC236}">
                  <a16:creationId xmlns:a16="http://schemas.microsoft.com/office/drawing/2014/main" id="{F1B0101E-BEEF-45F8-A976-0A9820DD3F45}"/>
                </a:ext>
              </a:extLst>
            </p:cNvPr>
            <p:cNvSpPr/>
            <p:nvPr/>
          </p:nvSpPr>
          <p:spPr>
            <a:xfrm>
              <a:off x="1048116" y="4377280"/>
              <a:ext cx="2817900" cy="231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2627;p59">
              <a:extLst>
                <a:ext uri="{FF2B5EF4-FFF2-40B4-BE49-F238E27FC236}">
                  <a16:creationId xmlns:a16="http://schemas.microsoft.com/office/drawing/2014/main" id="{E653D388-6EAC-4CB6-9AC9-E69839AFAF03}"/>
                </a:ext>
              </a:extLst>
            </p:cNvPr>
            <p:cNvGrpSpPr/>
            <p:nvPr/>
          </p:nvGrpSpPr>
          <p:grpSpPr>
            <a:xfrm>
              <a:off x="1540871" y="668502"/>
              <a:ext cx="1832393" cy="3805621"/>
              <a:chOff x="1490100" y="563511"/>
              <a:chExt cx="1933924" cy="4016487"/>
            </a:xfrm>
          </p:grpSpPr>
          <p:sp>
            <p:nvSpPr>
              <p:cNvPr id="177" name="Google Shape;2628;p59">
                <a:extLst>
                  <a:ext uri="{FF2B5EF4-FFF2-40B4-BE49-F238E27FC236}">
                    <a16:creationId xmlns:a16="http://schemas.microsoft.com/office/drawing/2014/main" id="{3CFA4A81-15A2-419A-882A-CE6F374110BC}"/>
                  </a:ext>
                </a:extLst>
              </p:cNvPr>
              <p:cNvSpPr/>
              <p:nvPr/>
            </p:nvSpPr>
            <p:spPr>
              <a:xfrm>
                <a:off x="1490100" y="563511"/>
                <a:ext cx="1933924" cy="4016487"/>
              </a:xfrm>
              <a:custGeom>
                <a:avLst/>
                <a:gdLst/>
                <a:ahLst/>
                <a:cxnLst/>
                <a:rect l="l" t="t" r="r" b="b"/>
                <a:pathLst>
                  <a:path w="25063" h="52054" extrusionOk="0">
                    <a:moveTo>
                      <a:pt x="1928" y="1"/>
                    </a:moveTo>
                    <a:cubicBezTo>
                      <a:pt x="861" y="1"/>
                      <a:pt x="0" y="861"/>
                      <a:pt x="0" y="1929"/>
                    </a:cubicBezTo>
                    <a:lnTo>
                      <a:pt x="0" y="50126"/>
                    </a:lnTo>
                    <a:cubicBezTo>
                      <a:pt x="0" y="51193"/>
                      <a:pt x="861" y="52054"/>
                      <a:pt x="1928" y="52054"/>
                    </a:cubicBezTo>
                    <a:lnTo>
                      <a:pt x="23135" y="52054"/>
                    </a:lnTo>
                    <a:cubicBezTo>
                      <a:pt x="24202" y="52054"/>
                      <a:pt x="25063" y="51193"/>
                      <a:pt x="25063" y="50126"/>
                    </a:cubicBezTo>
                    <a:lnTo>
                      <a:pt x="25063" y="1929"/>
                    </a:lnTo>
                    <a:cubicBezTo>
                      <a:pt x="25063" y="861"/>
                      <a:pt x="24202" y="1"/>
                      <a:pt x="23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629;p59">
                <a:extLst>
                  <a:ext uri="{FF2B5EF4-FFF2-40B4-BE49-F238E27FC236}">
                    <a16:creationId xmlns:a16="http://schemas.microsoft.com/office/drawing/2014/main" id="{068FFD84-4997-4995-A861-A49BDEF70CA0}"/>
                  </a:ext>
                </a:extLst>
              </p:cNvPr>
              <p:cNvSpPr/>
              <p:nvPr/>
            </p:nvSpPr>
            <p:spPr>
              <a:xfrm>
                <a:off x="1638791" y="1171853"/>
                <a:ext cx="1636462" cy="2815800"/>
              </a:xfrm>
              <a:custGeom>
                <a:avLst/>
                <a:gdLst/>
                <a:ahLst/>
                <a:cxnLst/>
                <a:rect l="l" t="t" r="r" b="b"/>
                <a:pathLst>
                  <a:path w="21208" h="36493" extrusionOk="0">
                    <a:moveTo>
                      <a:pt x="1" y="0"/>
                    </a:moveTo>
                    <a:lnTo>
                      <a:pt x="1" y="36493"/>
                    </a:lnTo>
                    <a:lnTo>
                      <a:pt x="21208" y="36493"/>
                    </a:lnTo>
                    <a:lnTo>
                      <a:pt x="212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630;p59">
                <a:extLst>
                  <a:ext uri="{FF2B5EF4-FFF2-40B4-BE49-F238E27FC236}">
                    <a16:creationId xmlns:a16="http://schemas.microsoft.com/office/drawing/2014/main" id="{BFCACEFF-98EC-47FA-B378-BC7FF03692DB}"/>
                  </a:ext>
                </a:extLst>
              </p:cNvPr>
              <p:cNvSpPr/>
              <p:nvPr/>
            </p:nvSpPr>
            <p:spPr>
              <a:xfrm>
                <a:off x="2280390" y="4116571"/>
                <a:ext cx="286967" cy="286958"/>
              </a:xfrm>
              <a:custGeom>
                <a:avLst/>
                <a:gdLst/>
                <a:ahLst/>
                <a:cxnLst/>
                <a:rect l="l" t="t" r="r" b="b"/>
                <a:pathLst>
                  <a:path w="3719" h="3719" extrusionOk="0">
                    <a:moveTo>
                      <a:pt x="1860" y="0"/>
                    </a:moveTo>
                    <a:cubicBezTo>
                      <a:pt x="827" y="0"/>
                      <a:pt x="1" y="826"/>
                      <a:pt x="1" y="1859"/>
                    </a:cubicBezTo>
                    <a:cubicBezTo>
                      <a:pt x="1" y="2892"/>
                      <a:pt x="827" y="3718"/>
                      <a:pt x="1860" y="3718"/>
                    </a:cubicBezTo>
                    <a:cubicBezTo>
                      <a:pt x="2892" y="3718"/>
                      <a:pt x="3719" y="2892"/>
                      <a:pt x="3719" y="1859"/>
                    </a:cubicBezTo>
                    <a:cubicBezTo>
                      <a:pt x="3719" y="826"/>
                      <a:pt x="2892" y="0"/>
                      <a:pt x="1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631;p59">
                <a:extLst>
                  <a:ext uri="{FF2B5EF4-FFF2-40B4-BE49-F238E27FC236}">
                    <a16:creationId xmlns:a16="http://schemas.microsoft.com/office/drawing/2014/main" id="{0183D73E-1EFD-4291-990B-5141B532C0FC}"/>
                  </a:ext>
                </a:extLst>
              </p:cNvPr>
              <p:cNvSpPr/>
              <p:nvPr/>
            </p:nvSpPr>
            <p:spPr>
              <a:xfrm>
                <a:off x="2227303" y="875707"/>
                <a:ext cx="393220" cy="73071"/>
              </a:xfrm>
              <a:custGeom>
                <a:avLst/>
                <a:gdLst/>
                <a:ahLst/>
                <a:cxnLst/>
                <a:rect l="l" t="t" r="r" b="b"/>
                <a:pathLst>
                  <a:path w="5096" h="947" extrusionOk="0">
                    <a:moveTo>
                      <a:pt x="482" y="1"/>
                    </a:moveTo>
                    <a:cubicBezTo>
                      <a:pt x="223" y="1"/>
                      <a:pt x="0" y="224"/>
                      <a:pt x="0" y="483"/>
                    </a:cubicBezTo>
                    <a:cubicBezTo>
                      <a:pt x="0" y="740"/>
                      <a:pt x="223" y="947"/>
                      <a:pt x="482" y="947"/>
                    </a:cubicBezTo>
                    <a:lnTo>
                      <a:pt x="4613" y="947"/>
                    </a:lnTo>
                    <a:cubicBezTo>
                      <a:pt x="4889" y="947"/>
                      <a:pt x="5095" y="740"/>
                      <a:pt x="5095" y="483"/>
                    </a:cubicBezTo>
                    <a:cubicBezTo>
                      <a:pt x="5095" y="224"/>
                      <a:pt x="4889" y="1"/>
                      <a:pt x="46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632;p59">
                <a:extLst>
                  <a:ext uri="{FF2B5EF4-FFF2-40B4-BE49-F238E27FC236}">
                    <a16:creationId xmlns:a16="http://schemas.microsoft.com/office/drawing/2014/main" id="{17E02E18-3B65-4424-9239-D1CD53E819C4}"/>
                  </a:ext>
                </a:extLst>
              </p:cNvPr>
              <p:cNvSpPr/>
              <p:nvPr/>
            </p:nvSpPr>
            <p:spPr>
              <a:xfrm>
                <a:off x="2379929" y="720226"/>
                <a:ext cx="87734" cy="87731"/>
              </a:xfrm>
              <a:custGeom>
                <a:avLst/>
                <a:gdLst/>
                <a:ahLst/>
                <a:cxnLst/>
                <a:rect l="l" t="t" r="r" b="b"/>
                <a:pathLst>
                  <a:path w="1137" h="1137" extrusionOk="0">
                    <a:moveTo>
                      <a:pt x="570" y="1"/>
                    </a:moveTo>
                    <a:cubicBezTo>
                      <a:pt x="260" y="1"/>
                      <a:pt x="1" y="260"/>
                      <a:pt x="1" y="570"/>
                    </a:cubicBezTo>
                    <a:cubicBezTo>
                      <a:pt x="1" y="879"/>
                      <a:pt x="260" y="1137"/>
                      <a:pt x="570" y="1137"/>
                    </a:cubicBezTo>
                    <a:cubicBezTo>
                      <a:pt x="879" y="1137"/>
                      <a:pt x="1137" y="879"/>
                      <a:pt x="1137" y="570"/>
                    </a:cubicBezTo>
                    <a:cubicBezTo>
                      <a:pt x="1137" y="260"/>
                      <a:pt x="879" y="1"/>
                      <a:pt x="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82" name="Google Shape;2633;p59">
            <a:extLst>
              <a:ext uri="{FF2B5EF4-FFF2-40B4-BE49-F238E27FC236}">
                <a16:creationId xmlns:a16="http://schemas.microsoft.com/office/drawing/2014/main" id="{709B59C3-A554-41DA-B738-B28665B48F9C}"/>
              </a:ext>
            </a:extLst>
          </p:cNvPr>
          <p:cNvPicPr preferRelativeResize="0"/>
          <p:nvPr/>
        </p:nvPicPr>
        <p:blipFill rotWithShape="1">
          <a:blip r:embed="rId3">
            <a:alphaModFix/>
          </a:blip>
          <a:srcRect l="3063" b="17634"/>
          <a:stretch/>
        </p:blipFill>
        <p:spPr>
          <a:xfrm>
            <a:off x="5891775" y="1150475"/>
            <a:ext cx="1588800" cy="2689200"/>
          </a:xfrm>
          <a:prstGeom prst="roundRect">
            <a:avLst>
              <a:gd name="adj" fmla="val 0"/>
            </a:avLst>
          </a:prstGeom>
          <a:noFill/>
          <a:ln>
            <a:noFill/>
          </a:ln>
        </p:spPr>
      </p:pic>
    </p:spTree>
    <p:extLst>
      <p:ext uri="{BB962C8B-B14F-4D97-AF65-F5344CB8AC3E}">
        <p14:creationId xmlns:p14="http://schemas.microsoft.com/office/powerpoint/2010/main" val="184003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53"/>
          <p:cNvSpPr txBox="1">
            <a:spLocks noGrp="1"/>
          </p:cNvSpPr>
          <p:nvPr>
            <p:ph type="title"/>
          </p:nvPr>
        </p:nvSpPr>
        <p:spPr>
          <a:xfrm>
            <a:off x="713225" y="539500"/>
            <a:ext cx="7717500" cy="62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3200" spc="-150" dirty="0"/>
              <a:t>Design Tips for Mobile screen</a:t>
            </a:r>
            <a:endParaRPr spc="-150" dirty="0"/>
          </a:p>
        </p:txBody>
      </p:sp>
      <p:sp>
        <p:nvSpPr>
          <p:cNvPr id="2" name="Speech Bubble: Oval 1">
            <a:extLst>
              <a:ext uri="{FF2B5EF4-FFF2-40B4-BE49-F238E27FC236}">
                <a16:creationId xmlns:a16="http://schemas.microsoft.com/office/drawing/2014/main" id="{63183FD3-115A-4C94-9EAD-948FBD1B7290}"/>
              </a:ext>
            </a:extLst>
          </p:cNvPr>
          <p:cNvSpPr/>
          <p:nvPr/>
        </p:nvSpPr>
        <p:spPr>
          <a:xfrm>
            <a:off x="5752207" y="1510876"/>
            <a:ext cx="1613294" cy="107078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dk1"/>
              </a:buClr>
              <a:buSzPts val="1400"/>
            </a:pPr>
            <a:r>
              <a:rPr lang="en-US" dirty="0">
                <a:solidFill>
                  <a:schemeClr val="bg1"/>
                </a:solidFill>
                <a:latin typeface="Nunito"/>
                <a:sym typeface="Nunito"/>
              </a:rPr>
              <a:t>Simplify the main menu</a:t>
            </a:r>
          </a:p>
        </p:txBody>
      </p:sp>
      <p:pic>
        <p:nvPicPr>
          <p:cNvPr id="4" name="Picture 3">
            <a:extLst>
              <a:ext uri="{FF2B5EF4-FFF2-40B4-BE49-F238E27FC236}">
                <a16:creationId xmlns:a16="http://schemas.microsoft.com/office/drawing/2014/main" id="{9B98E428-0FAA-47B7-A698-191BB9E696B4}"/>
              </a:ext>
            </a:extLst>
          </p:cNvPr>
          <p:cNvPicPr>
            <a:picLocks noChangeAspect="1"/>
          </p:cNvPicPr>
          <p:nvPr/>
        </p:nvPicPr>
        <p:blipFill>
          <a:blip r:embed="rId3"/>
          <a:stretch>
            <a:fillRect/>
          </a:stretch>
        </p:blipFill>
        <p:spPr>
          <a:xfrm>
            <a:off x="2001130" y="1351373"/>
            <a:ext cx="2315920" cy="3527684"/>
          </a:xfrm>
          <a:prstGeom prst="rect">
            <a:avLst/>
          </a:prstGeom>
        </p:spPr>
      </p:pic>
      <p:grpSp>
        <p:nvGrpSpPr>
          <p:cNvPr id="30" name="Google Shape;2693;p64">
            <a:extLst>
              <a:ext uri="{FF2B5EF4-FFF2-40B4-BE49-F238E27FC236}">
                <a16:creationId xmlns:a16="http://schemas.microsoft.com/office/drawing/2014/main" id="{515F2A46-CC79-4721-A10F-A6C8DB9CD6EB}"/>
              </a:ext>
            </a:extLst>
          </p:cNvPr>
          <p:cNvGrpSpPr/>
          <p:nvPr/>
        </p:nvGrpSpPr>
        <p:grpSpPr>
          <a:xfrm>
            <a:off x="5108753" y="3033961"/>
            <a:ext cx="1577404" cy="1495490"/>
            <a:chOff x="5980904" y="2985396"/>
            <a:chExt cx="1577404" cy="1495490"/>
          </a:xfrm>
        </p:grpSpPr>
        <p:sp>
          <p:nvSpPr>
            <p:cNvPr id="31" name="Google Shape;2694;p64">
              <a:extLst>
                <a:ext uri="{FF2B5EF4-FFF2-40B4-BE49-F238E27FC236}">
                  <a16:creationId xmlns:a16="http://schemas.microsoft.com/office/drawing/2014/main" id="{79831277-CC12-4064-9945-85106114FBD1}"/>
                </a:ext>
              </a:extLst>
            </p:cNvPr>
            <p:cNvSpPr/>
            <p:nvPr/>
          </p:nvSpPr>
          <p:spPr>
            <a:xfrm>
              <a:off x="7128603" y="3207770"/>
              <a:ext cx="85131" cy="109784"/>
            </a:xfrm>
            <a:custGeom>
              <a:avLst/>
              <a:gdLst/>
              <a:ahLst/>
              <a:cxnLst/>
              <a:rect l="l" t="t" r="r" b="b"/>
              <a:pathLst>
                <a:path w="2248" h="2899" extrusionOk="0">
                  <a:moveTo>
                    <a:pt x="2028" y="0"/>
                  </a:moveTo>
                  <a:lnTo>
                    <a:pt x="478" y="837"/>
                  </a:lnTo>
                  <a:cubicBezTo>
                    <a:pt x="478" y="837"/>
                    <a:pt x="533" y="1400"/>
                    <a:pt x="271" y="1990"/>
                  </a:cubicBezTo>
                  <a:cubicBezTo>
                    <a:pt x="38" y="2560"/>
                    <a:pt x="1" y="2899"/>
                    <a:pt x="403" y="2899"/>
                  </a:cubicBezTo>
                  <a:cubicBezTo>
                    <a:pt x="427" y="2899"/>
                    <a:pt x="452" y="2898"/>
                    <a:pt x="478" y="2895"/>
                  </a:cubicBezTo>
                  <a:cubicBezTo>
                    <a:pt x="958" y="2868"/>
                    <a:pt x="2001" y="2374"/>
                    <a:pt x="2125" y="1867"/>
                  </a:cubicBezTo>
                  <a:cubicBezTo>
                    <a:pt x="2248" y="1373"/>
                    <a:pt x="2001" y="1208"/>
                    <a:pt x="2028" y="0"/>
                  </a:cubicBezTo>
                  <a:close/>
                </a:path>
              </a:pathLst>
            </a:custGeom>
            <a:solidFill>
              <a:srgbClr val="E1B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95;p64">
              <a:extLst>
                <a:ext uri="{FF2B5EF4-FFF2-40B4-BE49-F238E27FC236}">
                  <a16:creationId xmlns:a16="http://schemas.microsoft.com/office/drawing/2014/main" id="{C12762A5-3D92-4DA8-89FF-F0BC04272AE0}"/>
                </a:ext>
              </a:extLst>
            </p:cNvPr>
            <p:cNvSpPr/>
            <p:nvPr/>
          </p:nvSpPr>
          <p:spPr>
            <a:xfrm>
              <a:off x="6705970" y="4183798"/>
              <a:ext cx="129400" cy="120084"/>
            </a:xfrm>
            <a:custGeom>
              <a:avLst/>
              <a:gdLst/>
              <a:ahLst/>
              <a:cxnLst/>
              <a:rect l="l" t="t" r="r" b="b"/>
              <a:pathLst>
                <a:path w="3417" h="3171" extrusionOk="0">
                  <a:moveTo>
                    <a:pt x="1619" y="0"/>
                  </a:moveTo>
                  <a:lnTo>
                    <a:pt x="0" y="1949"/>
                  </a:lnTo>
                  <a:lnTo>
                    <a:pt x="2168" y="3170"/>
                  </a:lnTo>
                  <a:lnTo>
                    <a:pt x="3417" y="1620"/>
                  </a:lnTo>
                  <a:lnTo>
                    <a:pt x="1619" y="0"/>
                  </a:ln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96;p64">
              <a:extLst>
                <a:ext uri="{FF2B5EF4-FFF2-40B4-BE49-F238E27FC236}">
                  <a16:creationId xmlns:a16="http://schemas.microsoft.com/office/drawing/2014/main" id="{E64C88ED-CB57-401A-AEC8-1CD3545D49E8}"/>
                </a:ext>
              </a:extLst>
            </p:cNvPr>
            <p:cNvSpPr/>
            <p:nvPr/>
          </p:nvSpPr>
          <p:spPr>
            <a:xfrm>
              <a:off x="6749596" y="4245110"/>
              <a:ext cx="166853" cy="227671"/>
            </a:xfrm>
            <a:custGeom>
              <a:avLst/>
              <a:gdLst/>
              <a:ahLst/>
              <a:cxnLst/>
              <a:rect l="l" t="t" r="r" b="b"/>
              <a:pathLst>
                <a:path w="4406" h="6012" extrusionOk="0">
                  <a:moveTo>
                    <a:pt x="2265" y="1"/>
                  </a:moveTo>
                  <a:lnTo>
                    <a:pt x="1016" y="1551"/>
                  </a:lnTo>
                  <a:cubicBezTo>
                    <a:pt x="1016" y="1551"/>
                    <a:pt x="563" y="3377"/>
                    <a:pt x="330" y="4268"/>
                  </a:cubicBezTo>
                  <a:cubicBezTo>
                    <a:pt x="96" y="5147"/>
                    <a:pt x="1" y="5545"/>
                    <a:pt x="124" y="5765"/>
                  </a:cubicBezTo>
                  <a:cubicBezTo>
                    <a:pt x="248" y="5984"/>
                    <a:pt x="385" y="6012"/>
                    <a:pt x="385" y="6012"/>
                  </a:cubicBezTo>
                  <a:lnTo>
                    <a:pt x="4406" y="1084"/>
                  </a:lnTo>
                  <a:cubicBezTo>
                    <a:pt x="4406" y="1084"/>
                    <a:pt x="2869" y="96"/>
                    <a:pt x="2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97;p64">
              <a:extLst>
                <a:ext uri="{FF2B5EF4-FFF2-40B4-BE49-F238E27FC236}">
                  <a16:creationId xmlns:a16="http://schemas.microsoft.com/office/drawing/2014/main" id="{7DB1412C-5EA2-4624-A79F-EBBC56FC2D5C}"/>
                </a:ext>
              </a:extLst>
            </p:cNvPr>
            <p:cNvSpPr/>
            <p:nvPr/>
          </p:nvSpPr>
          <p:spPr>
            <a:xfrm>
              <a:off x="6764177" y="4284079"/>
              <a:ext cx="167875" cy="196808"/>
            </a:xfrm>
            <a:custGeom>
              <a:avLst/>
              <a:gdLst/>
              <a:ahLst/>
              <a:cxnLst/>
              <a:rect l="l" t="t" r="r" b="b"/>
              <a:pathLst>
                <a:path w="4433" h="5197" extrusionOk="0">
                  <a:moveTo>
                    <a:pt x="3938" y="1"/>
                  </a:moveTo>
                  <a:cubicBezTo>
                    <a:pt x="3938" y="1"/>
                    <a:pt x="343" y="4461"/>
                    <a:pt x="0" y="4983"/>
                  </a:cubicBezTo>
                  <a:lnTo>
                    <a:pt x="220" y="5148"/>
                  </a:lnTo>
                  <a:cubicBezTo>
                    <a:pt x="264" y="5181"/>
                    <a:pt x="318" y="5196"/>
                    <a:pt x="371" y="5196"/>
                  </a:cubicBezTo>
                  <a:cubicBezTo>
                    <a:pt x="449" y="5196"/>
                    <a:pt x="528" y="5163"/>
                    <a:pt x="576" y="5106"/>
                  </a:cubicBezTo>
                  <a:lnTo>
                    <a:pt x="4337" y="591"/>
                  </a:lnTo>
                  <a:cubicBezTo>
                    <a:pt x="4432" y="481"/>
                    <a:pt x="4405" y="303"/>
                    <a:pt x="4282" y="220"/>
                  </a:cubicBezTo>
                  <a:cubicBezTo>
                    <a:pt x="4172" y="138"/>
                    <a:pt x="4035" y="55"/>
                    <a:pt x="3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98;p64">
              <a:extLst>
                <a:ext uri="{FF2B5EF4-FFF2-40B4-BE49-F238E27FC236}">
                  <a16:creationId xmlns:a16="http://schemas.microsoft.com/office/drawing/2014/main" id="{618707CD-B1FA-4DFB-828C-D1F8AF3326B4}"/>
                </a:ext>
              </a:extLst>
            </p:cNvPr>
            <p:cNvSpPr/>
            <p:nvPr/>
          </p:nvSpPr>
          <p:spPr>
            <a:xfrm>
              <a:off x="6175823" y="3593705"/>
              <a:ext cx="841990" cy="738758"/>
            </a:xfrm>
            <a:custGeom>
              <a:avLst/>
              <a:gdLst/>
              <a:ahLst/>
              <a:cxnLst/>
              <a:rect l="l" t="t" r="r" b="b"/>
              <a:pathLst>
                <a:path w="22234" h="19508" extrusionOk="0">
                  <a:moveTo>
                    <a:pt x="13188" y="0"/>
                  </a:moveTo>
                  <a:cubicBezTo>
                    <a:pt x="10677" y="0"/>
                    <a:pt x="7361" y="95"/>
                    <a:pt x="6039" y="554"/>
                  </a:cubicBezTo>
                  <a:cubicBezTo>
                    <a:pt x="3789" y="1350"/>
                    <a:pt x="3212" y="2435"/>
                    <a:pt x="2704" y="3134"/>
                  </a:cubicBezTo>
                  <a:cubicBezTo>
                    <a:pt x="2210" y="3848"/>
                    <a:pt x="1" y="9173"/>
                    <a:pt x="1" y="9173"/>
                  </a:cubicBezTo>
                  <a:lnTo>
                    <a:pt x="4585" y="12014"/>
                  </a:lnTo>
                  <a:lnTo>
                    <a:pt x="7672" y="6510"/>
                  </a:lnTo>
                  <a:lnTo>
                    <a:pt x="12462" y="6922"/>
                  </a:lnTo>
                  <a:cubicBezTo>
                    <a:pt x="12462" y="6922"/>
                    <a:pt x="9662" y="9681"/>
                    <a:pt x="8784" y="11671"/>
                  </a:cubicBezTo>
                  <a:cubicBezTo>
                    <a:pt x="7919" y="13674"/>
                    <a:pt x="8495" y="14717"/>
                    <a:pt x="9168" y="15637"/>
                  </a:cubicBezTo>
                  <a:cubicBezTo>
                    <a:pt x="9827" y="16543"/>
                    <a:pt x="12956" y="19507"/>
                    <a:pt x="12956" y="19507"/>
                  </a:cubicBezTo>
                  <a:lnTo>
                    <a:pt x="15577" y="17174"/>
                  </a:lnTo>
                  <a:lnTo>
                    <a:pt x="16744" y="16131"/>
                  </a:lnTo>
                  <a:lnTo>
                    <a:pt x="14287" y="12261"/>
                  </a:lnTo>
                  <a:cubicBezTo>
                    <a:pt x="14287" y="12261"/>
                    <a:pt x="20916" y="8062"/>
                    <a:pt x="22233" y="6922"/>
                  </a:cubicBezTo>
                  <a:lnTo>
                    <a:pt x="16318" y="47"/>
                  </a:lnTo>
                  <a:cubicBezTo>
                    <a:pt x="16318" y="47"/>
                    <a:pt x="14952" y="0"/>
                    <a:pt x="13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99;p64">
              <a:extLst>
                <a:ext uri="{FF2B5EF4-FFF2-40B4-BE49-F238E27FC236}">
                  <a16:creationId xmlns:a16="http://schemas.microsoft.com/office/drawing/2014/main" id="{4A96DF48-EE49-4753-87C6-CDBCC64CCFB0}"/>
                </a:ext>
              </a:extLst>
            </p:cNvPr>
            <p:cNvSpPr/>
            <p:nvPr/>
          </p:nvSpPr>
          <p:spPr>
            <a:xfrm>
              <a:off x="6640984" y="3447867"/>
              <a:ext cx="258838" cy="157878"/>
            </a:xfrm>
            <a:custGeom>
              <a:avLst/>
              <a:gdLst/>
              <a:ahLst/>
              <a:cxnLst/>
              <a:rect l="l" t="t" r="r" b="b"/>
              <a:pathLst>
                <a:path w="6835" h="4169" extrusionOk="0">
                  <a:moveTo>
                    <a:pt x="6272" y="1"/>
                  </a:moveTo>
                  <a:cubicBezTo>
                    <a:pt x="6272" y="1"/>
                    <a:pt x="4378" y="1167"/>
                    <a:pt x="4172" y="1249"/>
                  </a:cubicBezTo>
                  <a:cubicBezTo>
                    <a:pt x="3967" y="1331"/>
                    <a:pt x="0" y="2992"/>
                    <a:pt x="0" y="2992"/>
                  </a:cubicBezTo>
                  <a:lnTo>
                    <a:pt x="591" y="4158"/>
                  </a:lnTo>
                  <a:cubicBezTo>
                    <a:pt x="591" y="4158"/>
                    <a:pt x="734" y="4169"/>
                    <a:pt x="976" y="4169"/>
                  </a:cubicBezTo>
                  <a:cubicBezTo>
                    <a:pt x="1580" y="4169"/>
                    <a:pt x="2801" y="4105"/>
                    <a:pt x="3967" y="3664"/>
                  </a:cubicBezTo>
                  <a:cubicBezTo>
                    <a:pt x="5586" y="3033"/>
                    <a:pt x="6834" y="1291"/>
                    <a:pt x="6834" y="1291"/>
                  </a:cubicBezTo>
                  <a:lnTo>
                    <a:pt x="6272" y="1"/>
                  </a:lnTo>
                  <a:close/>
                </a:path>
              </a:pathLst>
            </a:custGeom>
            <a:solidFill>
              <a:srgbClr val="E1B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00;p64">
              <a:extLst>
                <a:ext uri="{FF2B5EF4-FFF2-40B4-BE49-F238E27FC236}">
                  <a16:creationId xmlns:a16="http://schemas.microsoft.com/office/drawing/2014/main" id="{04FEFB9F-60E7-462C-84FC-309D52B509E2}"/>
                </a:ext>
              </a:extLst>
            </p:cNvPr>
            <p:cNvSpPr/>
            <p:nvPr/>
          </p:nvSpPr>
          <p:spPr>
            <a:xfrm>
              <a:off x="7053809" y="3035650"/>
              <a:ext cx="187454" cy="223430"/>
            </a:xfrm>
            <a:custGeom>
              <a:avLst/>
              <a:gdLst/>
              <a:ahLst/>
              <a:cxnLst/>
              <a:rect l="l" t="t" r="r" b="b"/>
              <a:pathLst>
                <a:path w="4950" h="5900" extrusionOk="0">
                  <a:moveTo>
                    <a:pt x="2042" y="1"/>
                  </a:moveTo>
                  <a:cubicBezTo>
                    <a:pt x="1021" y="1"/>
                    <a:pt x="0" y="633"/>
                    <a:pt x="92" y="1883"/>
                  </a:cubicBezTo>
                  <a:cubicBezTo>
                    <a:pt x="92" y="1883"/>
                    <a:pt x="92" y="3570"/>
                    <a:pt x="435" y="4545"/>
                  </a:cubicBezTo>
                  <a:cubicBezTo>
                    <a:pt x="753" y="5434"/>
                    <a:pt x="1586" y="5899"/>
                    <a:pt x="2176" y="5899"/>
                  </a:cubicBezTo>
                  <a:cubicBezTo>
                    <a:pt x="2225" y="5899"/>
                    <a:pt x="2271" y="5896"/>
                    <a:pt x="2316" y="5890"/>
                  </a:cubicBezTo>
                  <a:cubicBezTo>
                    <a:pt x="2905" y="5794"/>
                    <a:pt x="3811" y="5327"/>
                    <a:pt x="4003" y="4545"/>
                  </a:cubicBezTo>
                  <a:lnTo>
                    <a:pt x="4195" y="3762"/>
                  </a:lnTo>
                  <a:cubicBezTo>
                    <a:pt x="4195" y="3762"/>
                    <a:pt x="4197" y="3763"/>
                    <a:pt x="4200" y="3763"/>
                  </a:cubicBezTo>
                  <a:cubicBezTo>
                    <a:pt x="4248" y="3763"/>
                    <a:pt x="4607" y="3739"/>
                    <a:pt x="4786" y="3036"/>
                  </a:cubicBezTo>
                  <a:cubicBezTo>
                    <a:pt x="4949" y="2355"/>
                    <a:pt x="4338" y="1871"/>
                    <a:pt x="4141" y="1871"/>
                  </a:cubicBezTo>
                  <a:cubicBezTo>
                    <a:pt x="4124" y="1871"/>
                    <a:pt x="4110" y="1875"/>
                    <a:pt x="4100" y="1883"/>
                  </a:cubicBezTo>
                  <a:lnTo>
                    <a:pt x="3976" y="1978"/>
                  </a:lnTo>
                  <a:cubicBezTo>
                    <a:pt x="3976" y="1978"/>
                    <a:pt x="4250" y="826"/>
                    <a:pt x="3070" y="236"/>
                  </a:cubicBezTo>
                  <a:cubicBezTo>
                    <a:pt x="2759" y="79"/>
                    <a:pt x="2401" y="1"/>
                    <a:pt x="2042" y="1"/>
                  </a:cubicBez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01;p64">
              <a:extLst>
                <a:ext uri="{FF2B5EF4-FFF2-40B4-BE49-F238E27FC236}">
                  <a16:creationId xmlns:a16="http://schemas.microsoft.com/office/drawing/2014/main" id="{AA9803A4-43C4-4194-9AC1-AD36CF158F17}"/>
                </a:ext>
              </a:extLst>
            </p:cNvPr>
            <p:cNvSpPr/>
            <p:nvPr/>
          </p:nvSpPr>
          <p:spPr>
            <a:xfrm>
              <a:off x="6985567" y="2985396"/>
              <a:ext cx="292125" cy="241607"/>
            </a:xfrm>
            <a:custGeom>
              <a:avLst/>
              <a:gdLst/>
              <a:ahLst/>
              <a:cxnLst/>
              <a:rect l="l" t="t" r="r" b="b"/>
              <a:pathLst>
                <a:path w="7714" h="6380" extrusionOk="0">
                  <a:moveTo>
                    <a:pt x="4243" y="0"/>
                  </a:moveTo>
                  <a:cubicBezTo>
                    <a:pt x="3466" y="0"/>
                    <a:pt x="2694" y="304"/>
                    <a:pt x="2163" y="304"/>
                  </a:cubicBezTo>
                  <a:cubicBezTo>
                    <a:pt x="2132" y="304"/>
                    <a:pt x="2102" y="303"/>
                    <a:pt x="2072" y="300"/>
                  </a:cubicBezTo>
                  <a:cubicBezTo>
                    <a:pt x="1567" y="253"/>
                    <a:pt x="1031" y="34"/>
                    <a:pt x="662" y="34"/>
                  </a:cubicBezTo>
                  <a:cubicBezTo>
                    <a:pt x="489" y="34"/>
                    <a:pt x="354" y="82"/>
                    <a:pt x="275" y="218"/>
                  </a:cubicBezTo>
                  <a:cubicBezTo>
                    <a:pt x="28" y="630"/>
                    <a:pt x="357" y="1261"/>
                    <a:pt x="687" y="1329"/>
                  </a:cubicBezTo>
                  <a:cubicBezTo>
                    <a:pt x="687" y="1329"/>
                    <a:pt x="0" y="1357"/>
                    <a:pt x="83" y="1947"/>
                  </a:cubicBezTo>
                  <a:cubicBezTo>
                    <a:pt x="165" y="2524"/>
                    <a:pt x="1208" y="2551"/>
                    <a:pt x="1208" y="2551"/>
                  </a:cubicBezTo>
                  <a:cubicBezTo>
                    <a:pt x="1208" y="2551"/>
                    <a:pt x="1249" y="2990"/>
                    <a:pt x="1483" y="3292"/>
                  </a:cubicBezTo>
                  <a:cubicBezTo>
                    <a:pt x="1715" y="3607"/>
                    <a:pt x="1894" y="3676"/>
                    <a:pt x="1894" y="3676"/>
                  </a:cubicBezTo>
                  <a:cubicBezTo>
                    <a:pt x="1894" y="3676"/>
                    <a:pt x="1798" y="2990"/>
                    <a:pt x="2114" y="2482"/>
                  </a:cubicBezTo>
                  <a:cubicBezTo>
                    <a:pt x="2114" y="2482"/>
                    <a:pt x="2169" y="2509"/>
                    <a:pt x="3267" y="2509"/>
                  </a:cubicBezTo>
                  <a:cubicBezTo>
                    <a:pt x="4350" y="2509"/>
                    <a:pt x="5105" y="2277"/>
                    <a:pt x="5106" y="2277"/>
                  </a:cubicBezTo>
                  <a:lnTo>
                    <a:pt x="5106" y="2277"/>
                  </a:lnTo>
                  <a:cubicBezTo>
                    <a:pt x="5106" y="2277"/>
                    <a:pt x="4982" y="2688"/>
                    <a:pt x="5091" y="3250"/>
                  </a:cubicBezTo>
                  <a:cubicBezTo>
                    <a:pt x="5188" y="3814"/>
                    <a:pt x="5600" y="3964"/>
                    <a:pt x="5600" y="3964"/>
                  </a:cubicBezTo>
                  <a:cubicBezTo>
                    <a:pt x="5600" y="3964"/>
                    <a:pt x="5706" y="3209"/>
                    <a:pt x="5892" y="3209"/>
                  </a:cubicBezTo>
                  <a:cubicBezTo>
                    <a:pt x="5895" y="3209"/>
                    <a:pt x="5898" y="3209"/>
                    <a:pt x="5902" y="3210"/>
                  </a:cubicBezTo>
                  <a:cubicBezTo>
                    <a:pt x="6079" y="3250"/>
                    <a:pt x="6698" y="3662"/>
                    <a:pt x="6615" y="4116"/>
                  </a:cubicBezTo>
                  <a:cubicBezTo>
                    <a:pt x="6534" y="4549"/>
                    <a:pt x="6239" y="5090"/>
                    <a:pt x="6006" y="5090"/>
                  </a:cubicBezTo>
                  <a:cubicBezTo>
                    <a:pt x="6003" y="5090"/>
                    <a:pt x="6000" y="5090"/>
                    <a:pt x="5997" y="5089"/>
                  </a:cubicBezTo>
                  <a:lnTo>
                    <a:pt x="5695" y="5927"/>
                  </a:lnTo>
                  <a:lnTo>
                    <a:pt x="5805" y="6379"/>
                  </a:lnTo>
                  <a:cubicBezTo>
                    <a:pt x="5805" y="6379"/>
                    <a:pt x="7713" y="4692"/>
                    <a:pt x="7507" y="3031"/>
                  </a:cubicBezTo>
                  <a:cubicBezTo>
                    <a:pt x="7313" y="1551"/>
                    <a:pt x="6625" y="1465"/>
                    <a:pt x="6468" y="1465"/>
                  </a:cubicBezTo>
                  <a:cubicBezTo>
                    <a:pt x="6448" y="1465"/>
                    <a:pt x="6436" y="1466"/>
                    <a:pt x="6436" y="1466"/>
                  </a:cubicBezTo>
                  <a:cubicBezTo>
                    <a:pt x="6436" y="1466"/>
                    <a:pt x="6231" y="657"/>
                    <a:pt x="5146" y="176"/>
                  </a:cubicBezTo>
                  <a:cubicBezTo>
                    <a:pt x="4854" y="47"/>
                    <a:pt x="4548" y="0"/>
                    <a:pt x="4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02;p64">
              <a:extLst>
                <a:ext uri="{FF2B5EF4-FFF2-40B4-BE49-F238E27FC236}">
                  <a16:creationId xmlns:a16="http://schemas.microsoft.com/office/drawing/2014/main" id="{9966E45D-2491-42A4-A815-BA1A662D5F4B}"/>
                </a:ext>
              </a:extLst>
            </p:cNvPr>
            <p:cNvSpPr/>
            <p:nvPr/>
          </p:nvSpPr>
          <p:spPr>
            <a:xfrm>
              <a:off x="6791178" y="3266355"/>
              <a:ext cx="528090" cy="589514"/>
            </a:xfrm>
            <a:custGeom>
              <a:avLst/>
              <a:gdLst/>
              <a:ahLst/>
              <a:cxnLst/>
              <a:rect l="l" t="t" r="r" b="b"/>
              <a:pathLst>
                <a:path w="13945" h="15567" extrusionOk="0">
                  <a:moveTo>
                    <a:pt x="9496" y="0"/>
                  </a:moveTo>
                  <a:cubicBezTo>
                    <a:pt x="9041" y="0"/>
                    <a:pt x="8580" y="48"/>
                    <a:pt x="8138" y="141"/>
                  </a:cubicBezTo>
                  <a:cubicBezTo>
                    <a:pt x="7178" y="333"/>
                    <a:pt x="6299" y="745"/>
                    <a:pt x="5696" y="1363"/>
                  </a:cubicBezTo>
                  <a:cubicBezTo>
                    <a:pt x="4570" y="2501"/>
                    <a:pt x="2072" y="4285"/>
                    <a:pt x="2072" y="4285"/>
                  </a:cubicBezTo>
                  <a:lnTo>
                    <a:pt x="2868" y="6084"/>
                  </a:lnTo>
                  <a:lnTo>
                    <a:pt x="1" y="8457"/>
                  </a:lnTo>
                  <a:cubicBezTo>
                    <a:pt x="1" y="8457"/>
                    <a:pt x="288" y="9707"/>
                    <a:pt x="1578" y="11367"/>
                  </a:cubicBezTo>
                  <a:cubicBezTo>
                    <a:pt x="2868" y="13028"/>
                    <a:pt x="5984" y="15566"/>
                    <a:pt x="5984" y="15566"/>
                  </a:cubicBezTo>
                  <a:cubicBezTo>
                    <a:pt x="7329" y="14990"/>
                    <a:pt x="9621" y="12451"/>
                    <a:pt x="9621" y="12451"/>
                  </a:cubicBezTo>
                  <a:lnTo>
                    <a:pt x="9662" y="12465"/>
                  </a:lnTo>
                  <a:lnTo>
                    <a:pt x="11062" y="13028"/>
                  </a:lnTo>
                  <a:cubicBezTo>
                    <a:pt x="11062" y="13028"/>
                    <a:pt x="13944" y="6413"/>
                    <a:pt x="13697" y="4285"/>
                  </a:cubicBezTo>
                  <a:cubicBezTo>
                    <a:pt x="13450" y="2159"/>
                    <a:pt x="12489" y="498"/>
                    <a:pt x="10733" y="128"/>
                  </a:cubicBezTo>
                  <a:cubicBezTo>
                    <a:pt x="10337" y="41"/>
                    <a:pt x="9919" y="0"/>
                    <a:pt x="9496" y="0"/>
                  </a:cubicBezTo>
                  <a:close/>
                </a:path>
              </a:pathLst>
            </a:custGeom>
            <a:solidFill>
              <a:srgbClr val="FF9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03;p64">
              <a:extLst>
                <a:ext uri="{FF2B5EF4-FFF2-40B4-BE49-F238E27FC236}">
                  <a16:creationId xmlns:a16="http://schemas.microsoft.com/office/drawing/2014/main" id="{0A4FF0D0-578C-41D2-82DE-5F2F5A30ABC5}"/>
                </a:ext>
              </a:extLst>
            </p:cNvPr>
            <p:cNvSpPr/>
            <p:nvPr/>
          </p:nvSpPr>
          <p:spPr>
            <a:xfrm>
              <a:off x="6899790" y="3440066"/>
              <a:ext cx="285384" cy="416337"/>
            </a:xfrm>
            <a:custGeom>
              <a:avLst/>
              <a:gdLst/>
              <a:ahLst/>
              <a:cxnLst/>
              <a:rect l="l" t="t" r="r" b="b"/>
              <a:pathLst>
                <a:path w="7536" h="10994" extrusionOk="0">
                  <a:moveTo>
                    <a:pt x="7535" y="0"/>
                  </a:moveTo>
                  <a:cubicBezTo>
                    <a:pt x="7535" y="1"/>
                    <a:pt x="4983" y="3925"/>
                    <a:pt x="3129" y="5861"/>
                  </a:cubicBezTo>
                  <a:cubicBezTo>
                    <a:pt x="1277" y="7782"/>
                    <a:pt x="0" y="8372"/>
                    <a:pt x="0" y="8372"/>
                  </a:cubicBezTo>
                  <a:cubicBezTo>
                    <a:pt x="0" y="8372"/>
                    <a:pt x="2705" y="10732"/>
                    <a:pt x="3129" y="10993"/>
                  </a:cubicBezTo>
                  <a:cubicBezTo>
                    <a:pt x="3129" y="10993"/>
                    <a:pt x="6575" y="9250"/>
                    <a:pt x="7371" y="8070"/>
                  </a:cubicBezTo>
                  <a:lnTo>
                    <a:pt x="5285" y="6657"/>
                  </a:lnTo>
                  <a:lnTo>
                    <a:pt x="4639" y="6108"/>
                  </a:lnTo>
                  <a:lnTo>
                    <a:pt x="75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04;p64">
              <a:extLst>
                <a:ext uri="{FF2B5EF4-FFF2-40B4-BE49-F238E27FC236}">
                  <a16:creationId xmlns:a16="http://schemas.microsoft.com/office/drawing/2014/main" id="{6DB3D73E-E53C-4C65-8BE1-2FE9D16DB93A}"/>
                </a:ext>
              </a:extLst>
            </p:cNvPr>
            <p:cNvSpPr/>
            <p:nvPr/>
          </p:nvSpPr>
          <p:spPr>
            <a:xfrm>
              <a:off x="7099367" y="3266355"/>
              <a:ext cx="228694" cy="493363"/>
            </a:xfrm>
            <a:custGeom>
              <a:avLst/>
              <a:gdLst/>
              <a:ahLst/>
              <a:cxnLst/>
              <a:rect l="l" t="t" r="r" b="b"/>
              <a:pathLst>
                <a:path w="6039" h="13028" extrusionOk="0">
                  <a:moveTo>
                    <a:pt x="1358" y="0"/>
                  </a:moveTo>
                  <a:cubicBezTo>
                    <a:pt x="903" y="0"/>
                    <a:pt x="442" y="48"/>
                    <a:pt x="0" y="141"/>
                  </a:cubicBezTo>
                  <a:cubicBezTo>
                    <a:pt x="1071" y="360"/>
                    <a:pt x="2745" y="978"/>
                    <a:pt x="4117" y="2611"/>
                  </a:cubicBezTo>
                  <a:cubicBezTo>
                    <a:pt x="6039" y="4876"/>
                    <a:pt x="2567" y="10805"/>
                    <a:pt x="1524" y="12465"/>
                  </a:cubicBezTo>
                  <a:lnTo>
                    <a:pt x="2924" y="13028"/>
                  </a:lnTo>
                  <a:cubicBezTo>
                    <a:pt x="2924" y="13028"/>
                    <a:pt x="5806" y="6413"/>
                    <a:pt x="5559" y="4285"/>
                  </a:cubicBezTo>
                  <a:cubicBezTo>
                    <a:pt x="5312" y="2159"/>
                    <a:pt x="4351" y="498"/>
                    <a:pt x="2595" y="128"/>
                  </a:cubicBezTo>
                  <a:cubicBezTo>
                    <a:pt x="2199" y="41"/>
                    <a:pt x="1781" y="0"/>
                    <a:pt x="1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05;p64">
              <a:extLst>
                <a:ext uri="{FF2B5EF4-FFF2-40B4-BE49-F238E27FC236}">
                  <a16:creationId xmlns:a16="http://schemas.microsoft.com/office/drawing/2014/main" id="{AC331642-BED8-437A-AF89-D7F3459F7C63}"/>
                </a:ext>
              </a:extLst>
            </p:cNvPr>
            <p:cNvSpPr/>
            <p:nvPr/>
          </p:nvSpPr>
          <p:spPr>
            <a:xfrm>
              <a:off x="6158667" y="3951995"/>
              <a:ext cx="115956" cy="126295"/>
            </a:xfrm>
            <a:custGeom>
              <a:avLst/>
              <a:gdLst/>
              <a:ahLst/>
              <a:cxnLst/>
              <a:rect l="l" t="t" r="r" b="b"/>
              <a:pathLst>
                <a:path w="3062" h="3335" extrusionOk="0">
                  <a:moveTo>
                    <a:pt x="906" y="1"/>
                  </a:moveTo>
                  <a:lnTo>
                    <a:pt x="0" y="2292"/>
                  </a:lnTo>
                  <a:lnTo>
                    <a:pt x="1716" y="3335"/>
                  </a:lnTo>
                  <a:lnTo>
                    <a:pt x="3061" y="1331"/>
                  </a:lnTo>
                  <a:lnTo>
                    <a:pt x="906" y="1"/>
                  </a:lnTo>
                  <a:close/>
                </a:path>
              </a:pathLst>
            </a:custGeom>
            <a:solidFill>
              <a:srgbClr val="E1B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06;p64">
              <a:extLst>
                <a:ext uri="{FF2B5EF4-FFF2-40B4-BE49-F238E27FC236}">
                  <a16:creationId xmlns:a16="http://schemas.microsoft.com/office/drawing/2014/main" id="{57AEA5B4-BFC0-48A6-95B3-608489391E0D}"/>
                </a:ext>
              </a:extLst>
            </p:cNvPr>
            <p:cNvSpPr/>
            <p:nvPr/>
          </p:nvSpPr>
          <p:spPr>
            <a:xfrm>
              <a:off x="5988175" y="4023948"/>
              <a:ext cx="235510" cy="140117"/>
            </a:xfrm>
            <a:custGeom>
              <a:avLst/>
              <a:gdLst/>
              <a:ahLst/>
              <a:cxnLst/>
              <a:rect l="l" t="t" r="r" b="b"/>
              <a:pathLst>
                <a:path w="6219" h="3700" extrusionOk="0">
                  <a:moveTo>
                    <a:pt x="632" y="0"/>
                  </a:moveTo>
                  <a:cubicBezTo>
                    <a:pt x="432" y="0"/>
                    <a:pt x="300" y="30"/>
                    <a:pt x="207" y="104"/>
                  </a:cubicBezTo>
                  <a:cubicBezTo>
                    <a:pt x="1" y="255"/>
                    <a:pt x="1" y="392"/>
                    <a:pt x="1" y="392"/>
                  </a:cubicBezTo>
                  <a:lnTo>
                    <a:pt x="5436" y="3700"/>
                  </a:lnTo>
                  <a:cubicBezTo>
                    <a:pt x="5436" y="3700"/>
                    <a:pt x="6204" y="2039"/>
                    <a:pt x="6218" y="1435"/>
                  </a:cubicBezTo>
                  <a:lnTo>
                    <a:pt x="4502" y="392"/>
                  </a:lnTo>
                  <a:cubicBezTo>
                    <a:pt x="4502" y="392"/>
                    <a:pt x="2623" y="214"/>
                    <a:pt x="1717" y="104"/>
                  </a:cubicBezTo>
                  <a:cubicBezTo>
                    <a:pt x="1220" y="44"/>
                    <a:pt x="876"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07;p64">
              <a:extLst>
                <a:ext uri="{FF2B5EF4-FFF2-40B4-BE49-F238E27FC236}">
                  <a16:creationId xmlns:a16="http://schemas.microsoft.com/office/drawing/2014/main" id="{1D11FE77-3DC7-4BE7-8DDB-299EB770D180}"/>
                </a:ext>
              </a:extLst>
            </p:cNvPr>
            <p:cNvSpPr/>
            <p:nvPr/>
          </p:nvSpPr>
          <p:spPr>
            <a:xfrm>
              <a:off x="5980904" y="4038755"/>
              <a:ext cx="214720" cy="141329"/>
            </a:xfrm>
            <a:custGeom>
              <a:avLst/>
              <a:gdLst/>
              <a:ahLst/>
              <a:cxnLst/>
              <a:rect l="l" t="t" r="r" b="b"/>
              <a:pathLst>
                <a:path w="5670" h="3732" extrusionOk="0">
                  <a:moveTo>
                    <a:pt x="193" y="1"/>
                  </a:moveTo>
                  <a:lnTo>
                    <a:pt x="70" y="248"/>
                  </a:lnTo>
                  <a:cubicBezTo>
                    <a:pt x="1" y="372"/>
                    <a:pt x="43" y="522"/>
                    <a:pt x="152" y="592"/>
                  </a:cubicBezTo>
                  <a:lnTo>
                    <a:pt x="5134" y="3693"/>
                  </a:lnTo>
                  <a:cubicBezTo>
                    <a:pt x="5178" y="3720"/>
                    <a:pt x="5224" y="3732"/>
                    <a:pt x="5270" y="3732"/>
                  </a:cubicBezTo>
                  <a:cubicBezTo>
                    <a:pt x="5367" y="3732"/>
                    <a:pt x="5458" y="3677"/>
                    <a:pt x="5505" y="3583"/>
                  </a:cubicBezTo>
                  <a:cubicBezTo>
                    <a:pt x="5560" y="3459"/>
                    <a:pt x="5628" y="3322"/>
                    <a:pt x="5669" y="3212"/>
                  </a:cubicBezTo>
                  <a:cubicBezTo>
                    <a:pt x="5669" y="3212"/>
                    <a:pt x="756" y="275"/>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08;p64">
              <a:extLst>
                <a:ext uri="{FF2B5EF4-FFF2-40B4-BE49-F238E27FC236}">
                  <a16:creationId xmlns:a16="http://schemas.microsoft.com/office/drawing/2014/main" id="{AA80018D-368E-4A26-BCA2-336857E0F5EC}"/>
                </a:ext>
              </a:extLst>
            </p:cNvPr>
            <p:cNvSpPr/>
            <p:nvPr/>
          </p:nvSpPr>
          <p:spPr>
            <a:xfrm>
              <a:off x="6520405" y="3328349"/>
              <a:ext cx="208434" cy="412664"/>
            </a:xfrm>
            <a:custGeom>
              <a:avLst/>
              <a:gdLst/>
              <a:ahLst/>
              <a:cxnLst/>
              <a:rect l="l" t="t" r="r" b="b"/>
              <a:pathLst>
                <a:path w="5504" h="10897" extrusionOk="0">
                  <a:moveTo>
                    <a:pt x="0" y="0"/>
                  </a:moveTo>
                  <a:lnTo>
                    <a:pt x="0" y="6683"/>
                  </a:lnTo>
                  <a:lnTo>
                    <a:pt x="5504" y="10897"/>
                  </a:lnTo>
                  <a:lnTo>
                    <a:pt x="5504" y="3623"/>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09;p64">
              <a:extLst>
                <a:ext uri="{FF2B5EF4-FFF2-40B4-BE49-F238E27FC236}">
                  <a16:creationId xmlns:a16="http://schemas.microsoft.com/office/drawing/2014/main" id="{91843AC1-1DB0-40A6-86B4-E489CF948CC9}"/>
                </a:ext>
              </a:extLst>
            </p:cNvPr>
            <p:cNvSpPr/>
            <p:nvPr/>
          </p:nvSpPr>
          <p:spPr>
            <a:xfrm>
              <a:off x="6728806" y="3582458"/>
              <a:ext cx="171019" cy="158559"/>
            </a:xfrm>
            <a:custGeom>
              <a:avLst/>
              <a:gdLst/>
              <a:ahLst/>
              <a:cxnLst/>
              <a:rect l="l" t="t" r="r" b="b"/>
              <a:pathLst>
                <a:path w="4516" h="4187" extrusionOk="0">
                  <a:moveTo>
                    <a:pt x="1" y="1"/>
                  </a:moveTo>
                  <a:lnTo>
                    <a:pt x="1" y="4187"/>
                  </a:lnTo>
                  <a:lnTo>
                    <a:pt x="4515" y="296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10;p64">
              <a:extLst>
                <a:ext uri="{FF2B5EF4-FFF2-40B4-BE49-F238E27FC236}">
                  <a16:creationId xmlns:a16="http://schemas.microsoft.com/office/drawing/2014/main" id="{3C076442-8420-4CD5-BF8F-8FDD7B625A1D}"/>
                </a:ext>
              </a:extLst>
            </p:cNvPr>
            <p:cNvSpPr/>
            <p:nvPr/>
          </p:nvSpPr>
          <p:spPr>
            <a:xfrm>
              <a:off x="6728806" y="3627561"/>
              <a:ext cx="456365" cy="185788"/>
            </a:xfrm>
            <a:custGeom>
              <a:avLst/>
              <a:gdLst/>
              <a:ahLst/>
              <a:cxnLst/>
              <a:rect l="l" t="t" r="r" b="b"/>
              <a:pathLst>
                <a:path w="12051" h="4906" extrusionOk="0">
                  <a:moveTo>
                    <a:pt x="666" y="0"/>
                  </a:moveTo>
                  <a:cubicBezTo>
                    <a:pt x="648" y="0"/>
                    <a:pt x="632" y="2"/>
                    <a:pt x="618" y="4"/>
                  </a:cubicBezTo>
                  <a:cubicBezTo>
                    <a:pt x="289" y="59"/>
                    <a:pt x="1" y="278"/>
                    <a:pt x="1" y="278"/>
                  </a:cubicBezTo>
                  <a:lnTo>
                    <a:pt x="1" y="1664"/>
                  </a:lnTo>
                  <a:lnTo>
                    <a:pt x="316" y="1609"/>
                  </a:lnTo>
                  <a:cubicBezTo>
                    <a:pt x="316" y="1609"/>
                    <a:pt x="687" y="1843"/>
                    <a:pt x="975" y="1898"/>
                  </a:cubicBezTo>
                  <a:cubicBezTo>
                    <a:pt x="1249" y="1939"/>
                    <a:pt x="1648" y="1993"/>
                    <a:pt x="1648" y="1993"/>
                  </a:cubicBezTo>
                  <a:cubicBezTo>
                    <a:pt x="1648" y="1993"/>
                    <a:pt x="6965" y="4905"/>
                    <a:pt x="9134" y="4905"/>
                  </a:cubicBezTo>
                  <a:cubicBezTo>
                    <a:pt x="9169" y="4905"/>
                    <a:pt x="9203" y="4904"/>
                    <a:pt x="9236" y="4903"/>
                  </a:cubicBezTo>
                  <a:cubicBezTo>
                    <a:pt x="11337" y="4821"/>
                    <a:pt x="12050" y="3229"/>
                    <a:pt x="12050" y="3229"/>
                  </a:cubicBezTo>
                  <a:lnTo>
                    <a:pt x="9800" y="1706"/>
                  </a:lnTo>
                  <a:lnTo>
                    <a:pt x="9059" y="2419"/>
                  </a:lnTo>
                  <a:lnTo>
                    <a:pt x="2155" y="553"/>
                  </a:lnTo>
                  <a:cubicBezTo>
                    <a:pt x="2155" y="553"/>
                    <a:pt x="1050" y="0"/>
                    <a:pt x="666" y="0"/>
                  </a:cubicBez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11;p64">
              <a:extLst>
                <a:ext uri="{FF2B5EF4-FFF2-40B4-BE49-F238E27FC236}">
                  <a16:creationId xmlns:a16="http://schemas.microsoft.com/office/drawing/2014/main" id="{01093293-A09E-4503-8F70-58BA6EF90850}"/>
                </a:ext>
              </a:extLst>
            </p:cNvPr>
            <p:cNvSpPr/>
            <p:nvPr/>
          </p:nvSpPr>
          <p:spPr>
            <a:xfrm>
              <a:off x="7138866" y="3263477"/>
              <a:ext cx="46314" cy="43058"/>
            </a:xfrm>
            <a:custGeom>
              <a:avLst/>
              <a:gdLst/>
              <a:ahLst/>
              <a:cxnLst/>
              <a:rect l="l" t="t" r="r" b="b"/>
              <a:pathLst>
                <a:path w="1223" h="1137" extrusionOk="0">
                  <a:moveTo>
                    <a:pt x="484" y="1"/>
                  </a:moveTo>
                  <a:cubicBezTo>
                    <a:pt x="327" y="1"/>
                    <a:pt x="160" y="21"/>
                    <a:pt x="0" y="79"/>
                  </a:cubicBezTo>
                  <a:lnTo>
                    <a:pt x="0" y="1137"/>
                  </a:lnTo>
                  <a:lnTo>
                    <a:pt x="1222" y="134"/>
                  </a:lnTo>
                  <a:cubicBezTo>
                    <a:pt x="1222" y="134"/>
                    <a:pt x="884" y="1"/>
                    <a:pt x="484" y="1"/>
                  </a:cubicBezTo>
                  <a:close/>
                </a:path>
              </a:pathLst>
            </a:custGeom>
            <a:solidFill>
              <a:srgbClr val="003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12;p64">
              <a:extLst>
                <a:ext uri="{FF2B5EF4-FFF2-40B4-BE49-F238E27FC236}">
                  <a16:creationId xmlns:a16="http://schemas.microsoft.com/office/drawing/2014/main" id="{2963B86E-7237-4E41-8183-FC9537852A1A}"/>
                </a:ext>
              </a:extLst>
            </p:cNvPr>
            <p:cNvSpPr/>
            <p:nvPr/>
          </p:nvSpPr>
          <p:spPr>
            <a:xfrm>
              <a:off x="7108229" y="3288850"/>
              <a:ext cx="450079" cy="201920"/>
            </a:xfrm>
            <a:custGeom>
              <a:avLst/>
              <a:gdLst/>
              <a:ahLst/>
              <a:cxnLst/>
              <a:rect l="l" t="t" r="r" b="b"/>
              <a:pathLst>
                <a:path w="11885" h="5332" extrusionOk="0">
                  <a:moveTo>
                    <a:pt x="1208" y="0"/>
                  </a:moveTo>
                  <a:lnTo>
                    <a:pt x="809" y="275"/>
                  </a:lnTo>
                  <a:cubicBezTo>
                    <a:pt x="549" y="1029"/>
                    <a:pt x="0" y="4611"/>
                    <a:pt x="2895" y="5228"/>
                  </a:cubicBezTo>
                  <a:cubicBezTo>
                    <a:pt x="3227" y="5300"/>
                    <a:pt x="3530" y="5331"/>
                    <a:pt x="3807" y="5331"/>
                  </a:cubicBezTo>
                  <a:cubicBezTo>
                    <a:pt x="5937" y="5331"/>
                    <a:pt x="6595" y="3464"/>
                    <a:pt x="7918" y="3294"/>
                  </a:cubicBezTo>
                  <a:cubicBezTo>
                    <a:pt x="8060" y="3277"/>
                    <a:pt x="8196" y="3269"/>
                    <a:pt x="8327" y="3269"/>
                  </a:cubicBezTo>
                  <a:cubicBezTo>
                    <a:pt x="9595" y="3269"/>
                    <a:pt x="10361" y="3980"/>
                    <a:pt x="10361" y="3980"/>
                  </a:cubicBezTo>
                  <a:lnTo>
                    <a:pt x="11885" y="3636"/>
                  </a:lnTo>
                  <a:lnTo>
                    <a:pt x="11377" y="2525"/>
                  </a:lnTo>
                  <a:cubicBezTo>
                    <a:pt x="11377" y="2525"/>
                    <a:pt x="11309" y="2154"/>
                    <a:pt x="10087" y="1495"/>
                  </a:cubicBezTo>
                  <a:cubicBezTo>
                    <a:pt x="9737" y="1307"/>
                    <a:pt x="9337" y="1216"/>
                    <a:pt x="8918" y="1216"/>
                  </a:cubicBezTo>
                  <a:cubicBezTo>
                    <a:pt x="7877" y="1216"/>
                    <a:pt x="6717" y="1778"/>
                    <a:pt x="5915" y="2785"/>
                  </a:cubicBezTo>
                  <a:cubicBezTo>
                    <a:pt x="5385" y="3457"/>
                    <a:pt x="4495" y="3764"/>
                    <a:pt x="3637" y="3764"/>
                  </a:cubicBezTo>
                  <a:cubicBezTo>
                    <a:pt x="2669" y="3764"/>
                    <a:pt x="1741" y="3374"/>
                    <a:pt x="1413" y="2676"/>
                  </a:cubicBezTo>
                  <a:cubicBezTo>
                    <a:pt x="809" y="1373"/>
                    <a:pt x="120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13;p64">
              <a:extLst>
                <a:ext uri="{FF2B5EF4-FFF2-40B4-BE49-F238E27FC236}">
                  <a16:creationId xmlns:a16="http://schemas.microsoft.com/office/drawing/2014/main" id="{DDC22F92-C0C7-4D35-B76B-92BB46B297AD}"/>
                </a:ext>
              </a:extLst>
            </p:cNvPr>
            <p:cNvSpPr/>
            <p:nvPr/>
          </p:nvSpPr>
          <p:spPr>
            <a:xfrm>
              <a:off x="6869646" y="3350654"/>
              <a:ext cx="173139" cy="146100"/>
            </a:xfrm>
            <a:custGeom>
              <a:avLst/>
              <a:gdLst/>
              <a:ahLst/>
              <a:cxnLst/>
              <a:rect l="l" t="t" r="r" b="b"/>
              <a:pathLst>
                <a:path w="4572" h="3858" extrusionOk="0">
                  <a:moveTo>
                    <a:pt x="4571" y="1"/>
                  </a:moveTo>
                  <a:lnTo>
                    <a:pt x="4571" y="1"/>
                  </a:lnTo>
                  <a:cubicBezTo>
                    <a:pt x="4570" y="1"/>
                    <a:pt x="2320" y="2004"/>
                    <a:pt x="0" y="2059"/>
                  </a:cubicBezTo>
                  <a:cubicBezTo>
                    <a:pt x="0" y="2059"/>
                    <a:pt x="509" y="3611"/>
                    <a:pt x="796" y="3858"/>
                  </a:cubicBezTo>
                  <a:lnTo>
                    <a:pt x="45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14;p64">
              <a:extLst>
                <a:ext uri="{FF2B5EF4-FFF2-40B4-BE49-F238E27FC236}">
                  <a16:creationId xmlns:a16="http://schemas.microsoft.com/office/drawing/2014/main" id="{89ED0753-905F-4E6F-9921-5081EF63749A}"/>
                </a:ext>
              </a:extLst>
            </p:cNvPr>
            <p:cNvSpPr/>
            <p:nvPr/>
          </p:nvSpPr>
          <p:spPr>
            <a:xfrm>
              <a:off x="6579634" y="3493879"/>
              <a:ext cx="44724" cy="66423"/>
            </a:xfrm>
            <a:custGeom>
              <a:avLst/>
              <a:gdLst/>
              <a:ahLst/>
              <a:cxnLst/>
              <a:rect l="l" t="t" r="r" b="b"/>
              <a:pathLst>
                <a:path w="1181" h="1754" extrusionOk="0">
                  <a:moveTo>
                    <a:pt x="513" y="1"/>
                  </a:moveTo>
                  <a:cubicBezTo>
                    <a:pt x="493" y="1"/>
                    <a:pt x="474" y="3"/>
                    <a:pt x="454" y="6"/>
                  </a:cubicBezTo>
                  <a:cubicBezTo>
                    <a:pt x="180" y="48"/>
                    <a:pt x="1" y="473"/>
                    <a:pt x="83" y="954"/>
                  </a:cubicBezTo>
                  <a:cubicBezTo>
                    <a:pt x="149" y="1409"/>
                    <a:pt x="410" y="1753"/>
                    <a:pt x="683" y="1753"/>
                  </a:cubicBezTo>
                  <a:cubicBezTo>
                    <a:pt x="698" y="1753"/>
                    <a:pt x="713" y="1752"/>
                    <a:pt x="729" y="1750"/>
                  </a:cubicBezTo>
                  <a:cubicBezTo>
                    <a:pt x="1016" y="1708"/>
                    <a:pt x="1181" y="1283"/>
                    <a:pt x="1099" y="789"/>
                  </a:cubicBezTo>
                  <a:cubicBezTo>
                    <a:pt x="1035" y="341"/>
                    <a:pt x="780" y="1"/>
                    <a:pt x="5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53"/>
          <p:cNvSpPr txBox="1">
            <a:spLocks noGrp="1"/>
          </p:cNvSpPr>
          <p:nvPr>
            <p:ph type="title"/>
          </p:nvPr>
        </p:nvSpPr>
        <p:spPr>
          <a:xfrm>
            <a:off x="713225" y="539500"/>
            <a:ext cx="7717500" cy="62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3200" spc="-150" dirty="0"/>
              <a:t>Design Tips for Mobile screen</a:t>
            </a:r>
            <a:endParaRPr spc="-150" dirty="0"/>
          </a:p>
        </p:txBody>
      </p:sp>
      <p:sp>
        <p:nvSpPr>
          <p:cNvPr id="2" name="Speech Bubble: Oval 1">
            <a:extLst>
              <a:ext uri="{FF2B5EF4-FFF2-40B4-BE49-F238E27FC236}">
                <a16:creationId xmlns:a16="http://schemas.microsoft.com/office/drawing/2014/main" id="{63183FD3-115A-4C94-9EAD-948FBD1B7290}"/>
              </a:ext>
            </a:extLst>
          </p:cNvPr>
          <p:cNvSpPr/>
          <p:nvPr/>
        </p:nvSpPr>
        <p:spPr>
          <a:xfrm>
            <a:off x="2009121" y="1429952"/>
            <a:ext cx="1983598" cy="107078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dk1"/>
              </a:buClr>
              <a:buSzPts val="1400"/>
            </a:pPr>
            <a:r>
              <a:rPr lang="en-US" dirty="0">
                <a:solidFill>
                  <a:schemeClr val="bg1"/>
                </a:solidFill>
                <a:latin typeface="Nunito"/>
              </a:rPr>
              <a:t>Add a menu trigger</a:t>
            </a:r>
            <a:endParaRPr lang="en-US" dirty="0">
              <a:solidFill>
                <a:schemeClr val="bg1"/>
              </a:solidFill>
              <a:latin typeface="Nunito"/>
              <a:sym typeface="Nunito"/>
            </a:endParaRPr>
          </a:p>
        </p:txBody>
      </p:sp>
      <p:pic>
        <p:nvPicPr>
          <p:cNvPr id="8194" name="Picture 2">
            <a:extLst>
              <a:ext uri="{FF2B5EF4-FFF2-40B4-BE49-F238E27FC236}">
                <a16:creationId xmlns:a16="http://schemas.microsoft.com/office/drawing/2014/main" id="{80A303EB-A268-484F-97CF-C9C7D434D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8853" y="1317048"/>
            <a:ext cx="2449494" cy="3223019"/>
          </a:xfrm>
          <a:prstGeom prst="rect">
            <a:avLst/>
          </a:prstGeom>
          <a:noFill/>
          <a:extLst>
            <a:ext uri="{909E8E84-426E-40DD-AFC4-6F175D3DCCD1}">
              <a14:hiddenFill xmlns:a14="http://schemas.microsoft.com/office/drawing/2010/main">
                <a:solidFill>
                  <a:srgbClr val="FFFFFF"/>
                </a:solidFill>
              </a14:hiddenFill>
            </a:ext>
          </a:extLst>
        </p:spPr>
      </p:pic>
      <p:grpSp>
        <p:nvGrpSpPr>
          <p:cNvPr id="49" name="Google Shape;2734;p64">
            <a:extLst>
              <a:ext uri="{FF2B5EF4-FFF2-40B4-BE49-F238E27FC236}">
                <a16:creationId xmlns:a16="http://schemas.microsoft.com/office/drawing/2014/main" id="{80B8A1BE-AC71-4D29-888F-5D2EC2E6DAEA}"/>
              </a:ext>
            </a:extLst>
          </p:cNvPr>
          <p:cNvGrpSpPr/>
          <p:nvPr/>
        </p:nvGrpSpPr>
        <p:grpSpPr>
          <a:xfrm>
            <a:off x="2278415" y="2571750"/>
            <a:ext cx="1024240" cy="2045722"/>
            <a:chOff x="4068500" y="2535088"/>
            <a:chExt cx="1024240" cy="2045722"/>
          </a:xfrm>
        </p:grpSpPr>
        <p:sp>
          <p:nvSpPr>
            <p:cNvPr id="50" name="Google Shape;2735;p64">
              <a:extLst>
                <a:ext uri="{FF2B5EF4-FFF2-40B4-BE49-F238E27FC236}">
                  <a16:creationId xmlns:a16="http://schemas.microsoft.com/office/drawing/2014/main" id="{05624FFA-4AC0-41A4-9B12-2B1D3AA80735}"/>
                </a:ext>
              </a:extLst>
            </p:cNvPr>
            <p:cNvSpPr/>
            <p:nvPr/>
          </p:nvSpPr>
          <p:spPr>
            <a:xfrm>
              <a:off x="4528337" y="4471277"/>
              <a:ext cx="180942" cy="109533"/>
            </a:xfrm>
            <a:custGeom>
              <a:avLst/>
              <a:gdLst/>
              <a:ahLst/>
              <a:cxnLst/>
              <a:rect l="l" t="t" r="r" b="b"/>
              <a:pathLst>
                <a:path w="5368" h="3250" extrusionOk="0">
                  <a:moveTo>
                    <a:pt x="1" y="0"/>
                  </a:moveTo>
                  <a:lnTo>
                    <a:pt x="152" y="1181"/>
                  </a:lnTo>
                  <a:cubicBezTo>
                    <a:pt x="152" y="1181"/>
                    <a:pt x="1" y="2566"/>
                    <a:pt x="70" y="3115"/>
                  </a:cubicBezTo>
                  <a:cubicBezTo>
                    <a:pt x="70" y="3115"/>
                    <a:pt x="138" y="3170"/>
                    <a:pt x="921" y="3225"/>
                  </a:cubicBezTo>
                  <a:cubicBezTo>
                    <a:pt x="1181" y="3243"/>
                    <a:pt x="1527" y="3249"/>
                    <a:pt x="1873" y="3249"/>
                  </a:cubicBezTo>
                  <a:cubicBezTo>
                    <a:pt x="2564" y="3249"/>
                    <a:pt x="3254" y="3225"/>
                    <a:pt x="3254" y="3225"/>
                  </a:cubicBezTo>
                  <a:cubicBezTo>
                    <a:pt x="3254" y="3225"/>
                    <a:pt x="3373" y="3228"/>
                    <a:pt x="3551" y="3228"/>
                  </a:cubicBezTo>
                  <a:cubicBezTo>
                    <a:pt x="3992" y="3228"/>
                    <a:pt x="4793" y="3207"/>
                    <a:pt x="5038" y="3060"/>
                  </a:cubicBezTo>
                  <a:cubicBezTo>
                    <a:pt x="5367" y="2868"/>
                    <a:pt x="4873" y="2333"/>
                    <a:pt x="3967" y="1894"/>
                  </a:cubicBezTo>
                  <a:cubicBezTo>
                    <a:pt x="3047" y="1468"/>
                    <a:pt x="2334" y="1112"/>
                    <a:pt x="2334" y="1112"/>
                  </a:cubicBezTo>
                  <a:lnTo>
                    <a:pt x="2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36;p64">
              <a:extLst>
                <a:ext uri="{FF2B5EF4-FFF2-40B4-BE49-F238E27FC236}">
                  <a16:creationId xmlns:a16="http://schemas.microsoft.com/office/drawing/2014/main" id="{17EC746E-C9D7-47FC-A7EA-0C86AB8B6CC8}"/>
                </a:ext>
              </a:extLst>
            </p:cNvPr>
            <p:cNvSpPr/>
            <p:nvPr/>
          </p:nvSpPr>
          <p:spPr>
            <a:xfrm>
              <a:off x="4082860" y="4396790"/>
              <a:ext cx="172549" cy="168850"/>
            </a:xfrm>
            <a:custGeom>
              <a:avLst/>
              <a:gdLst/>
              <a:ahLst/>
              <a:cxnLst/>
              <a:rect l="l" t="t" r="r" b="b"/>
              <a:pathLst>
                <a:path w="5119" h="5010" extrusionOk="0">
                  <a:moveTo>
                    <a:pt x="1304" y="0"/>
                  </a:moveTo>
                  <a:lnTo>
                    <a:pt x="947" y="1071"/>
                  </a:lnTo>
                  <a:cubicBezTo>
                    <a:pt x="947" y="1071"/>
                    <a:pt x="83" y="2196"/>
                    <a:pt x="0" y="2485"/>
                  </a:cubicBezTo>
                  <a:lnTo>
                    <a:pt x="686" y="3569"/>
                  </a:lnTo>
                  <a:cubicBezTo>
                    <a:pt x="1166" y="4310"/>
                    <a:pt x="2429" y="4900"/>
                    <a:pt x="3294" y="4968"/>
                  </a:cubicBezTo>
                  <a:cubicBezTo>
                    <a:pt x="3624" y="4998"/>
                    <a:pt x="3885" y="5010"/>
                    <a:pt x="4094" y="5010"/>
                  </a:cubicBezTo>
                  <a:cubicBezTo>
                    <a:pt x="4380" y="5010"/>
                    <a:pt x="4567" y="4987"/>
                    <a:pt x="4694" y="4955"/>
                  </a:cubicBezTo>
                  <a:cubicBezTo>
                    <a:pt x="5119" y="4873"/>
                    <a:pt x="4652" y="4282"/>
                    <a:pt x="3829" y="3747"/>
                  </a:cubicBezTo>
                  <a:lnTo>
                    <a:pt x="3197" y="3074"/>
                  </a:lnTo>
                  <a:lnTo>
                    <a:pt x="2882" y="2073"/>
                  </a:lnTo>
                  <a:lnTo>
                    <a:pt x="3239" y="1058"/>
                  </a:lnTo>
                  <a:lnTo>
                    <a:pt x="13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37;p64">
              <a:extLst>
                <a:ext uri="{FF2B5EF4-FFF2-40B4-BE49-F238E27FC236}">
                  <a16:creationId xmlns:a16="http://schemas.microsoft.com/office/drawing/2014/main" id="{D0658138-E3CA-4F21-971A-FA3DF937C340}"/>
                </a:ext>
              </a:extLst>
            </p:cNvPr>
            <p:cNvSpPr/>
            <p:nvPr/>
          </p:nvSpPr>
          <p:spPr>
            <a:xfrm>
              <a:off x="4718494" y="3070652"/>
              <a:ext cx="108740" cy="450063"/>
            </a:xfrm>
            <a:custGeom>
              <a:avLst/>
              <a:gdLst/>
              <a:ahLst/>
              <a:cxnLst/>
              <a:rect l="l" t="t" r="r" b="b"/>
              <a:pathLst>
                <a:path w="3226" h="13354" extrusionOk="0">
                  <a:moveTo>
                    <a:pt x="1977" y="1"/>
                  </a:moveTo>
                  <a:lnTo>
                    <a:pt x="69" y="12448"/>
                  </a:lnTo>
                  <a:cubicBezTo>
                    <a:pt x="1" y="12914"/>
                    <a:pt x="358" y="13354"/>
                    <a:pt x="852" y="13354"/>
                  </a:cubicBezTo>
                  <a:cubicBezTo>
                    <a:pt x="1236" y="13354"/>
                    <a:pt x="1578" y="13052"/>
                    <a:pt x="1620" y="12667"/>
                  </a:cubicBezTo>
                  <a:lnTo>
                    <a:pt x="3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38;p64">
              <a:extLst>
                <a:ext uri="{FF2B5EF4-FFF2-40B4-BE49-F238E27FC236}">
                  <a16:creationId xmlns:a16="http://schemas.microsoft.com/office/drawing/2014/main" id="{24614C7D-645B-4178-8C40-BC7618770E28}"/>
                </a:ext>
              </a:extLst>
            </p:cNvPr>
            <p:cNvSpPr/>
            <p:nvPr/>
          </p:nvSpPr>
          <p:spPr>
            <a:xfrm>
              <a:off x="4068500" y="3196909"/>
              <a:ext cx="208683" cy="501426"/>
            </a:xfrm>
            <a:custGeom>
              <a:avLst/>
              <a:gdLst/>
              <a:ahLst/>
              <a:cxnLst/>
              <a:rect l="l" t="t" r="r" b="b"/>
              <a:pathLst>
                <a:path w="6191" h="14878" extrusionOk="0">
                  <a:moveTo>
                    <a:pt x="6190" y="1"/>
                  </a:moveTo>
                  <a:cubicBezTo>
                    <a:pt x="6190" y="1"/>
                    <a:pt x="920" y="5902"/>
                    <a:pt x="0" y="8524"/>
                  </a:cubicBezTo>
                  <a:cubicBezTo>
                    <a:pt x="124" y="12174"/>
                    <a:pt x="4749" y="14877"/>
                    <a:pt x="4749" y="14877"/>
                  </a:cubicBezTo>
                  <a:lnTo>
                    <a:pt x="5353" y="12901"/>
                  </a:lnTo>
                  <a:lnTo>
                    <a:pt x="3129" y="9415"/>
                  </a:lnTo>
                  <a:lnTo>
                    <a:pt x="5435" y="6630"/>
                  </a:lnTo>
                  <a:lnTo>
                    <a:pt x="61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39;p64">
              <a:extLst>
                <a:ext uri="{FF2B5EF4-FFF2-40B4-BE49-F238E27FC236}">
                  <a16:creationId xmlns:a16="http://schemas.microsoft.com/office/drawing/2014/main" id="{C0156520-EED7-417C-9848-4F78DF5AF1C8}"/>
                </a:ext>
              </a:extLst>
            </p:cNvPr>
            <p:cNvSpPr/>
            <p:nvPr/>
          </p:nvSpPr>
          <p:spPr>
            <a:xfrm>
              <a:off x="4296109" y="2892794"/>
              <a:ext cx="180436" cy="252331"/>
            </a:xfrm>
            <a:custGeom>
              <a:avLst/>
              <a:gdLst/>
              <a:ahLst/>
              <a:cxnLst/>
              <a:rect l="l" t="t" r="r" b="b"/>
              <a:pathLst>
                <a:path w="5353" h="7487" extrusionOk="0">
                  <a:moveTo>
                    <a:pt x="2611" y="0"/>
                  </a:moveTo>
                  <a:cubicBezTo>
                    <a:pt x="1362" y="0"/>
                    <a:pt x="0" y="557"/>
                    <a:pt x="0" y="1723"/>
                  </a:cubicBezTo>
                  <a:cubicBezTo>
                    <a:pt x="0" y="3741"/>
                    <a:pt x="1332" y="5635"/>
                    <a:pt x="1332" y="5635"/>
                  </a:cubicBezTo>
                  <a:lnTo>
                    <a:pt x="1497" y="7487"/>
                  </a:lnTo>
                  <a:lnTo>
                    <a:pt x="4022" y="7487"/>
                  </a:lnTo>
                  <a:lnTo>
                    <a:pt x="4145" y="5950"/>
                  </a:lnTo>
                  <a:cubicBezTo>
                    <a:pt x="4145" y="5950"/>
                    <a:pt x="5353" y="5538"/>
                    <a:pt x="5353" y="4358"/>
                  </a:cubicBezTo>
                  <a:cubicBezTo>
                    <a:pt x="5353" y="3192"/>
                    <a:pt x="4584" y="845"/>
                    <a:pt x="4584" y="845"/>
                  </a:cubicBezTo>
                  <a:cubicBezTo>
                    <a:pt x="4349" y="288"/>
                    <a:pt x="3509" y="0"/>
                    <a:pt x="2611" y="0"/>
                  </a:cubicBez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40;p64">
              <a:extLst>
                <a:ext uri="{FF2B5EF4-FFF2-40B4-BE49-F238E27FC236}">
                  <a16:creationId xmlns:a16="http://schemas.microsoft.com/office/drawing/2014/main" id="{3807260C-4D93-4B15-9D52-6438CC1D8F6E}"/>
                </a:ext>
              </a:extLst>
            </p:cNvPr>
            <p:cNvSpPr/>
            <p:nvPr/>
          </p:nvSpPr>
          <p:spPr>
            <a:xfrm>
              <a:off x="4268332" y="2863403"/>
              <a:ext cx="206863" cy="222335"/>
            </a:xfrm>
            <a:custGeom>
              <a:avLst/>
              <a:gdLst/>
              <a:ahLst/>
              <a:cxnLst/>
              <a:rect l="l" t="t" r="r" b="b"/>
              <a:pathLst>
                <a:path w="6137" h="6597" extrusionOk="0">
                  <a:moveTo>
                    <a:pt x="4179" y="0"/>
                  </a:moveTo>
                  <a:cubicBezTo>
                    <a:pt x="3324" y="0"/>
                    <a:pt x="2287" y="116"/>
                    <a:pt x="1593" y="496"/>
                  </a:cubicBezTo>
                  <a:cubicBezTo>
                    <a:pt x="290" y="1209"/>
                    <a:pt x="468" y="2265"/>
                    <a:pt x="468" y="2265"/>
                  </a:cubicBezTo>
                  <a:cubicBezTo>
                    <a:pt x="468" y="2265"/>
                    <a:pt x="1" y="3199"/>
                    <a:pt x="468" y="4448"/>
                  </a:cubicBezTo>
                  <a:cubicBezTo>
                    <a:pt x="934" y="5696"/>
                    <a:pt x="2156" y="6507"/>
                    <a:pt x="2156" y="6507"/>
                  </a:cubicBezTo>
                  <a:lnTo>
                    <a:pt x="2623" y="6575"/>
                  </a:lnTo>
                  <a:cubicBezTo>
                    <a:pt x="2715" y="6589"/>
                    <a:pt x="2807" y="6596"/>
                    <a:pt x="2899" y="6596"/>
                  </a:cubicBezTo>
                  <a:cubicBezTo>
                    <a:pt x="3423" y="6596"/>
                    <a:pt x="3932" y="6366"/>
                    <a:pt x="4283" y="5958"/>
                  </a:cubicBezTo>
                  <a:cubicBezTo>
                    <a:pt x="4283" y="5958"/>
                    <a:pt x="3569" y="5943"/>
                    <a:pt x="3336" y="5394"/>
                  </a:cubicBezTo>
                  <a:cubicBezTo>
                    <a:pt x="3117" y="4860"/>
                    <a:pt x="3103" y="4201"/>
                    <a:pt x="3611" y="4159"/>
                  </a:cubicBezTo>
                  <a:cubicBezTo>
                    <a:pt x="3625" y="4158"/>
                    <a:pt x="3638" y="4158"/>
                    <a:pt x="3652" y="4158"/>
                  </a:cubicBezTo>
                  <a:cubicBezTo>
                    <a:pt x="4109" y="4158"/>
                    <a:pt x="4173" y="4818"/>
                    <a:pt x="4173" y="4818"/>
                  </a:cubicBezTo>
                  <a:cubicBezTo>
                    <a:pt x="4173" y="4818"/>
                    <a:pt x="4352" y="4489"/>
                    <a:pt x="4270" y="4050"/>
                  </a:cubicBezTo>
                  <a:cubicBezTo>
                    <a:pt x="4187" y="3610"/>
                    <a:pt x="3748" y="2924"/>
                    <a:pt x="3748" y="2924"/>
                  </a:cubicBezTo>
                  <a:cubicBezTo>
                    <a:pt x="4352" y="2567"/>
                    <a:pt x="5106" y="1552"/>
                    <a:pt x="5106" y="1552"/>
                  </a:cubicBezTo>
                  <a:cubicBezTo>
                    <a:pt x="6136" y="1072"/>
                    <a:pt x="5655" y="673"/>
                    <a:pt x="5655" y="673"/>
                  </a:cubicBezTo>
                  <a:cubicBezTo>
                    <a:pt x="5655" y="673"/>
                    <a:pt x="5902" y="331"/>
                    <a:pt x="5655" y="166"/>
                  </a:cubicBezTo>
                  <a:cubicBezTo>
                    <a:pt x="5540" y="89"/>
                    <a:pt x="4929" y="0"/>
                    <a:pt x="4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41;p64">
              <a:extLst>
                <a:ext uri="{FF2B5EF4-FFF2-40B4-BE49-F238E27FC236}">
                  <a16:creationId xmlns:a16="http://schemas.microsoft.com/office/drawing/2014/main" id="{0F002F61-FC61-4C0C-8D31-A2D975235AFC}"/>
                </a:ext>
              </a:extLst>
            </p:cNvPr>
            <p:cNvSpPr/>
            <p:nvPr/>
          </p:nvSpPr>
          <p:spPr>
            <a:xfrm>
              <a:off x="4319234" y="3115513"/>
              <a:ext cx="143425" cy="45835"/>
            </a:xfrm>
            <a:custGeom>
              <a:avLst/>
              <a:gdLst/>
              <a:ahLst/>
              <a:cxnLst/>
              <a:rect l="l" t="t" r="r" b="b"/>
              <a:pathLst>
                <a:path w="4255" h="1360" extrusionOk="0">
                  <a:moveTo>
                    <a:pt x="858" y="1"/>
                  </a:moveTo>
                  <a:cubicBezTo>
                    <a:pt x="358" y="1"/>
                    <a:pt x="303" y="55"/>
                    <a:pt x="303" y="55"/>
                  </a:cubicBezTo>
                  <a:lnTo>
                    <a:pt x="1" y="1030"/>
                  </a:lnTo>
                  <a:cubicBezTo>
                    <a:pt x="148" y="1000"/>
                    <a:pt x="352" y="988"/>
                    <a:pt x="593" y="988"/>
                  </a:cubicBezTo>
                  <a:cubicBezTo>
                    <a:pt x="1897" y="988"/>
                    <a:pt x="4255" y="1360"/>
                    <a:pt x="4255" y="1360"/>
                  </a:cubicBezTo>
                  <a:lnTo>
                    <a:pt x="4145" y="879"/>
                  </a:lnTo>
                  <a:cubicBezTo>
                    <a:pt x="4145" y="879"/>
                    <a:pt x="3569" y="165"/>
                    <a:pt x="1991" y="55"/>
                  </a:cubicBezTo>
                  <a:cubicBezTo>
                    <a:pt x="1470" y="14"/>
                    <a:pt x="1108" y="1"/>
                    <a:pt x="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42;p64">
              <a:extLst>
                <a:ext uri="{FF2B5EF4-FFF2-40B4-BE49-F238E27FC236}">
                  <a16:creationId xmlns:a16="http://schemas.microsoft.com/office/drawing/2014/main" id="{73FCAD35-6F09-4CE5-8414-1EF68CAB429B}"/>
                </a:ext>
              </a:extLst>
            </p:cNvPr>
            <p:cNvSpPr/>
            <p:nvPr/>
          </p:nvSpPr>
          <p:spPr>
            <a:xfrm>
              <a:off x="4228555" y="3146555"/>
              <a:ext cx="333603" cy="593872"/>
            </a:xfrm>
            <a:custGeom>
              <a:avLst/>
              <a:gdLst/>
              <a:ahLst/>
              <a:cxnLst/>
              <a:rect l="l" t="t" r="r" b="b"/>
              <a:pathLst>
                <a:path w="9897" h="17621" extrusionOk="0">
                  <a:moveTo>
                    <a:pt x="4066" y="0"/>
                  </a:moveTo>
                  <a:cubicBezTo>
                    <a:pt x="3227" y="0"/>
                    <a:pt x="2691" y="109"/>
                    <a:pt x="2691" y="109"/>
                  </a:cubicBezTo>
                  <a:cubicBezTo>
                    <a:pt x="2691" y="109"/>
                    <a:pt x="358" y="1235"/>
                    <a:pt x="152" y="5310"/>
                  </a:cubicBezTo>
                  <a:cubicBezTo>
                    <a:pt x="15" y="8082"/>
                    <a:pt x="1" y="17072"/>
                    <a:pt x="1" y="17072"/>
                  </a:cubicBezTo>
                  <a:lnTo>
                    <a:pt x="9896" y="17621"/>
                  </a:lnTo>
                  <a:cubicBezTo>
                    <a:pt x="9896" y="17621"/>
                    <a:pt x="9772" y="11458"/>
                    <a:pt x="9457" y="7712"/>
                  </a:cubicBezTo>
                  <a:cubicBezTo>
                    <a:pt x="9251" y="5407"/>
                    <a:pt x="9058" y="3650"/>
                    <a:pt x="8935" y="2648"/>
                  </a:cubicBezTo>
                  <a:cubicBezTo>
                    <a:pt x="8853" y="2031"/>
                    <a:pt x="8524" y="1495"/>
                    <a:pt x="8015" y="1152"/>
                  </a:cubicBezTo>
                  <a:lnTo>
                    <a:pt x="6945" y="439"/>
                  </a:lnTo>
                  <a:cubicBezTo>
                    <a:pt x="5851" y="91"/>
                    <a:pt x="4832" y="0"/>
                    <a:pt x="4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43;p64">
              <a:extLst>
                <a:ext uri="{FF2B5EF4-FFF2-40B4-BE49-F238E27FC236}">
                  <a16:creationId xmlns:a16="http://schemas.microsoft.com/office/drawing/2014/main" id="{C3A500B0-B1E2-42A6-90FB-0412B12176D8}"/>
                </a:ext>
              </a:extLst>
            </p:cNvPr>
            <p:cNvSpPr/>
            <p:nvPr/>
          </p:nvSpPr>
          <p:spPr>
            <a:xfrm>
              <a:off x="4426095" y="3196842"/>
              <a:ext cx="363670" cy="270260"/>
            </a:xfrm>
            <a:custGeom>
              <a:avLst/>
              <a:gdLst/>
              <a:ahLst/>
              <a:cxnLst/>
              <a:rect l="l" t="t" r="r" b="b"/>
              <a:pathLst>
                <a:path w="10789" h="8019" extrusionOk="0">
                  <a:moveTo>
                    <a:pt x="1789" y="1"/>
                  </a:moveTo>
                  <a:cubicBezTo>
                    <a:pt x="659" y="1"/>
                    <a:pt x="1" y="1420"/>
                    <a:pt x="468" y="2418"/>
                  </a:cubicBezTo>
                  <a:cubicBezTo>
                    <a:pt x="935" y="3406"/>
                    <a:pt x="3460" y="6179"/>
                    <a:pt x="4969" y="7483"/>
                  </a:cubicBezTo>
                  <a:cubicBezTo>
                    <a:pt x="5385" y="7843"/>
                    <a:pt x="5896" y="8019"/>
                    <a:pt x="6405" y="8019"/>
                  </a:cubicBezTo>
                  <a:cubicBezTo>
                    <a:pt x="7039" y="8019"/>
                    <a:pt x="7670" y="7747"/>
                    <a:pt x="8112" y="7222"/>
                  </a:cubicBezTo>
                  <a:cubicBezTo>
                    <a:pt x="9718" y="5300"/>
                    <a:pt x="10788" y="1966"/>
                    <a:pt x="10788" y="1966"/>
                  </a:cubicBezTo>
                  <a:lnTo>
                    <a:pt x="9594" y="854"/>
                  </a:lnTo>
                  <a:lnTo>
                    <a:pt x="6382" y="4573"/>
                  </a:lnTo>
                  <a:lnTo>
                    <a:pt x="2814" y="360"/>
                  </a:lnTo>
                  <a:cubicBezTo>
                    <a:pt x="2814" y="360"/>
                    <a:pt x="2801" y="347"/>
                    <a:pt x="2774" y="332"/>
                  </a:cubicBezTo>
                  <a:cubicBezTo>
                    <a:pt x="2420" y="100"/>
                    <a:pt x="2088" y="1"/>
                    <a:pt x="1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44;p64">
              <a:extLst>
                <a:ext uri="{FF2B5EF4-FFF2-40B4-BE49-F238E27FC236}">
                  <a16:creationId xmlns:a16="http://schemas.microsoft.com/office/drawing/2014/main" id="{2A259356-058F-4334-AF96-F95EB37836F7}"/>
                </a:ext>
              </a:extLst>
            </p:cNvPr>
            <p:cNvSpPr/>
            <p:nvPr/>
          </p:nvSpPr>
          <p:spPr>
            <a:xfrm>
              <a:off x="4751800" y="3153936"/>
              <a:ext cx="78201" cy="105489"/>
            </a:xfrm>
            <a:custGeom>
              <a:avLst/>
              <a:gdLst/>
              <a:ahLst/>
              <a:cxnLst/>
              <a:rect l="l" t="t" r="r" b="b"/>
              <a:pathLst>
                <a:path w="2320" h="3130" extrusionOk="0">
                  <a:moveTo>
                    <a:pt x="2059" y="0"/>
                  </a:moveTo>
                  <a:lnTo>
                    <a:pt x="687" y="892"/>
                  </a:lnTo>
                  <a:lnTo>
                    <a:pt x="261" y="343"/>
                  </a:lnTo>
                  <a:cubicBezTo>
                    <a:pt x="261" y="343"/>
                    <a:pt x="14" y="851"/>
                    <a:pt x="56" y="1276"/>
                  </a:cubicBezTo>
                  <a:cubicBezTo>
                    <a:pt x="96" y="1702"/>
                    <a:pt x="261" y="1839"/>
                    <a:pt x="261" y="1839"/>
                  </a:cubicBezTo>
                  <a:lnTo>
                    <a:pt x="1" y="2319"/>
                  </a:lnTo>
                  <a:lnTo>
                    <a:pt x="1016" y="3129"/>
                  </a:lnTo>
                  <a:lnTo>
                    <a:pt x="1318" y="2635"/>
                  </a:lnTo>
                  <a:cubicBezTo>
                    <a:pt x="1318" y="2635"/>
                    <a:pt x="1977" y="2333"/>
                    <a:pt x="2142" y="2031"/>
                  </a:cubicBezTo>
                  <a:cubicBezTo>
                    <a:pt x="2292" y="1715"/>
                    <a:pt x="2197" y="1276"/>
                    <a:pt x="2197" y="1276"/>
                  </a:cubicBezTo>
                  <a:cubicBezTo>
                    <a:pt x="2320" y="1056"/>
                    <a:pt x="2127" y="631"/>
                    <a:pt x="2127" y="631"/>
                  </a:cubicBezTo>
                  <a:cubicBezTo>
                    <a:pt x="2320" y="329"/>
                    <a:pt x="2059" y="0"/>
                    <a:pt x="2059" y="0"/>
                  </a:cubicBez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45;p64">
              <a:extLst>
                <a:ext uri="{FF2B5EF4-FFF2-40B4-BE49-F238E27FC236}">
                  <a16:creationId xmlns:a16="http://schemas.microsoft.com/office/drawing/2014/main" id="{E0F25E1D-93BA-43D3-B16F-F82D2D7A22B1}"/>
                </a:ext>
              </a:extLst>
            </p:cNvPr>
            <p:cNvSpPr/>
            <p:nvPr/>
          </p:nvSpPr>
          <p:spPr>
            <a:xfrm>
              <a:off x="4105075" y="3698331"/>
              <a:ext cx="507028" cy="772461"/>
            </a:xfrm>
            <a:custGeom>
              <a:avLst/>
              <a:gdLst/>
              <a:ahLst/>
              <a:cxnLst/>
              <a:rect l="l" t="t" r="r" b="b"/>
              <a:pathLst>
                <a:path w="15042" h="22920" extrusionOk="0">
                  <a:moveTo>
                    <a:pt x="13559" y="0"/>
                  </a:moveTo>
                  <a:lnTo>
                    <a:pt x="3664" y="234"/>
                  </a:lnTo>
                  <a:cubicBezTo>
                    <a:pt x="3376" y="1208"/>
                    <a:pt x="2978" y="12064"/>
                    <a:pt x="2978" y="12064"/>
                  </a:cubicBezTo>
                  <a:lnTo>
                    <a:pt x="0" y="21437"/>
                  </a:lnTo>
                  <a:lnTo>
                    <a:pt x="1413" y="22041"/>
                  </a:lnTo>
                  <a:lnTo>
                    <a:pt x="2937" y="22686"/>
                  </a:lnTo>
                  <a:cubicBezTo>
                    <a:pt x="2937" y="22686"/>
                    <a:pt x="6395" y="16126"/>
                    <a:pt x="7164" y="13354"/>
                  </a:cubicBezTo>
                  <a:cubicBezTo>
                    <a:pt x="7918" y="10582"/>
                    <a:pt x="8372" y="6753"/>
                    <a:pt x="8372" y="6753"/>
                  </a:cubicBezTo>
                  <a:cubicBezTo>
                    <a:pt x="8372" y="6767"/>
                    <a:pt x="8385" y="6780"/>
                    <a:pt x="8385" y="6807"/>
                  </a:cubicBezTo>
                  <a:lnTo>
                    <a:pt x="10745" y="12462"/>
                  </a:lnTo>
                  <a:lnTo>
                    <a:pt x="12269" y="22919"/>
                  </a:lnTo>
                  <a:lnTo>
                    <a:pt x="15041" y="22919"/>
                  </a:lnTo>
                  <a:cubicBezTo>
                    <a:pt x="15041" y="22919"/>
                    <a:pt x="14972" y="14273"/>
                    <a:pt x="14520" y="10458"/>
                  </a:cubicBezTo>
                  <a:cubicBezTo>
                    <a:pt x="14163" y="7411"/>
                    <a:pt x="13764" y="2581"/>
                    <a:pt x="13614" y="742"/>
                  </a:cubicBezTo>
                  <a:cubicBezTo>
                    <a:pt x="13572" y="275"/>
                    <a:pt x="13559" y="0"/>
                    <a:pt x="1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46;p64">
              <a:extLst>
                <a:ext uri="{FF2B5EF4-FFF2-40B4-BE49-F238E27FC236}">
                  <a16:creationId xmlns:a16="http://schemas.microsoft.com/office/drawing/2014/main" id="{A1873297-F198-42B8-82A9-0F9F1934CDB0}"/>
                </a:ext>
              </a:extLst>
            </p:cNvPr>
            <p:cNvSpPr/>
            <p:nvPr/>
          </p:nvSpPr>
          <p:spPr>
            <a:xfrm>
              <a:off x="4765216" y="3070652"/>
              <a:ext cx="82381" cy="36567"/>
            </a:xfrm>
            <a:custGeom>
              <a:avLst/>
              <a:gdLst/>
              <a:ahLst/>
              <a:cxnLst/>
              <a:rect l="l" t="t" r="r" b="b"/>
              <a:pathLst>
                <a:path w="2444" h="1085" extrusionOk="0">
                  <a:moveTo>
                    <a:pt x="110" y="1"/>
                  </a:moveTo>
                  <a:lnTo>
                    <a:pt x="55" y="398"/>
                  </a:lnTo>
                  <a:cubicBezTo>
                    <a:pt x="0" y="755"/>
                    <a:pt x="275" y="1084"/>
                    <a:pt x="632" y="1084"/>
                  </a:cubicBezTo>
                  <a:lnTo>
                    <a:pt x="1729" y="1084"/>
                  </a:lnTo>
                  <a:cubicBezTo>
                    <a:pt x="2018" y="1084"/>
                    <a:pt x="2265" y="879"/>
                    <a:pt x="2320" y="605"/>
                  </a:cubicBezTo>
                  <a:lnTo>
                    <a:pt x="2443" y="1"/>
                  </a:lnTo>
                  <a:close/>
                </a:path>
              </a:pathLst>
            </a:custGeom>
            <a:solidFill>
              <a:srgbClr val="003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47;p64">
              <a:extLst>
                <a:ext uri="{FF2B5EF4-FFF2-40B4-BE49-F238E27FC236}">
                  <a16:creationId xmlns:a16="http://schemas.microsoft.com/office/drawing/2014/main" id="{C76230F6-4AC6-466C-BD20-1162B0E6B1B0}"/>
                </a:ext>
              </a:extLst>
            </p:cNvPr>
            <p:cNvSpPr/>
            <p:nvPr/>
          </p:nvSpPr>
          <p:spPr>
            <a:xfrm>
              <a:off x="4589891" y="2535088"/>
              <a:ext cx="502848" cy="550328"/>
            </a:xfrm>
            <a:custGeom>
              <a:avLst/>
              <a:gdLst/>
              <a:ahLst/>
              <a:cxnLst/>
              <a:rect l="l" t="t" r="r" b="b"/>
              <a:pathLst>
                <a:path w="14918" h="16329" extrusionOk="0">
                  <a:moveTo>
                    <a:pt x="7416" y="1487"/>
                  </a:moveTo>
                  <a:cubicBezTo>
                    <a:pt x="7569" y="1487"/>
                    <a:pt x="7723" y="1494"/>
                    <a:pt x="7878" y="1508"/>
                  </a:cubicBezTo>
                  <a:cubicBezTo>
                    <a:pt x="11034" y="1796"/>
                    <a:pt x="13326" y="5007"/>
                    <a:pt x="12983" y="8658"/>
                  </a:cubicBezTo>
                  <a:cubicBezTo>
                    <a:pt x="12657" y="12123"/>
                    <a:pt x="10081" y="14761"/>
                    <a:pt x="7120" y="14761"/>
                  </a:cubicBezTo>
                  <a:cubicBezTo>
                    <a:pt x="6962" y="14761"/>
                    <a:pt x="6803" y="14753"/>
                    <a:pt x="6643" y="14738"/>
                  </a:cubicBezTo>
                  <a:cubicBezTo>
                    <a:pt x="3486" y="14449"/>
                    <a:pt x="1194" y="11252"/>
                    <a:pt x="1523" y="7587"/>
                  </a:cubicBezTo>
                  <a:cubicBezTo>
                    <a:pt x="1850" y="4115"/>
                    <a:pt x="4436" y="1487"/>
                    <a:pt x="7416" y="1487"/>
                  </a:cubicBezTo>
                  <a:close/>
                  <a:moveTo>
                    <a:pt x="7640" y="0"/>
                  </a:moveTo>
                  <a:cubicBezTo>
                    <a:pt x="3988" y="0"/>
                    <a:pt x="804" y="3238"/>
                    <a:pt x="412" y="7505"/>
                  </a:cubicBezTo>
                  <a:cubicBezTo>
                    <a:pt x="1" y="12006"/>
                    <a:pt x="2813" y="15946"/>
                    <a:pt x="6698" y="16303"/>
                  </a:cubicBezTo>
                  <a:cubicBezTo>
                    <a:pt x="6888" y="16320"/>
                    <a:pt x="7077" y="16329"/>
                    <a:pt x="7265" y="16329"/>
                  </a:cubicBezTo>
                  <a:cubicBezTo>
                    <a:pt x="10916" y="16329"/>
                    <a:pt x="14101" y="13091"/>
                    <a:pt x="14493" y="8823"/>
                  </a:cubicBezTo>
                  <a:cubicBezTo>
                    <a:pt x="14918" y="4321"/>
                    <a:pt x="12105" y="383"/>
                    <a:pt x="8207" y="26"/>
                  </a:cubicBezTo>
                  <a:cubicBezTo>
                    <a:pt x="8017" y="9"/>
                    <a:pt x="7828" y="0"/>
                    <a:pt x="7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48;p64">
              <a:extLst>
                <a:ext uri="{FF2B5EF4-FFF2-40B4-BE49-F238E27FC236}">
                  <a16:creationId xmlns:a16="http://schemas.microsoft.com/office/drawing/2014/main" id="{870DB5F3-9B8A-48D2-8B60-8A4219F3C646}"/>
                </a:ext>
              </a:extLst>
            </p:cNvPr>
            <p:cNvSpPr/>
            <p:nvPr/>
          </p:nvSpPr>
          <p:spPr>
            <a:xfrm>
              <a:off x="4105075" y="3698331"/>
              <a:ext cx="463546" cy="772461"/>
            </a:xfrm>
            <a:custGeom>
              <a:avLst/>
              <a:gdLst/>
              <a:ahLst/>
              <a:cxnLst/>
              <a:rect l="l" t="t" r="r" b="b"/>
              <a:pathLst>
                <a:path w="13752" h="22920" extrusionOk="0">
                  <a:moveTo>
                    <a:pt x="13559" y="0"/>
                  </a:moveTo>
                  <a:lnTo>
                    <a:pt x="3664" y="234"/>
                  </a:lnTo>
                  <a:cubicBezTo>
                    <a:pt x="3376" y="1208"/>
                    <a:pt x="2978" y="12064"/>
                    <a:pt x="2978" y="12064"/>
                  </a:cubicBezTo>
                  <a:lnTo>
                    <a:pt x="0" y="21437"/>
                  </a:lnTo>
                  <a:lnTo>
                    <a:pt x="1413" y="22041"/>
                  </a:lnTo>
                  <a:cubicBezTo>
                    <a:pt x="1535" y="17485"/>
                    <a:pt x="3564" y="13679"/>
                    <a:pt x="3932" y="13679"/>
                  </a:cubicBezTo>
                  <a:cubicBezTo>
                    <a:pt x="3939" y="13679"/>
                    <a:pt x="3946" y="13680"/>
                    <a:pt x="3952" y="13684"/>
                  </a:cubicBezTo>
                  <a:cubicBezTo>
                    <a:pt x="4040" y="13727"/>
                    <a:pt x="4224" y="13749"/>
                    <a:pt x="4441" y="13749"/>
                  </a:cubicBezTo>
                  <a:cubicBezTo>
                    <a:pt x="4969" y="13749"/>
                    <a:pt x="5698" y="13620"/>
                    <a:pt x="5737" y="13367"/>
                  </a:cubicBezTo>
                  <a:cubicBezTo>
                    <a:pt x="5791" y="13011"/>
                    <a:pt x="4968" y="12599"/>
                    <a:pt x="5105" y="12092"/>
                  </a:cubicBezTo>
                  <a:cubicBezTo>
                    <a:pt x="5243" y="11583"/>
                    <a:pt x="6093" y="6011"/>
                    <a:pt x="6093" y="6011"/>
                  </a:cubicBezTo>
                  <a:cubicBezTo>
                    <a:pt x="6093" y="6011"/>
                    <a:pt x="8015" y="6053"/>
                    <a:pt x="8372" y="6753"/>
                  </a:cubicBezTo>
                  <a:cubicBezTo>
                    <a:pt x="8372" y="6767"/>
                    <a:pt x="8385" y="6780"/>
                    <a:pt x="8385" y="6807"/>
                  </a:cubicBezTo>
                  <a:lnTo>
                    <a:pt x="10745" y="12462"/>
                  </a:lnTo>
                  <a:lnTo>
                    <a:pt x="12269" y="22919"/>
                  </a:lnTo>
                  <a:lnTo>
                    <a:pt x="13298" y="22919"/>
                  </a:lnTo>
                  <a:cubicBezTo>
                    <a:pt x="12736" y="19448"/>
                    <a:pt x="13751" y="13916"/>
                    <a:pt x="13559" y="13464"/>
                  </a:cubicBezTo>
                  <a:cubicBezTo>
                    <a:pt x="13353" y="12956"/>
                    <a:pt x="12544" y="12764"/>
                    <a:pt x="12544" y="12764"/>
                  </a:cubicBezTo>
                  <a:cubicBezTo>
                    <a:pt x="12544" y="12764"/>
                    <a:pt x="11322" y="9854"/>
                    <a:pt x="10924" y="5737"/>
                  </a:cubicBezTo>
                  <a:cubicBezTo>
                    <a:pt x="10553" y="2059"/>
                    <a:pt x="13078" y="934"/>
                    <a:pt x="13614" y="742"/>
                  </a:cubicBezTo>
                  <a:cubicBezTo>
                    <a:pt x="13572" y="275"/>
                    <a:pt x="13559" y="0"/>
                    <a:pt x="13559" y="0"/>
                  </a:cubicBezTo>
                  <a:close/>
                </a:path>
              </a:pathLst>
            </a:custGeom>
            <a:solidFill>
              <a:srgbClr val="2A9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49;p64">
              <a:extLst>
                <a:ext uri="{FF2B5EF4-FFF2-40B4-BE49-F238E27FC236}">
                  <a16:creationId xmlns:a16="http://schemas.microsoft.com/office/drawing/2014/main" id="{2C63C746-0991-44A0-8681-3AEE88F5F2CF}"/>
                </a:ext>
              </a:extLst>
            </p:cNvPr>
            <p:cNvSpPr/>
            <p:nvPr/>
          </p:nvSpPr>
          <p:spPr>
            <a:xfrm>
              <a:off x="4642655" y="2585237"/>
              <a:ext cx="363900" cy="450300"/>
            </a:xfrm>
            <a:prstGeom prst="ellipse">
              <a:avLst/>
            </a:prstGeom>
            <a:solidFill>
              <a:srgbClr val="CCCCCC">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4033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53"/>
          <p:cNvSpPr txBox="1">
            <a:spLocks noGrp="1"/>
          </p:cNvSpPr>
          <p:nvPr>
            <p:ph type="title"/>
          </p:nvPr>
        </p:nvSpPr>
        <p:spPr>
          <a:xfrm>
            <a:off x="713225" y="539500"/>
            <a:ext cx="7717500" cy="62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3200" spc="-150" dirty="0"/>
              <a:t>Design Tips for Mobile screen</a:t>
            </a:r>
            <a:endParaRPr spc="-150" dirty="0"/>
          </a:p>
        </p:txBody>
      </p:sp>
      <p:sp>
        <p:nvSpPr>
          <p:cNvPr id="2" name="Speech Bubble: Oval 1">
            <a:extLst>
              <a:ext uri="{FF2B5EF4-FFF2-40B4-BE49-F238E27FC236}">
                <a16:creationId xmlns:a16="http://schemas.microsoft.com/office/drawing/2014/main" id="{63183FD3-115A-4C94-9EAD-948FBD1B7290}"/>
              </a:ext>
            </a:extLst>
          </p:cNvPr>
          <p:cNvSpPr/>
          <p:nvPr/>
        </p:nvSpPr>
        <p:spPr>
          <a:xfrm>
            <a:off x="5872143" y="1477803"/>
            <a:ext cx="2558582" cy="107078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dk1"/>
              </a:buClr>
              <a:buSzPts val="1400"/>
            </a:pPr>
            <a:r>
              <a:rPr lang="en-US" dirty="0">
                <a:solidFill>
                  <a:schemeClr val="bg1"/>
                </a:solidFill>
                <a:latin typeface="Nunito"/>
              </a:rPr>
              <a:t>Allow users to close the menu easily</a:t>
            </a:r>
            <a:endParaRPr lang="en-US" dirty="0">
              <a:solidFill>
                <a:schemeClr val="bg1"/>
              </a:solidFill>
              <a:latin typeface="Nunito"/>
              <a:sym typeface="Nunito"/>
            </a:endParaRPr>
          </a:p>
        </p:txBody>
      </p:sp>
      <p:pic>
        <p:nvPicPr>
          <p:cNvPr id="4" name="Picture 3">
            <a:extLst>
              <a:ext uri="{FF2B5EF4-FFF2-40B4-BE49-F238E27FC236}">
                <a16:creationId xmlns:a16="http://schemas.microsoft.com/office/drawing/2014/main" id="{2AAD668E-9E8D-47EE-A3CD-7AE27A609D07}"/>
              </a:ext>
            </a:extLst>
          </p:cNvPr>
          <p:cNvPicPr>
            <a:picLocks noChangeAspect="1"/>
          </p:cNvPicPr>
          <p:nvPr/>
        </p:nvPicPr>
        <p:blipFill>
          <a:blip r:embed="rId3"/>
          <a:stretch>
            <a:fillRect/>
          </a:stretch>
        </p:blipFill>
        <p:spPr>
          <a:xfrm>
            <a:off x="5872143" y="2858094"/>
            <a:ext cx="695325" cy="1714500"/>
          </a:xfrm>
          <a:prstGeom prst="rect">
            <a:avLst/>
          </a:prstGeom>
        </p:spPr>
      </p:pic>
    </p:spTree>
    <p:extLst>
      <p:ext uri="{BB962C8B-B14F-4D97-AF65-F5344CB8AC3E}">
        <p14:creationId xmlns:p14="http://schemas.microsoft.com/office/powerpoint/2010/main" val="45072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7"/>
        <p:cNvGrpSpPr/>
        <p:nvPr/>
      </p:nvGrpSpPr>
      <p:grpSpPr>
        <a:xfrm>
          <a:off x="0" y="0"/>
          <a:ext cx="0" cy="0"/>
          <a:chOff x="0" y="0"/>
          <a:chExt cx="0" cy="0"/>
        </a:xfrm>
      </p:grpSpPr>
      <p:sp>
        <p:nvSpPr>
          <p:cNvPr id="2638" name="Google Shape;2638;p60"/>
          <p:cNvSpPr txBox="1">
            <a:spLocks noGrp="1"/>
          </p:cNvSpPr>
          <p:nvPr>
            <p:ph type="title"/>
          </p:nvPr>
        </p:nvSpPr>
        <p:spPr>
          <a:xfrm>
            <a:off x="966450" y="1730693"/>
            <a:ext cx="2884200" cy="577500"/>
          </a:xfrm>
          <a:prstGeom prst="rect">
            <a:avLst/>
          </a:prstGeom>
        </p:spPr>
        <p:txBody>
          <a:bodyPr spcFirstLastPara="1" wrap="square" lIns="91425" tIns="91425" rIns="91425" bIns="91425" anchor="t" anchorCtr="0">
            <a:noAutofit/>
          </a:bodyPr>
          <a:lstStyle/>
          <a:p>
            <a:pPr algn="l"/>
            <a:r>
              <a:rPr lang="en-US" sz="2000" dirty="0"/>
              <a:t>Use expanding sections for single submenus</a:t>
            </a:r>
            <a:endParaRPr sz="2000" dirty="0"/>
          </a:p>
        </p:txBody>
      </p:sp>
      <p:sp>
        <p:nvSpPr>
          <p:cNvPr id="2639" name="Google Shape;2639;p60"/>
          <p:cNvSpPr txBox="1">
            <a:spLocks noGrp="1"/>
          </p:cNvSpPr>
          <p:nvPr>
            <p:ph type="subTitle" idx="1"/>
          </p:nvPr>
        </p:nvSpPr>
        <p:spPr>
          <a:xfrm>
            <a:off x="966450" y="2495561"/>
            <a:ext cx="2884200" cy="1433887"/>
          </a:xfrm>
          <a:prstGeom prst="rect">
            <a:avLst/>
          </a:prstGeom>
        </p:spPr>
        <p:txBody>
          <a:bodyPr spcFirstLastPara="1" wrap="square" lIns="91425" tIns="91425" rIns="91425" bIns="91425" anchor="t" anchorCtr="0">
            <a:noAutofit/>
          </a:bodyPr>
          <a:lstStyle/>
          <a:p>
            <a:pPr marL="0" indent="0" algn="l"/>
            <a:r>
              <a:rPr lang="en-US" dirty="0"/>
              <a:t>C</a:t>
            </a:r>
            <a:r>
              <a:rPr lang="vi-VN" dirty="0"/>
              <a:t>ân nhắc sử dụng các phần mở rộng nếu menu chính chỉ có 1 mức menu con. Ta có thể mở rộng chúng bên dưới mục chính và sử dụng màu nên kahcs cho rõ ràng</a:t>
            </a:r>
            <a:endParaRPr lang="en-US" dirty="0"/>
          </a:p>
        </p:txBody>
      </p:sp>
      <p:grpSp>
        <p:nvGrpSpPr>
          <p:cNvPr id="2640" name="Google Shape;2640;p60"/>
          <p:cNvGrpSpPr/>
          <p:nvPr/>
        </p:nvGrpSpPr>
        <p:grpSpPr>
          <a:xfrm>
            <a:off x="4368649" y="775850"/>
            <a:ext cx="3882600" cy="3674825"/>
            <a:chOff x="4368649" y="775850"/>
            <a:chExt cx="3882600" cy="3674825"/>
          </a:xfrm>
        </p:grpSpPr>
        <p:sp>
          <p:nvSpPr>
            <p:cNvPr id="2641" name="Google Shape;2641;p60"/>
            <p:cNvSpPr/>
            <p:nvPr/>
          </p:nvSpPr>
          <p:spPr>
            <a:xfrm>
              <a:off x="4368649" y="4219375"/>
              <a:ext cx="3882600" cy="2313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0"/>
            <p:cNvSpPr/>
            <p:nvPr/>
          </p:nvSpPr>
          <p:spPr>
            <a:xfrm>
              <a:off x="4968300" y="775850"/>
              <a:ext cx="2775989" cy="3591809"/>
            </a:xfrm>
            <a:custGeom>
              <a:avLst/>
              <a:gdLst/>
              <a:ahLst/>
              <a:cxnLst/>
              <a:rect l="l" t="t" r="r" b="b"/>
              <a:pathLst>
                <a:path w="67530" h="87376" extrusionOk="0">
                  <a:moveTo>
                    <a:pt x="3978" y="1"/>
                  </a:moveTo>
                  <a:cubicBezTo>
                    <a:pt x="1791" y="1"/>
                    <a:pt x="1" y="1773"/>
                    <a:pt x="1" y="3960"/>
                  </a:cubicBezTo>
                  <a:lnTo>
                    <a:pt x="1" y="83399"/>
                  </a:lnTo>
                  <a:cubicBezTo>
                    <a:pt x="1" y="85602"/>
                    <a:pt x="1791" y="87376"/>
                    <a:pt x="3978" y="87376"/>
                  </a:cubicBezTo>
                  <a:lnTo>
                    <a:pt x="63552" y="87376"/>
                  </a:lnTo>
                  <a:cubicBezTo>
                    <a:pt x="65756" y="87376"/>
                    <a:pt x="67529" y="85602"/>
                    <a:pt x="67529" y="83399"/>
                  </a:cubicBezTo>
                  <a:lnTo>
                    <a:pt x="67529" y="3960"/>
                  </a:lnTo>
                  <a:cubicBezTo>
                    <a:pt x="67529" y="1773"/>
                    <a:pt x="65756" y="1"/>
                    <a:pt x="63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747BC58D-2477-4B05-8ED0-FF4451A78880}"/>
              </a:ext>
            </a:extLst>
          </p:cNvPr>
          <p:cNvPicPr>
            <a:picLocks noChangeAspect="1"/>
          </p:cNvPicPr>
          <p:nvPr/>
        </p:nvPicPr>
        <p:blipFill>
          <a:blip r:embed="rId3"/>
          <a:stretch>
            <a:fillRect/>
          </a:stretch>
        </p:blipFill>
        <p:spPr>
          <a:xfrm>
            <a:off x="5156887" y="902626"/>
            <a:ext cx="2430162" cy="3316749"/>
          </a:xfrm>
          <a:prstGeom prst="rect">
            <a:avLst/>
          </a:prstGeom>
        </p:spPr>
      </p:pic>
      <p:pic>
        <p:nvPicPr>
          <p:cNvPr id="7" name="Picture 6">
            <a:extLst>
              <a:ext uri="{FF2B5EF4-FFF2-40B4-BE49-F238E27FC236}">
                <a16:creationId xmlns:a16="http://schemas.microsoft.com/office/drawing/2014/main" id="{39D52A3F-C168-4559-9948-10B55DDB14C4}"/>
              </a:ext>
            </a:extLst>
          </p:cNvPr>
          <p:cNvPicPr>
            <a:picLocks noChangeAspect="1"/>
          </p:cNvPicPr>
          <p:nvPr/>
        </p:nvPicPr>
        <p:blipFill>
          <a:blip r:embed="rId4"/>
          <a:stretch>
            <a:fillRect/>
          </a:stretch>
        </p:blipFill>
        <p:spPr>
          <a:xfrm>
            <a:off x="5156888" y="902626"/>
            <a:ext cx="2430162" cy="33167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7"/>
        <p:cNvGrpSpPr/>
        <p:nvPr/>
      </p:nvGrpSpPr>
      <p:grpSpPr>
        <a:xfrm>
          <a:off x="0" y="0"/>
          <a:ext cx="0" cy="0"/>
          <a:chOff x="0" y="0"/>
          <a:chExt cx="0" cy="0"/>
        </a:xfrm>
      </p:grpSpPr>
      <p:sp>
        <p:nvSpPr>
          <p:cNvPr id="2648" name="Google Shape;2648;p61"/>
          <p:cNvSpPr txBox="1">
            <a:spLocks noGrp="1"/>
          </p:cNvSpPr>
          <p:nvPr>
            <p:ph type="title"/>
          </p:nvPr>
        </p:nvSpPr>
        <p:spPr>
          <a:xfrm>
            <a:off x="4843274" y="1638325"/>
            <a:ext cx="3361611" cy="851100"/>
          </a:xfrm>
          <a:prstGeom prst="rect">
            <a:avLst/>
          </a:prstGeom>
        </p:spPr>
        <p:txBody>
          <a:bodyPr spcFirstLastPara="1" wrap="square" lIns="91425" tIns="91425" rIns="91425" bIns="91425" anchor="t" anchorCtr="0">
            <a:noAutofit/>
          </a:bodyPr>
          <a:lstStyle/>
          <a:p>
            <a:pPr marL="0" lvl="0" indent="0"/>
            <a:r>
              <a:rPr lang="en-US" sz="1800" dirty="0"/>
              <a:t>Replace mega menus and multiple submenus with overlapping menus</a:t>
            </a:r>
            <a:endParaRPr sz="1800" dirty="0"/>
          </a:p>
        </p:txBody>
      </p:sp>
      <p:sp>
        <p:nvSpPr>
          <p:cNvPr id="2649" name="Google Shape;2649;p61"/>
          <p:cNvSpPr txBox="1">
            <a:spLocks noGrp="1"/>
          </p:cNvSpPr>
          <p:nvPr>
            <p:ph type="subTitle" idx="1"/>
          </p:nvPr>
        </p:nvSpPr>
        <p:spPr>
          <a:xfrm>
            <a:off x="4966843" y="2489425"/>
            <a:ext cx="2884200" cy="8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Nếu</a:t>
            </a:r>
            <a:r>
              <a:rPr lang="en-US" dirty="0"/>
              <a:t> </a:t>
            </a:r>
            <a:r>
              <a:rPr lang="en-US" dirty="0" err="1"/>
              <a:t>bạn</a:t>
            </a:r>
            <a:r>
              <a:rPr lang="en-US" dirty="0"/>
              <a:t> </a:t>
            </a:r>
            <a:r>
              <a:rPr lang="en-US" dirty="0" err="1"/>
              <a:t>cần</a:t>
            </a:r>
            <a:r>
              <a:rPr lang="en-US" dirty="0"/>
              <a:t> </a:t>
            </a:r>
            <a:r>
              <a:rPr lang="en-US" dirty="0" err="1"/>
              <a:t>mở</a:t>
            </a:r>
            <a:r>
              <a:rPr lang="en-US" dirty="0"/>
              <a:t> </a:t>
            </a:r>
            <a:r>
              <a:rPr lang="en-US" dirty="0" err="1"/>
              <a:t>rộng</a:t>
            </a:r>
            <a:r>
              <a:rPr lang="en-US" dirty="0"/>
              <a:t> </a:t>
            </a:r>
            <a:r>
              <a:rPr lang="en-US" dirty="0" err="1"/>
              <a:t>nhiều</a:t>
            </a:r>
            <a:r>
              <a:rPr lang="en-US" dirty="0"/>
              <a:t> menu con </a:t>
            </a:r>
            <a:r>
              <a:rPr lang="en-US" dirty="0" err="1"/>
              <a:t>hoặc</a:t>
            </a:r>
            <a:r>
              <a:rPr lang="en-US" dirty="0"/>
              <a:t> </a:t>
            </a:r>
            <a:r>
              <a:rPr lang="en-US" dirty="0" err="1"/>
              <a:t>định</a:t>
            </a:r>
            <a:r>
              <a:rPr lang="en-US" dirty="0"/>
              <a:t> </a:t>
            </a:r>
            <a:r>
              <a:rPr lang="en-US" dirty="0" err="1"/>
              <a:t>cấu</a:t>
            </a:r>
            <a:r>
              <a:rPr lang="en-US" dirty="0"/>
              <a:t> </a:t>
            </a:r>
            <a:r>
              <a:rPr lang="en-US" dirty="0" err="1"/>
              <a:t>hình</a:t>
            </a:r>
            <a:r>
              <a:rPr lang="en-US" dirty="0"/>
              <a:t> </a:t>
            </a:r>
            <a:r>
              <a:rPr lang="en-US" dirty="0" err="1"/>
              <a:t>lại</a:t>
            </a:r>
            <a:r>
              <a:rPr lang="en-US" dirty="0"/>
              <a:t> menu </a:t>
            </a:r>
            <a:r>
              <a:rPr lang="en-US" dirty="0" err="1"/>
              <a:t>chính</a:t>
            </a:r>
            <a:r>
              <a:rPr lang="en-US" dirty="0"/>
              <a:t>, </a:t>
            </a:r>
            <a:r>
              <a:rPr lang="en-US" dirty="0" err="1"/>
              <a:t>hãy</a:t>
            </a:r>
            <a:r>
              <a:rPr lang="en-US" dirty="0"/>
              <a:t> </a:t>
            </a:r>
            <a:r>
              <a:rPr lang="en-US" dirty="0" err="1"/>
              <a:t>chọn</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chồng</a:t>
            </a:r>
            <a:r>
              <a:rPr lang="en-US" dirty="0"/>
              <a:t> </a:t>
            </a:r>
            <a:r>
              <a:rPr lang="en-US" dirty="0" err="1"/>
              <a:t>chéo</a:t>
            </a:r>
            <a:endParaRPr dirty="0"/>
          </a:p>
        </p:txBody>
      </p:sp>
      <p:grpSp>
        <p:nvGrpSpPr>
          <p:cNvPr id="17" name="Google Shape;2640;p60">
            <a:extLst>
              <a:ext uri="{FF2B5EF4-FFF2-40B4-BE49-F238E27FC236}">
                <a16:creationId xmlns:a16="http://schemas.microsoft.com/office/drawing/2014/main" id="{89BCB092-7920-4161-8497-E02566035271}"/>
              </a:ext>
            </a:extLst>
          </p:cNvPr>
          <p:cNvGrpSpPr/>
          <p:nvPr/>
        </p:nvGrpSpPr>
        <p:grpSpPr>
          <a:xfrm>
            <a:off x="836870" y="786599"/>
            <a:ext cx="3882600" cy="3674825"/>
            <a:chOff x="4368649" y="775850"/>
            <a:chExt cx="3882600" cy="3674825"/>
          </a:xfrm>
        </p:grpSpPr>
        <p:sp>
          <p:nvSpPr>
            <p:cNvPr id="18" name="Google Shape;2641;p60">
              <a:extLst>
                <a:ext uri="{FF2B5EF4-FFF2-40B4-BE49-F238E27FC236}">
                  <a16:creationId xmlns:a16="http://schemas.microsoft.com/office/drawing/2014/main" id="{625981B7-E2A7-4E61-802E-C438BF3958AC}"/>
                </a:ext>
              </a:extLst>
            </p:cNvPr>
            <p:cNvSpPr/>
            <p:nvPr/>
          </p:nvSpPr>
          <p:spPr>
            <a:xfrm>
              <a:off x="4368649" y="4219375"/>
              <a:ext cx="3882600" cy="2313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42;p60">
              <a:extLst>
                <a:ext uri="{FF2B5EF4-FFF2-40B4-BE49-F238E27FC236}">
                  <a16:creationId xmlns:a16="http://schemas.microsoft.com/office/drawing/2014/main" id="{570742AD-8D5E-45D0-802E-D2D5392B9B5F}"/>
                </a:ext>
              </a:extLst>
            </p:cNvPr>
            <p:cNvSpPr/>
            <p:nvPr/>
          </p:nvSpPr>
          <p:spPr>
            <a:xfrm>
              <a:off x="4968300" y="775850"/>
              <a:ext cx="2775989" cy="3591809"/>
            </a:xfrm>
            <a:custGeom>
              <a:avLst/>
              <a:gdLst/>
              <a:ahLst/>
              <a:cxnLst/>
              <a:rect l="l" t="t" r="r" b="b"/>
              <a:pathLst>
                <a:path w="67530" h="87376" extrusionOk="0">
                  <a:moveTo>
                    <a:pt x="3978" y="1"/>
                  </a:moveTo>
                  <a:cubicBezTo>
                    <a:pt x="1791" y="1"/>
                    <a:pt x="1" y="1773"/>
                    <a:pt x="1" y="3960"/>
                  </a:cubicBezTo>
                  <a:lnTo>
                    <a:pt x="1" y="83399"/>
                  </a:lnTo>
                  <a:cubicBezTo>
                    <a:pt x="1" y="85602"/>
                    <a:pt x="1791" y="87376"/>
                    <a:pt x="3978" y="87376"/>
                  </a:cubicBezTo>
                  <a:lnTo>
                    <a:pt x="63552" y="87376"/>
                  </a:lnTo>
                  <a:cubicBezTo>
                    <a:pt x="65756" y="87376"/>
                    <a:pt x="67529" y="85602"/>
                    <a:pt x="67529" y="83399"/>
                  </a:cubicBezTo>
                  <a:lnTo>
                    <a:pt x="67529" y="3960"/>
                  </a:lnTo>
                  <a:cubicBezTo>
                    <a:pt x="67529" y="1773"/>
                    <a:pt x="65756" y="1"/>
                    <a:pt x="63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a:extLst>
              <a:ext uri="{FF2B5EF4-FFF2-40B4-BE49-F238E27FC236}">
                <a16:creationId xmlns:a16="http://schemas.microsoft.com/office/drawing/2014/main" id="{5569191A-86A0-4BE4-BAD6-404101AE5037}"/>
              </a:ext>
            </a:extLst>
          </p:cNvPr>
          <p:cNvPicPr>
            <a:picLocks noChangeAspect="1"/>
          </p:cNvPicPr>
          <p:nvPr/>
        </p:nvPicPr>
        <p:blipFill>
          <a:blip r:embed="rId3"/>
          <a:stretch>
            <a:fillRect/>
          </a:stretch>
        </p:blipFill>
        <p:spPr>
          <a:xfrm>
            <a:off x="1625109" y="913375"/>
            <a:ext cx="2430162" cy="3316749"/>
          </a:xfrm>
          <a:prstGeom prst="rect">
            <a:avLst/>
          </a:prstGeom>
        </p:spPr>
      </p:pic>
      <p:pic>
        <p:nvPicPr>
          <p:cNvPr id="3" name="Picture 2">
            <a:extLst>
              <a:ext uri="{FF2B5EF4-FFF2-40B4-BE49-F238E27FC236}">
                <a16:creationId xmlns:a16="http://schemas.microsoft.com/office/drawing/2014/main" id="{325B29B0-D4DE-4482-B7AF-B2462A121A33}"/>
              </a:ext>
            </a:extLst>
          </p:cNvPr>
          <p:cNvPicPr>
            <a:picLocks noChangeAspect="1"/>
          </p:cNvPicPr>
          <p:nvPr/>
        </p:nvPicPr>
        <p:blipFill>
          <a:blip r:embed="rId4"/>
          <a:stretch>
            <a:fillRect/>
          </a:stretch>
        </p:blipFill>
        <p:spPr>
          <a:xfrm>
            <a:off x="1618244" y="913375"/>
            <a:ext cx="2437027" cy="3316749"/>
          </a:xfrm>
          <a:prstGeom prst="rect">
            <a:avLst/>
          </a:prstGeom>
        </p:spPr>
      </p:pic>
      <p:pic>
        <p:nvPicPr>
          <p:cNvPr id="5" name="Picture 4">
            <a:extLst>
              <a:ext uri="{FF2B5EF4-FFF2-40B4-BE49-F238E27FC236}">
                <a16:creationId xmlns:a16="http://schemas.microsoft.com/office/drawing/2014/main" id="{F7671CBF-7134-4B8F-A3CF-DB7F8B944200}"/>
              </a:ext>
            </a:extLst>
          </p:cNvPr>
          <p:cNvPicPr>
            <a:picLocks noChangeAspect="1"/>
          </p:cNvPicPr>
          <p:nvPr/>
        </p:nvPicPr>
        <p:blipFill>
          <a:blip r:embed="rId5"/>
          <a:stretch>
            <a:fillRect/>
          </a:stretch>
        </p:blipFill>
        <p:spPr>
          <a:xfrm>
            <a:off x="1618244" y="913375"/>
            <a:ext cx="2437027" cy="33167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grpSp>
        <p:nvGrpSpPr>
          <p:cNvPr id="303" name="Google Shape;303;p35"/>
          <p:cNvGrpSpPr/>
          <p:nvPr/>
        </p:nvGrpSpPr>
        <p:grpSpPr>
          <a:xfrm>
            <a:off x="4770610" y="1309390"/>
            <a:ext cx="2593546" cy="1407660"/>
            <a:chOff x="1036250" y="238125"/>
            <a:chExt cx="3015050" cy="1591475"/>
          </a:xfrm>
        </p:grpSpPr>
        <p:sp>
          <p:nvSpPr>
            <p:cNvPr id="304" name="Google Shape;304;p35"/>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35"/>
          <p:cNvSpPr/>
          <p:nvPr/>
        </p:nvSpPr>
        <p:spPr>
          <a:xfrm>
            <a:off x="6991237" y="1030600"/>
            <a:ext cx="700500" cy="70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5"/>
          <p:cNvGrpSpPr/>
          <p:nvPr/>
        </p:nvGrpSpPr>
        <p:grpSpPr>
          <a:xfrm>
            <a:off x="3199449" y="3250753"/>
            <a:ext cx="2593546" cy="1407660"/>
            <a:chOff x="1036250" y="238125"/>
            <a:chExt cx="3015050" cy="1591475"/>
          </a:xfrm>
        </p:grpSpPr>
        <p:sp>
          <p:nvSpPr>
            <p:cNvPr id="308" name="Google Shape;308;p35"/>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35"/>
          <p:cNvSpPr/>
          <p:nvPr/>
        </p:nvSpPr>
        <p:spPr>
          <a:xfrm>
            <a:off x="2927025" y="2971963"/>
            <a:ext cx="700500" cy="70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5"/>
          <p:cNvGrpSpPr/>
          <p:nvPr/>
        </p:nvGrpSpPr>
        <p:grpSpPr>
          <a:xfrm>
            <a:off x="1459549" y="1309390"/>
            <a:ext cx="2593546" cy="1407660"/>
            <a:chOff x="1036250" y="238125"/>
            <a:chExt cx="3015050" cy="1591475"/>
          </a:xfrm>
        </p:grpSpPr>
        <p:sp>
          <p:nvSpPr>
            <p:cNvPr id="312" name="Google Shape;312;p35"/>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5"/>
          <p:cNvSpPr/>
          <p:nvPr/>
        </p:nvSpPr>
        <p:spPr>
          <a:xfrm>
            <a:off x="1187125" y="1030600"/>
            <a:ext cx="700500" cy="70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txBox="1">
            <a:spLocks noGrp="1"/>
          </p:cNvSpPr>
          <p:nvPr>
            <p:ph type="title"/>
          </p:nvPr>
        </p:nvSpPr>
        <p:spPr>
          <a:xfrm>
            <a:off x="713225" y="539500"/>
            <a:ext cx="7717500" cy="643500"/>
          </a:xfrm>
          <a:prstGeom prst="rect">
            <a:avLst/>
          </a:prstGeom>
        </p:spPr>
        <p:txBody>
          <a:bodyPr spcFirstLastPara="1" wrap="square" lIns="91425" tIns="91425" rIns="91425" bIns="91425" anchor="t" anchorCtr="0">
            <a:noAutofit/>
          </a:bodyPr>
          <a:lstStyle/>
          <a:p>
            <a:pPr lvl="0"/>
            <a:r>
              <a:rPr lang="en-US" sz="3200" spc="-300" dirty="0"/>
              <a:t>DESIGN TIPS</a:t>
            </a:r>
            <a:endParaRPr spc="-300" dirty="0"/>
          </a:p>
        </p:txBody>
      </p:sp>
      <p:sp>
        <p:nvSpPr>
          <p:cNvPr id="316" name="Google Shape;316;p35"/>
          <p:cNvSpPr txBox="1">
            <a:spLocks noGrp="1"/>
          </p:cNvSpPr>
          <p:nvPr>
            <p:ph type="subTitle" idx="1"/>
          </p:nvPr>
        </p:nvSpPr>
        <p:spPr>
          <a:xfrm>
            <a:off x="1632371" y="1661257"/>
            <a:ext cx="2257800" cy="954141"/>
          </a:xfrm>
          <a:prstGeom prst="rect">
            <a:avLst/>
          </a:prstGeom>
        </p:spPr>
        <p:txBody>
          <a:bodyPr spcFirstLastPara="1" wrap="square" lIns="91425" tIns="91425" rIns="91425" bIns="91425" anchor="t" anchorCtr="0">
            <a:noAutofit/>
          </a:bodyPr>
          <a:lstStyle/>
          <a:p>
            <a:pPr marL="0" indent="0">
              <a:spcAft>
                <a:spcPts val="1200"/>
              </a:spcAft>
            </a:pPr>
            <a:r>
              <a:rPr lang="en-US" sz="2000" spc="-150" dirty="0"/>
              <a:t>Design tips for any size</a:t>
            </a:r>
          </a:p>
        </p:txBody>
      </p:sp>
      <p:sp>
        <p:nvSpPr>
          <p:cNvPr id="318" name="Google Shape;318;p35"/>
          <p:cNvSpPr txBox="1">
            <a:spLocks noGrp="1"/>
          </p:cNvSpPr>
          <p:nvPr>
            <p:ph type="title" idx="3"/>
          </p:nvPr>
        </p:nvSpPr>
        <p:spPr>
          <a:xfrm>
            <a:off x="1229275" y="1078304"/>
            <a:ext cx="6162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9" name="Google Shape;319;p35"/>
          <p:cNvSpPr txBox="1">
            <a:spLocks noGrp="1"/>
          </p:cNvSpPr>
          <p:nvPr>
            <p:ph type="subTitle" idx="4"/>
          </p:nvPr>
        </p:nvSpPr>
        <p:spPr>
          <a:xfrm>
            <a:off x="3367317" y="3550838"/>
            <a:ext cx="2257800" cy="700500"/>
          </a:xfrm>
          <a:prstGeom prst="rect">
            <a:avLst/>
          </a:prstGeom>
        </p:spPr>
        <p:txBody>
          <a:bodyPr spcFirstLastPara="1" wrap="square" lIns="91425" tIns="91425" rIns="91425" bIns="91425" anchor="t" anchorCtr="0">
            <a:noAutofit/>
          </a:bodyPr>
          <a:lstStyle/>
          <a:p>
            <a:pPr marL="0" indent="0" fontAlgn="base">
              <a:spcAft>
                <a:spcPts val="1200"/>
              </a:spcAft>
            </a:pPr>
            <a:r>
              <a:rPr lang="en-US" sz="2000" spc="-150" dirty="0"/>
              <a:t>Design Tips for Mobile Screens</a:t>
            </a:r>
          </a:p>
        </p:txBody>
      </p:sp>
      <p:sp>
        <p:nvSpPr>
          <p:cNvPr id="321" name="Google Shape;321;p35"/>
          <p:cNvSpPr txBox="1">
            <a:spLocks noGrp="1"/>
          </p:cNvSpPr>
          <p:nvPr>
            <p:ph type="title" idx="6"/>
          </p:nvPr>
        </p:nvSpPr>
        <p:spPr>
          <a:xfrm>
            <a:off x="2969175" y="3030817"/>
            <a:ext cx="6162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22" name="Google Shape;322;p35"/>
          <p:cNvSpPr txBox="1">
            <a:spLocks noGrp="1"/>
          </p:cNvSpPr>
          <p:nvPr>
            <p:ph type="subTitle" idx="7"/>
          </p:nvPr>
        </p:nvSpPr>
        <p:spPr>
          <a:xfrm>
            <a:off x="4782634" y="1666664"/>
            <a:ext cx="2467502" cy="907752"/>
          </a:xfrm>
          <a:prstGeom prst="rect">
            <a:avLst/>
          </a:prstGeom>
        </p:spPr>
        <p:txBody>
          <a:bodyPr spcFirstLastPara="1" wrap="square" lIns="91425" tIns="91425" rIns="91425" bIns="91425" anchor="t" anchorCtr="0">
            <a:noAutofit/>
          </a:bodyPr>
          <a:lstStyle/>
          <a:p>
            <a:pPr fontAlgn="base"/>
            <a:r>
              <a:rPr lang="en-US" sz="2000" spc="-150" dirty="0"/>
              <a:t>Design Tips for Desktops</a:t>
            </a:r>
          </a:p>
        </p:txBody>
      </p:sp>
      <p:sp>
        <p:nvSpPr>
          <p:cNvPr id="324" name="Google Shape;324;p35"/>
          <p:cNvSpPr txBox="1">
            <a:spLocks noGrp="1"/>
          </p:cNvSpPr>
          <p:nvPr>
            <p:ph type="title" idx="9"/>
          </p:nvPr>
        </p:nvSpPr>
        <p:spPr>
          <a:xfrm>
            <a:off x="7041449" y="1078304"/>
            <a:ext cx="6162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500"/>
                                        <p:tgtEl>
                                          <p:spTgt spid="303"/>
                                        </p:tgtEl>
                                      </p:cBhvr>
                                    </p:animEffect>
                                  </p:childTnLst>
                                </p:cTn>
                              </p:par>
                              <p:par>
                                <p:cTn id="8" presetID="10" presetClass="entr" presetSubtype="0" fill="hold" nodeType="withEffect">
                                  <p:stCondLst>
                                    <p:cond delay="0"/>
                                  </p:stCondLst>
                                  <p:childTnLst>
                                    <p:set>
                                      <p:cBhvr>
                                        <p:cTn id="9" dur="1" fill="hold">
                                          <p:stCondLst>
                                            <p:cond delay="0"/>
                                          </p:stCondLst>
                                        </p:cTn>
                                        <p:tgtEl>
                                          <p:spTgt spid="307"/>
                                        </p:tgtEl>
                                        <p:attrNameLst>
                                          <p:attrName>style.visibility</p:attrName>
                                        </p:attrNameLst>
                                      </p:cBhvr>
                                      <p:to>
                                        <p:strVal val="visible"/>
                                      </p:to>
                                    </p:set>
                                    <p:animEffect transition="in" filter="fade">
                                      <p:cBhvr>
                                        <p:cTn id="10" dur="500"/>
                                        <p:tgtEl>
                                          <p:spTgt spid="3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0"/>
                                        </p:tgtEl>
                                        <p:attrNameLst>
                                          <p:attrName>style.visibility</p:attrName>
                                        </p:attrNameLst>
                                      </p:cBhvr>
                                      <p:to>
                                        <p:strVal val="visible"/>
                                      </p:to>
                                    </p:set>
                                    <p:animEffect transition="in" filter="fade">
                                      <p:cBhvr>
                                        <p:cTn id="13" dur="500"/>
                                        <p:tgtEl>
                                          <p:spTgt spid="310"/>
                                        </p:tgtEl>
                                      </p:cBhvr>
                                    </p:animEffect>
                                  </p:childTnLst>
                                </p:cTn>
                              </p:par>
                              <p:par>
                                <p:cTn id="14" presetID="10" presetClass="entr" presetSubtype="0" fill="hold" nodeType="withEffect">
                                  <p:stCondLst>
                                    <p:cond delay="0"/>
                                  </p:stCondLst>
                                  <p:childTnLst>
                                    <p:set>
                                      <p:cBhvr>
                                        <p:cTn id="15" dur="1" fill="hold">
                                          <p:stCondLst>
                                            <p:cond delay="0"/>
                                          </p:stCondLst>
                                        </p:cTn>
                                        <p:tgtEl>
                                          <p:spTgt spid="311"/>
                                        </p:tgtEl>
                                        <p:attrNameLst>
                                          <p:attrName>style.visibility</p:attrName>
                                        </p:attrNameLst>
                                      </p:cBhvr>
                                      <p:to>
                                        <p:strVal val="visible"/>
                                      </p:to>
                                    </p:set>
                                    <p:animEffect transition="in" filter="fade">
                                      <p:cBhvr>
                                        <p:cTn id="16" dur="500"/>
                                        <p:tgtEl>
                                          <p:spTgt spid="3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6">
                                            <p:txEl>
                                              <p:pRg st="0" end="0"/>
                                            </p:txEl>
                                          </p:spTgt>
                                        </p:tgtEl>
                                        <p:attrNameLst>
                                          <p:attrName>style.visibility</p:attrName>
                                        </p:attrNameLst>
                                      </p:cBhvr>
                                      <p:to>
                                        <p:strVal val="visible"/>
                                      </p:to>
                                    </p:set>
                                    <p:animEffect transition="in" filter="fade">
                                      <p:cBhvr>
                                        <p:cTn id="19" dur="500"/>
                                        <p:tgtEl>
                                          <p:spTgt spid="316">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9">
                                            <p:txEl>
                                              <p:pRg st="0" end="0"/>
                                            </p:txEl>
                                          </p:spTgt>
                                        </p:tgtEl>
                                        <p:attrNameLst>
                                          <p:attrName>style.visibility</p:attrName>
                                        </p:attrNameLst>
                                      </p:cBhvr>
                                      <p:to>
                                        <p:strVal val="visible"/>
                                      </p:to>
                                    </p:set>
                                    <p:animEffect transition="in" filter="fade">
                                      <p:cBhvr>
                                        <p:cTn id="22" dur="500"/>
                                        <p:tgtEl>
                                          <p:spTgt spid="319">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1"/>
                                        </p:tgtEl>
                                        <p:attrNameLst>
                                          <p:attrName>style.visibility</p:attrName>
                                        </p:attrNameLst>
                                      </p:cBhvr>
                                      <p:to>
                                        <p:strVal val="visible"/>
                                      </p:to>
                                    </p:set>
                                    <p:animEffect transition="in" filter="fade">
                                      <p:cBhvr>
                                        <p:cTn id="25" dur="500"/>
                                        <p:tgtEl>
                                          <p:spTgt spid="3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2">
                                            <p:txEl>
                                              <p:pRg st="0" end="0"/>
                                            </p:txEl>
                                          </p:spTgt>
                                        </p:tgtEl>
                                        <p:attrNameLst>
                                          <p:attrName>style.visibility</p:attrName>
                                        </p:attrNameLst>
                                      </p:cBhvr>
                                      <p:to>
                                        <p:strVal val="visible"/>
                                      </p:to>
                                    </p:set>
                                    <p:animEffect transition="in" filter="fade">
                                      <p:cBhvr>
                                        <p:cTn id="28" dur="500"/>
                                        <p:tgtEl>
                                          <p:spTgt spid="322">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8"/>
                                        </p:tgtEl>
                                        <p:attrNameLst>
                                          <p:attrName>style.visibility</p:attrName>
                                        </p:attrNameLst>
                                      </p:cBhvr>
                                      <p:to>
                                        <p:strVal val="visible"/>
                                      </p:to>
                                    </p:set>
                                    <p:animEffect transition="in" filter="fade">
                                      <p:cBhvr>
                                        <p:cTn id="31" dur="500"/>
                                        <p:tgtEl>
                                          <p:spTgt spid="3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4"/>
                                        </p:tgtEl>
                                        <p:attrNameLst>
                                          <p:attrName>style.visibility</p:attrName>
                                        </p:attrNameLst>
                                      </p:cBhvr>
                                      <p:to>
                                        <p:strVal val="visible"/>
                                      </p:to>
                                    </p:set>
                                    <p:animEffect transition="in" filter="fade">
                                      <p:cBhvr>
                                        <p:cTn id="34" dur="500"/>
                                        <p:tgtEl>
                                          <p:spTgt spid="3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6"/>
                                        </p:tgtEl>
                                        <p:attrNameLst>
                                          <p:attrName>style.visibility</p:attrName>
                                        </p:attrNameLst>
                                      </p:cBhvr>
                                      <p:to>
                                        <p:strVal val="visible"/>
                                      </p:to>
                                    </p:set>
                                    <p:animEffect transition="in" filter="fade">
                                      <p:cBhvr>
                                        <p:cTn id="37" dur="500"/>
                                        <p:tgtEl>
                                          <p:spTgt spid="30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4"/>
                                        </p:tgtEl>
                                        <p:attrNameLst>
                                          <p:attrName>style.visibility</p:attrName>
                                        </p:attrNameLst>
                                      </p:cBhvr>
                                      <p:to>
                                        <p:strVal val="visible"/>
                                      </p:to>
                                    </p:set>
                                    <p:animEffect transition="in" filter="fade">
                                      <p:cBhvr>
                                        <p:cTn id="40" dur="5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animBg="1"/>
      <p:bldP spid="310" grpId="0" animBg="1"/>
      <p:bldP spid="314" grpId="0" animBg="1"/>
      <p:bldP spid="316" grpId="0" build="p"/>
      <p:bldP spid="318" grpId="0"/>
      <p:bldP spid="319" grpId="0" build="p"/>
      <p:bldP spid="321" grpId="0"/>
      <p:bldP spid="322" grpId="0" build="p"/>
      <p:bldP spid="3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7"/>
        <p:cNvGrpSpPr/>
        <p:nvPr/>
      </p:nvGrpSpPr>
      <p:grpSpPr>
        <a:xfrm>
          <a:off x="0" y="0"/>
          <a:ext cx="0" cy="0"/>
          <a:chOff x="0" y="0"/>
          <a:chExt cx="0" cy="0"/>
        </a:xfrm>
      </p:grpSpPr>
      <p:grpSp>
        <p:nvGrpSpPr>
          <p:cNvPr id="17" name="Google Shape;2640;p60">
            <a:extLst>
              <a:ext uri="{FF2B5EF4-FFF2-40B4-BE49-F238E27FC236}">
                <a16:creationId xmlns:a16="http://schemas.microsoft.com/office/drawing/2014/main" id="{89BCB092-7920-4161-8497-E02566035271}"/>
              </a:ext>
            </a:extLst>
          </p:cNvPr>
          <p:cNvGrpSpPr/>
          <p:nvPr/>
        </p:nvGrpSpPr>
        <p:grpSpPr>
          <a:xfrm>
            <a:off x="836870" y="786599"/>
            <a:ext cx="3882600" cy="3674825"/>
            <a:chOff x="4368649" y="775850"/>
            <a:chExt cx="3882600" cy="3674825"/>
          </a:xfrm>
        </p:grpSpPr>
        <p:sp>
          <p:nvSpPr>
            <p:cNvPr id="18" name="Google Shape;2641;p60">
              <a:extLst>
                <a:ext uri="{FF2B5EF4-FFF2-40B4-BE49-F238E27FC236}">
                  <a16:creationId xmlns:a16="http://schemas.microsoft.com/office/drawing/2014/main" id="{625981B7-E2A7-4E61-802E-C438BF3958AC}"/>
                </a:ext>
              </a:extLst>
            </p:cNvPr>
            <p:cNvSpPr/>
            <p:nvPr/>
          </p:nvSpPr>
          <p:spPr>
            <a:xfrm>
              <a:off x="4368649" y="4219375"/>
              <a:ext cx="3882600" cy="2313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42;p60">
              <a:extLst>
                <a:ext uri="{FF2B5EF4-FFF2-40B4-BE49-F238E27FC236}">
                  <a16:creationId xmlns:a16="http://schemas.microsoft.com/office/drawing/2014/main" id="{570742AD-8D5E-45D0-802E-D2D5392B9B5F}"/>
                </a:ext>
              </a:extLst>
            </p:cNvPr>
            <p:cNvSpPr/>
            <p:nvPr/>
          </p:nvSpPr>
          <p:spPr>
            <a:xfrm>
              <a:off x="4968300" y="775850"/>
              <a:ext cx="2775989" cy="3591809"/>
            </a:xfrm>
            <a:custGeom>
              <a:avLst/>
              <a:gdLst/>
              <a:ahLst/>
              <a:cxnLst/>
              <a:rect l="l" t="t" r="r" b="b"/>
              <a:pathLst>
                <a:path w="67530" h="87376" extrusionOk="0">
                  <a:moveTo>
                    <a:pt x="3978" y="1"/>
                  </a:moveTo>
                  <a:cubicBezTo>
                    <a:pt x="1791" y="1"/>
                    <a:pt x="1" y="1773"/>
                    <a:pt x="1" y="3960"/>
                  </a:cubicBezTo>
                  <a:lnTo>
                    <a:pt x="1" y="83399"/>
                  </a:lnTo>
                  <a:cubicBezTo>
                    <a:pt x="1" y="85602"/>
                    <a:pt x="1791" y="87376"/>
                    <a:pt x="3978" y="87376"/>
                  </a:cubicBezTo>
                  <a:lnTo>
                    <a:pt x="63552" y="87376"/>
                  </a:lnTo>
                  <a:cubicBezTo>
                    <a:pt x="65756" y="87376"/>
                    <a:pt x="67529" y="85602"/>
                    <a:pt x="67529" y="83399"/>
                  </a:cubicBezTo>
                  <a:lnTo>
                    <a:pt x="67529" y="3960"/>
                  </a:lnTo>
                  <a:cubicBezTo>
                    <a:pt x="67529" y="1773"/>
                    <a:pt x="65756" y="1"/>
                    <a:pt x="63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3">
            <a:extLst>
              <a:ext uri="{FF2B5EF4-FFF2-40B4-BE49-F238E27FC236}">
                <a16:creationId xmlns:a16="http://schemas.microsoft.com/office/drawing/2014/main" id="{B26306BF-C127-4ECB-865E-E012DBB59727}"/>
              </a:ext>
            </a:extLst>
          </p:cNvPr>
          <p:cNvSpPr>
            <a:spLocks noGrp="1"/>
          </p:cNvSpPr>
          <p:nvPr>
            <p:ph type="title"/>
          </p:nvPr>
        </p:nvSpPr>
        <p:spPr>
          <a:xfrm>
            <a:off x="4719470" y="1681264"/>
            <a:ext cx="3748790" cy="2248183"/>
          </a:xfrm>
        </p:spPr>
        <p:txBody>
          <a:bodyPr/>
          <a:lstStyle/>
          <a:p>
            <a:r>
              <a:rPr lang="vi-VN" sz="5400" dirty="0"/>
              <a:t>Any questions ?</a:t>
            </a:r>
            <a:endParaRPr lang="en-US" sz="5400" dirty="0"/>
          </a:p>
        </p:txBody>
      </p:sp>
      <p:pic>
        <p:nvPicPr>
          <p:cNvPr id="9218" name="Picture 2" descr="When the memes are so bad or so dank... - Imgflip">
            <a:extLst>
              <a:ext uri="{FF2B5EF4-FFF2-40B4-BE49-F238E27FC236}">
                <a16:creationId xmlns:a16="http://schemas.microsoft.com/office/drawing/2014/main" id="{9143C20D-D37D-480D-92B6-77FBFF2D47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790" y="972066"/>
            <a:ext cx="2619449" cy="3258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8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80" name="Google Shape;2665;p62">
            <a:extLst>
              <a:ext uri="{FF2B5EF4-FFF2-40B4-BE49-F238E27FC236}">
                <a16:creationId xmlns:a16="http://schemas.microsoft.com/office/drawing/2014/main" id="{66723626-64D0-4CA0-83BA-356A1F985568}"/>
              </a:ext>
            </a:extLst>
          </p:cNvPr>
          <p:cNvSpPr txBox="1">
            <a:spLocks noGrp="1"/>
          </p:cNvSpPr>
          <p:nvPr>
            <p:ph type="title"/>
          </p:nvPr>
        </p:nvSpPr>
        <p:spPr>
          <a:xfrm>
            <a:off x="713250" y="1423008"/>
            <a:ext cx="7717500" cy="135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600" dirty="0"/>
              <a:t>Thanks</a:t>
            </a:r>
            <a:r>
              <a:rPr lang="en" dirty="0"/>
              <a:t>!</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6"/>
          <p:cNvSpPr txBox="1">
            <a:spLocks noGrp="1"/>
          </p:cNvSpPr>
          <p:nvPr>
            <p:ph type="title"/>
          </p:nvPr>
        </p:nvSpPr>
        <p:spPr>
          <a:xfrm>
            <a:off x="4208075" y="2787512"/>
            <a:ext cx="4222500" cy="2032137"/>
          </a:xfrm>
          <a:prstGeom prst="rect">
            <a:avLst/>
          </a:prstGeom>
        </p:spPr>
        <p:txBody>
          <a:bodyPr spcFirstLastPara="1" wrap="square" lIns="91425" tIns="91425" rIns="91425" bIns="91425" anchor="ctr" anchorCtr="0">
            <a:noAutofit/>
          </a:bodyPr>
          <a:lstStyle/>
          <a:p>
            <a:pPr marL="0" indent="0">
              <a:spcAft>
                <a:spcPts val="1200"/>
              </a:spcAft>
            </a:pPr>
            <a:r>
              <a:rPr lang="en-US" spc="-300" dirty="0"/>
              <a:t>Design tips for any size</a:t>
            </a:r>
          </a:p>
        </p:txBody>
      </p:sp>
      <p:sp>
        <p:nvSpPr>
          <p:cNvPr id="333" name="Google Shape;333;p36"/>
          <p:cNvSpPr txBox="1">
            <a:spLocks noGrp="1"/>
          </p:cNvSpPr>
          <p:nvPr>
            <p:ph type="title" idx="2"/>
          </p:nvPr>
        </p:nvSpPr>
        <p:spPr>
          <a:xfrm>
            <a:off x="5611325" y="1221425"/>
            <a:ext cx="1416000" cy="13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6" name="Google Shape;417;p39">
            <a:extLst>
              <a:ext uri="{FF2B5EF4-FFF2-40B4-BE49-F238E27FC236}">
                <a16:creationId xmlns:a16="http://schemas.microsoft.com/office/drawing/2014/main" id="{1A41E26F-5BA1-4F08-874A-75719B4BD4FE}"/>
              </a:ext>
            </a:extLst>
          </p:cNvPr>
          <p:cNvGrpSpPr/>
          <p:nvPr/>
        </p:nvGrpSpPr>
        <p:grpSpPr>
          <a:xfrm>
            <a:off x="529735" y="884080"/>
            <a:ext cx="3617130" cy="3591078"/>
            <a:chOff x="4813634" y="583440"/>
            <a:chExt cx="3617130" cy="3591078"/>
          </a:xfrm>
        </p:grpSpPr>
        <p:sp>
          <p:nvSpPr>
            <p:cNvPr id="37" name="Google Shape;418;p39">
              <a:extLst>
                <a:ext uri="{FF2B5EF4-FFF2-40B4-BE49-F238E27FC236}">
                  <a16:creationId xmlns:a16="http://schemas.microsoft.com/office/drawing/2014/main" id="{E2D06C75-2A61-492C-A794-7DBEF1498707}"/>
                </a:ext>
              </a:extLst>
            </p:cNvPr>
            <p:cNvSpPr/>
            <p:nvPr/>
          </p:nvSpPr>
          <p:spPr>
            <a:xfrm>
              <a:off x="7094670" y="583440"/>
              <a:ext cx="875904" cy="198837"/>
            </a:xfrm>
            <a:custGeom>
              <a:avLst/>
              <a:gdLst/>
              <a:ahLst/>
              <a:cxnLst/>
              <a:rect l="l" t="t" r="r" b="b"/>
              <a:pathLst>
                <a:path w="22964" h="5213" extrusionOk="0">
                  <a:moveTo>
                    <a:pt x="1" y="0"/>
                  </a:moveTo>
                  <a:lnTo>
                    <a:pt x="17934" y="5213"/>
                  </a:lnTo>
                  <a:lnTo>
                    <a:pt x="22963" y="257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9;p39">
              <a:extLst>
                <a:ext uri="{FF2B5EF4-FFF2-40B4-BE49-F238E27FC236}">
                  <a16:creationId xmlns:a16="http://schemas.microsoft.com/office/drawing/2014/main" id="{0467B148-2C71-4E80-AF98-696722DBB09E}"/>
                </a:ext>
              </a:extLst>
            </p:cNvPr>
            <p:cNvSpPr/>
            <p:nvPr/>
          </p:nvSpPr>
          <p:spPr>
            <a:xfrm>
              <a:off x="7094670" y="583440"/>
              <a:ext cx="616497" cy="337561"/>
            </a:xfrm>
            <a:custGeom>
              <a:avLst/>
              <a:gdLst/>
              <a:ahLst/>
              <a:cxnLst/>
              <a:rect l="l" t="t" r="r" b="b"/>
              <a:pathLst>
                <a:path w="16163" h="8850" extrusionOk="0">
                  <a:moveTo>
                    <a:pt x="1" y="0"/>
                  </a:moveTo>
                  <a:lnTo>
                    <a:pt x="10872" y="8849"/>
                  </a:lnTo>
                  <a:lnTo>
                    <a:pt x="16162" y="6053"/>
                  </a:lnTo>
                  <a:lnTo>
                    <a:pt x="1" y="0"/>
                  </a:ln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0;p39">
              <a:extLst>
                <a:ext uri="{FF2B5EF4-FFF2-40B4-BE49-F238E27FC236}">
                  <a16:creationId xmlns:a16="http://schemas.microsoft.com/office/drawing/2014/main" id="{1C78C4C1-D6B7-451A-BD72-D3AA8992C38F}"/>
                </a:ext>
              </a:extLst>
            </p:cNvPr>
            <p:cNvSpPr/>
            <p:nvPr/>
          </p:nvSpPr>
          <p:spPr>
            <a:xfrm>
              <a:off x="5008962" y="4054751"/>
              <a:ext cx="3263053" cy="119767"/>
            </a:xfrm>
            <a:custGeom>
              <a:avLst/>
              <a:gdLst/>
              <a:ahLst/>
              <a:cxnLst/>
              <a:rect l="l" t="t" r="r" b="b"/>
              <a:pathLst>
                <a:path w="85549" h="3140" extrusionOk="0">
                  <a:moveTo>
                    <a:pt x="85549" y="1"/>
                  </a:moveTo>
                  <a:cubicBezTo>
                    <a:pt x="85549" y="1"/>
                    <a:pt x="33436" y="257"/>
                    <a:pt x="10558" y="257"/>
                  </a:cubicBezTo>
                  <a:cubicBezTo>
                    <a:pt x="4123" y="257"/>
                    <a:pt x="1" y="237"/>
                    <a:pt x="1" y="185"/>
                  </a:cubicBezTo>
                  <a:lnTo>
                    <a:pt x="1" y="1550"/>
                  </a:lnTo>
                  <a:cubicBezTo>
                    <a:pt x="1" y="2220"/>
                    <a:pt x="539" y="2772"/>
                    <a:pt x="1209" y="2772"/>
                  </a:cubicBezTo>
                  <a:lnTo>
                    <a:pt x="84327" y="3139"/>
                  </a:lnTo>
                  <a:cubicBezTo>
                    <a:pt x="84335" y="3139"/>
                    <a:pt x="84342" y="3140"/>
                    <a:pt x="84350" y="3140"/>
                  </a:cubicBezTo>
                  <a:cubicBezTo>
                    <a:pt x="85010" y="3140"/>
                    <a:pt x="85549" y="2593"/>
                    <a:pt x="85549" y="1931"/>
                  </a:cubicBezTo>
                  <a:lnTo>
                    <a:pt x="85549" y="1"/>
                  </a:lnTo>
                  <a:close/>
                </a:path>
              </a:pathLst>
            </a:custGeom>
            <a:solidFill>
              <a:srgbClr val="99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1;p39">
              <a:extLst>
                <a:ext uri="{FF2B5EF4-FFF2-40B4-BE49-F238E27FC236}">
                  <a16:creationId xmlns:a16="http://schemas.microsoft.com/office/drawing/2014/main" id="{E277122C-BCA6-4BEB-926D-7088B313DCA4}"/>
                </a:ext>
              </a:extLst>
            </p:cNvPr>
            <p:cNvSpPr/>
            <p:nvPr/>
          </p:nvSpPr>
          <p:spPr>
            <a:xfrm>
              <a:off x="5412090" y="1551916"/>
              <a:ext cx="2452792" cy="1759247"/>
            </a:xfrm>
            <a:custGeom>
              <a:avLst/>
              <a:gdLst/>
              <a:ahLst/>
              <a:cxnLst/>
              <a:rect l="l" t="t" r="r" b="b"/>
              <a:pathLst>
                <a:path w="64306" h="46123" extrusionOk="0">
                  <a:moveTo>
                    <a:pt x="210" y="1"/>
                  </a:moveTo>
                  <a:cubicBezTo>
                    <a:pt x="93" y="1"/>
                    <a:pt x="0" y="93"/>
                    <a:pt x="0" y="211"/>
                  </a:cubicBezTo>
                  <a:lnTo>
                    <a:pt x="0" y="45913"/>
                  </a:lnTo>
                  <a:cubicBezTo>
                    <a:pt x="0" y="46018"/>
                    <a:pt x="93" y="46123"/>
                    <a:pt x="210" y="46123"/>
                  </a:cubicBezTo>
                  <a:lnTo>
                    <a:pt x="64095" y="46123"/>
                  </a:lnTo>
                  <a:cubicBezTo>
                    <a:pt x="64214" y="46123"/>
                    <a:pt x="64305" y="46018"/>
                    <a:pt x="64305" y="45913"/>
                  </a:cubicBezTo>
                  <a:lnTo>
                    <a:pt x="64305" y="211"/>
                  </a:lnTo>
                  <a:cubicBezTo>
                    <a:pt x="64305" y="93"/>
                    <a:pt x="64214" y="1"/>
                    <a:pt x="64095" y="1"/>
                  </a:cubicBezTo>
                  <a:close/>
                </a:path>
              </a:pathLst>
            </a:custGeom>
            <a:solidFill>
              <a:srgbClr val="003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2;p39">
              <a:extLst>
                <a:ext uri="{FF2B5EF4-FFF2-40B4-BE49-F238E27FC236}">
                  <a16:creationId xmlns:a16="http://schemas.microsoft.com/office/drawing/2014/main" id="{228CAFC3-4EFD-4226-8693-B4AFA185C939}"/>
                </a:ext>
              </a:extLst>
            </p:cNvPr>
            <p:cNvSpPr/>
            <p:nvPr/>
          </p:nvSpPr>
          <p:spPr>
            <a:xfrm>
              <a:off x="4991416" y="3300102"/>
              <a:ext cx="3293109" cy="797293"/>
            </a:xfrm>
            <a:custGeom>
              <a:avLst/>
              <a:gdLst/>
              <a:ahLst/>
              <a:cxnLst/>
              <a:rect l="l" t="t" r="r" b="b"/>
              <a:pathLst>
                <a:path w="86337" h="20903" extrusionOk="0">
                  <a:moveTo>
                    <a:pt x="12841" y="1"/>
                  </a:moveTo>
                  <a:cubicBezTo>
                    <a:pt x="11817" y="1"/>
                    <a:pt x="10859" y="552"/>
                    <a:pt x="10360" y="1431"/>
                  </a:cubicBezTo>
                  <a:lnTo>
                    <a:pt x="447" y="18893"/>
                  </a:lnTo>
                  <a:cubicBezTo>
                    <a:pt x="1" y="19695"/>
                    <a:pt x="579" y="20692"/>
                    <a:pt x="1498" y="20692"/>
                  </a:cubicBezTo>
                  <a:lnTo>
                    <a:pt x="84813" y="20902"/>
                  </a:lnTo>
                  <a:cubicBezTo>
                    <a:pt x="85759" y="20902"/>
                    <a:pt x="86336" y="19891"/>
                    <a:pt x="85864" y="19077"/>
                  </a:cubicBezTo>
                  <a:lnTo>
                    <a:pt x="75518" y="1471"/>
                  </a:lnTo>
                  <a:cubicBezTo>
                    <a:pt x="75007" y="605"/>
                    <a:pt x="74074" y="66"/>
                    <a:pt x="73064" y="66"/>
                  </a:cubicBezTo>
                  <a:lnTo>
                    <a:pt x="12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3;p39">
              <a:extLst>
                <a:ext uri="{FF2B5EF4-FFF2-40B4-BE49-F238E27FC236}">
                  <a16:creationId xmlns:a16="http://schemas.microsoft.com/office/drawing/2014/main" id="{3C0A8F6F-12C4-47F7-8E7A-6547ECBB78F3}"/>
                </a:ext>
              </a:extLst>
            </p:cNvPr>
            <p:cNvSpPr/>
            <p:nvPr/>
          </p:nvSpPr>
          <p:spPr>
            <a:xfrm>
              <a:off x="5521787" y="1664094"/>
              <a:ext cx="2255480" cy="1491372"/>
            </a:xfrm>
            <a:custGeom>
              <a:avLst/>
              <a:gdLst/>
              <a:ahLst/>
              <a:cxnLst/>
              <a:rect l="l" t="t" r="r" b="b"/>
              <a:pathLst>
                <a:path w="59133" h="39100" extrusionOk="0">
                  <a:moveTo>
                    <a:pt x="0" y="1"/>
                  </a:moveTo>
                  <a:lnTo>
                    <a:pt x="0" y="39099"/>
                  </a:lnTo>
                  <a:lnTo>
                    <a:pt x="59132" y="39099"/>
                  </a:lnTo>
                  <a:lnTo>
                    <a:pt x="591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4;p39">
              <a:extLst>
                <a:ext uri="{FF2B5EF4-FFF2-40B4-BE49-F238E27FC236}">
                  <a16:creationId xmlns:a16="http://schemas.microsoft.com/office/drawing/2014/main" id="{EDB55DC9-671A-4F88-A1E5-4A6C2CD7177E}"/>
                </a:ext>
              </a:extLst>
            </p:cNvPr>
            <p:cNvSpPr/>
            <p:nvPr/>
          </p:nvSpPr>
          <p:spPr>
            <a:xfrm>
              <a:off x="5370552" y="3349191"/>
              <a:ext cx="2560430" cy="372080"/>
            </a:xfrm>
            <a:custGeom>
              <a:avLst/>
              <a:gdLst/>
              <a:ahLst/>
              <a:cxnLst/>
              <a:rect l="l" t="t" r="r" b="b"/>
              <a:pathLst>
                <a:path w="67128" h="9755" extrusionOk="0">
                  <a:moveTo>
                    <a:pt x="60432" y="1"/>
                  </a:moveTo>
                  <a:cubicBezTo>
                    <a:pt x="54288" y="20"/>
                    <a:pt x="31811" y="76"/>
                    <a:pt x="17289" y="76"/>
                  </a:cubicBezTo>
                  <a:cubicBezTo>
                    <a:pt x="12356" y="76"/>
                    <a:pt x="8341" y="70"/>
                    <a:pt x="6197" y="53"/>
                  </a:cubicBezTo>
                  <a:cubicBezTo>
                    <a:pt x="5159" y="53"/>
                    <a:pt x="4214" y="643"/>
                    <a:pt x="3755" y="1576"/>
                  </a:cubicBezTo>
                  <a:lnTo>
                    <a:pt x="197" y="8915"/>
                  </a:lnTo>
                  <a:cubicBezTo>
                    <a:pt x="0" y="9309"/>
                    <a:pt x="289" y="9755"/>
                    <a:pt x="722" y="9755"/>
                  </a:cubicBezTo>
                  <a:lnTo>
                    <a:pt x="66406" y="9755"/>
                  </a:lnTo>
                  <a:cubicBezTo>
                    <a:pt x="66852" y="9755"/>
                    <a:pt x="67127" y="9282"/>
                    <a:pt x="66917" y="8888"/>
                  </a:cubicBezTo>
                  <a:lnTo>
                    <a:pt x="62795" y="1405"/>
                  </a:lnTo>
                  <a:cubicBezTo>
                    <a:pt x="62322" y="538"/>
                    <a:pt x="61417" y="1"/>
                    <a:pt x="604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5;p39">
              <a:extLst>
                <a:ext uri="{FF2B5EF4-FFF2-40B4-BE49-F238E27FC236}">
                  <a16:creationId xmlns:a16="http://schemas.microsoft.com/office/drawing/2014/main" id="{5FB366A3-DAE1-459F-8292-5352BDF2238C}"/>
                </a:ext>
              </a:extLst>
            </p:cNvPr>
            <p:cNvSpPr/>
            <p:nvPr/>
          </p:nvSpPr>
          <p:spPr>
            <a:xfrm>
              <a:off x="6114179" y="3756286"/>
              <a:ext cx="1098237" cy="284009"/>
            </a:xfrm>
            <a:custGeom>
              <a:avLst/>
              <a:gdLst/>
              <a:ahLst/>
              <a:cxnLst/>
              <a:rect l="l" t="t" r="r" b="b"/>
              <a:pathLst>
                <a:path w="28793" h="7446" extrusionOk="0">
                  <a:moveTo>
                    <a:pt x="25969" y="1"/>
                  </a:moveTo>
                  <a:cubicBezTo>
                    <a:pt x="23232" y="24"/>
                    <a:pt x="9951" y="114"/>
                    <a:pt x="4093" y="114"/>
                  </a:cubicBezTo>
                  <a:cubicBezTo>
                    <a:pt x="3125" y="114"/>
                    <a:pt x="2360" y="112"/>
                    <a:pt x="1878" y="106"/>
                  </a:cubicBezTo>
                  <a:cubicBezTo>
                    <a:pt x="1549" y="106"/>
                    <a:pt x="1261" y="342"/>
                    <a:pt x="1195" y="671"/>
                  </a:cubicBezTo>
                  <a:lnTo>
                    <a:pt x="79" y="6632"/>
                  </a:lnTo>
                  <a:cubicBezTo>
                    <a:pt x="0" y="7052"/>
                    <a:pt x="329" y="7446"/>
                    <a:pt x="749" y="7446"/>
                  </a:cubicBezTo>
                  <a:lnTo>
                    <a:pt x="27991" y="7446"/>
                  </a:lnTo>
                  <a:cubicBezTo>
                    <a:pt x="28464" y="7446"/>
                    <a:pt x="28793" y="6986"/>
                    <a:pt x="28648" y="6539"/>
                  </a:cubicBezTo>
                  <a:lnTo>
                    <a:pt x="26626" y="461"/>
                  </a:lnTo>
                  <a:cubicBezTo>
                    <a:pt x="26535" y="185"/>
                    <a:pt x="26272" y="1"/>
                    <a:pt x="25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6;p39">
              <a:extLst>
                <a:ext uri="{FF2B5EF4-FFF2-40B4-BE49-F238E27FC236}">
                  <a16:creationId xmlns:a16="http://schemas.microsoft.com/office/drawing/2014/main" id="{8E4CA52D-8FAD-4C5B-B7B0-9A659770B634}"/>
                </a:ext>
              </a:extLst>
            </p:cNvPr>
            <p:cNvSpPr/>
            <p:nvPr/>
          </p:nvSpPr>
          <p:spPr>
            <a:xfrm>
              <a:off x="7552342" y="1551916"/>
              <a:ext cx="72166" cy="38"/>
            </a:xfrm>
            <a:custGeom>
              <a:avLst/>
              <a:gdLst/>
              <a:ahLst/>
              <a:cxnLst/>
              <a:rect l="l" t="t" r="r" b="b"/>
              <a:pathLst>
                <a:path w="1892" h="1" extrusionOk="0">
                  <a:moveTo>
                    <a:pt x="1891" y="1"/>
                  </a:moveTo>
                  <a:lnTo>
                    <a:pt x="1" y="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7;p39">
              <a:extLst>
                <a:ext uri="{FF2B5EF4-FFF2-40B4-BE49-F238E27FC236}">
                  <a16:creationId xmlns:a16="http://schemas.microsoft.com/office/drawing/2014/main" id="{8ECEC37D-AAEE-43D1-B929-FEEEB04C2E81}"/>
                </a:ext>
              </a:extLst>
            </p:cNvPr>
            <p:cNvSpPr/>
            <p:nvPr/>
          </p:nvSpPr>
          <p:spPr>
            <a:xfrm>
              <a:off x="7552342" y="1551916"/>
              <a:ext cx="72166" cy="112215"/>
            </a:xfrm>
            <a:custGeom>
              <a:avLst/>
              <a:gdLst/>
              <a:ahLst/>
              <a:cxnLst/>
              <a:rect l="l" t="t" r="r" b="b"/>
              <a:pathLst>
                <a:path w="1892" h="2942" extrusionOk="0">
                  <a:moveTo>
                    <a:pt x="1" y="1"/>
                  </a:moveTo>
                  <a:lnTo>
                    <a:pt x="1" y="2942"/>
                  </a:lnTo>
                  <a:lnTo>
                    <a:pt x="1760" y="2942"/>
                  </a:lnTo>
                  <a:lnTo>
                    <a:pt x="1891" y="1"/>
                  </a:lnTo>
                  <a:close/>
                </a:path>
              </a:pathLst>
            </a:custGeom>
            <a:solidFill>
              <a:srgbClr val="000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8;p39">
              <a:extLst>
                <a:ext uri="{FF2B5EF4-FFF2-40B4-BE49-F238E27FC236}">
                  <a16:creationId xmlns:a16="http://schemas.microsoft.com/office/drawing/2014/main" id="{B915E494-08DF-41AE-83FE-62ECA4381760}"/>
                </a:ext>
              </a:extLst>
            </p:cNvPr>
            <p:cNvSpPr/>
            <p:nvPr/>
          </p:nvSpPr>
          <p:spPr>
            <a:xfrm>
              <a:off x="7552342" y="1664094"/>
              <a:ext cx="67169" cy="1490876"/>
            </a:xfrm>
            <a:custGeom>
              <a:avLst/>
              <a:gdLst/>
              <a:ahLst/>
              <a:cxnLst/>
              <a:rect l="l" t="t" r="r" b="b"/>
              <a:pathLst>
                <a:path w="1761" h="39087" extrusionOk="0">
                  <a:moveTo>
                    <a:pt x="1" y="1"/>
                  </a:moveTo>
                  <a:lnTo>
                    <a:pt x="1" y="39086"/>
                  </a:lnTo>
                  <a:lnTo>
                    <a:pt x="1760" y="1"/>
                  </a:lnTo>
                  <a:close/>
                </a:path>
              </a:pathLst>
            </a:custGeom>
            <a:solidFill>
              <a:srgbClr val="5B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9;p39">
              <a:extLst>
                <a:ext uri="{FF2B5EF4-FFF2-40B4-BE49-F238E27FC236}">
                  <a16:creationId xmlns:a16="http://schemas.microsoft.com/office/drawing/2014/main" id="{DA84AEF6-97DF-480B-8E14-99F512C693ED}"/>
                </a:ext>
              </a:extLst>
            </p:cNvPr>
            <p:cNvSpPr/>
            <p:nvPr/>
          </p:nvSpPr>
          <p:spPr>
            <a:xfrm>
              <a:off x="5696022" y="1551916"/>
              <a:ext cx="72166" cy="1603091"/>
            </a:xfrm>
            <a:custGeom>
              <a:avLst/>
              <a:gdLst/>
              <a:ahLst/>
              <a:cxnLst/>
              <a:rect l="l" t="t" r="r" b="b"/>
              <a:pathLst>
                <a:path w="1892" h="42029" extrusionOk="0">
                  <a:moveTo>
                    <a:pt x="1" y="1"/>
                  </a:moveTo>
                  <a:lnTo>
                    <a:pt x="1892" y="42027"/>
                  </a:lnTo>
                  <a:lnTo>
                    <a:pt x="1892" y="42027"/>
                  </a:lnTo>
                  <a:cubicBezTo>
                    <a:pt x="1891" y="41738"/>
                    <a:pt x="1878" y="1"/>
                    <a:pt x="1878" y="1"/>
                  </a:cubicBezTo>
                  <a:close/>
                  <a:moveTo>
                    <a:pt x="1892" y="42027"/>
                  </a:moveTo>
                  <a:cubicBezTo>
                    <a:pt x="1892" y="42028"/>
                    <a:pt x="1892" y="42029"/>
                    <a:pt x="1892" y="42029"/>
                  </a:cubicBezTo>
                  <a:cubicBezTo>
                    <a:pt x="1892" y="42029"/>
                    <a:pt x="1892" y="42028"/>
                    <a:pt x="1892" y="42027"/>
                  </a:cubicBezTo>
                  <a:lnTo>
                    <a:pt x="1892" y="420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31;p39">
              <a:extLst>
                <a:ext uri="{FF2B5EF4-FFF2-40B4-BE49-F238E27FC236}">
                  <a16:creationId xmlns:a16="http://schemas.microsoft.com/office/drawing/2014/main" id="{5CC28200-6554-4A9B-B551-B47B6EDE6554}"/>
                </a:ext>
              </a:extLst>
            </p:cNvPr>
            <p:cNvSpPr/>
            <p:nvPr/>
          </p:nvSpPr>
          <p:spPr>
            <a:xfrm>
              <a:off x="5768150" y="1087188"/>
              <a:ext cx="1784230" cy="139792"/>
            </a:xfrm>
            <a:custGeom>
              <a:avLst/>
              <a:gdLst/>
              <a:ahLst/>
              <a:cxnLst/>
              <a:rect l="l" t="t" r="r" b="b"/>
              <a:pathLst>
                <a:path w="46778" h="3665" extrusionOk="0">
                  <a:moveTo>
                    <a:pt x="1366" y="1"/>
                  </a:moveTo>
                  <a:cubicBezTo>
                    <a:pt x="605" y="1"/>
                    <a:pt x="1" y="605"/>
                    <a:pt x="1" y="1366"/>
                  </a:cubicBezTo>
                  <a:lnTo>
                    <a:pt x="1" y="3664"/>
                  </a:lnTo>
                  <a:lnTo>
                    <a:pt x="46778" y="3664"/>
                  </a:lnTo>
                  <a:lnTo>
                    <a:pt x="46778" y="1366"/>
                  </a:lnTo>
                  <a:cubicBezTo>
                    <a:pt x="46778" y="605"/>
                    <a:pt x="46174" y="1"/>
                    <a:pt x="45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32;p39">
              <a:extLst>
                <a:ext uri="{FF2B5EF4-FFF2-40B4-BE49-F238E27FC236}">
                  <a16:creationId xmlns:a16="http://schemas.microsoft.com/office/drawing/2014/main" id="{528A261E-B365-4D34-A9A5-283FBEC8644D}"/>
                </a:ext>
              </a:extLst>
            </p:cNvPr>
            <p:cNvSpPr/>
            <p:nvPr/>
          </p:nvSpPr>
          <p:spPr>
            <a:xfrm>
              <a:off x="5851758" y="1138795"/>
              <a:ext cx="55650" cy="55612"/>
            </a:xfrm>
            <a:custGeom>
              <a:avLst/>
              <a:gdLst/>
              <a:ahLst/>
              <a:cxnLst/>
              <a:rect l="l" t="t" r="r" b="b"/>
              <a:pathLst>
                <a:path w="1459" h="1458" extrusionOk="0">
                  <a:moveTo>
                    <a:pt x="736" y="1"/>
                  </a:moveTo>
                  <a:cubicBezTo>
                    <a:pt x="329" y="1"/>
                    <a:pt x="1" y="328"/>
                    <a:pt x="1" y="722"/>
                  </a:cubicBezTo>
                  <a:cubicBezTo>
                    <a:pt x="1" y="1130"/>
                    <a:pt x="329" y="1458"/>
                    <a:pt x="736" y="1458"/>
                  </a:cubicBezTo>
                  <a:cubicBezTo>
                    <a:pt x="1130" y="1458"/>
                    <a:pt x="1458" y="1130"/>
                    <a:pt x="1458" y="722"/>
                  </a:cubicBezTo>
                  <a:cubicBezTo>
                    <a:pt x="1458" y="328"/>
                    <a:pt x="1130" y="1"/>
                    <a:pt x="736" y="1"/>
                  </a:cubicBez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33;p39">
              <a:extLst>
                <a:ext uri="{FF2B5EF4-FFF2-40B4-BE49-F238E27FC236}">
                  <a16:creationId xmlns:a16="http://schemas.microsoft.com/office/drawing/2014/main" id="{A565A9FC-AB82-4659-8C0D-C544FB2E98E3}"/>
                </a:ext>
              </a:extLst>
            </p:cNvPr>
            <p:cNvSpPr/>
            <p:nvPr/>
          </p:nvSpPr>
          <p:spPr>
            <a:xfrm>
              <a:off x="6006998" y="1138795"/>
              <a:ext cx="55650" cy="55612"/>
            </a:xfrm>
            <a:custGeom>
              <a:avLst/>
              <a:gdLst/>
              <a:ahLst/>
              <a:cxnLst/>
              <a:rect l="l" t="t" r="r" b="b"/>
              <a:pathLst>
                <a:path w="1459" h="1458" extrusionOk="0">
                  <a:moveTo>
                    <a:pt x="736" y="1"/>
                  </a:moveTo>
                  <a:cubicBezTo>
                    <a:pt x="329" y="1"/>
                    <a:pt x="1" y="328"/>
                    <a:pt x="1" y="722"/>
                  </a:cubicBezTo>
                  <a:cubicBezTo>
                    <a:pt x="1" y="1130"/>
                    <a:pt x="329" y="1458"/>
                    <a:pt x="736" y="1458"/>
                  </a:cubicBezTo>
                  <a:cubicBezTo>
                    <a:pt x="1130" y="1458"/>
                    <a:pt x="1458" y="1130"/>
                    <a:pt x="1458" y="722"/>
                  </a:cubicBezTo>
                  <a:cubicBezTo>
                    <a:pt x="1458" y="328"/>
                    <a:pt x="1130" y="1"/>
                    <a:pt x="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34;p39">
              <a:extLst>
                <a:ext uri="{FF2B5EF4-FFF2-40B4-BE49-F238E27FC236}">
                  <a16:creationId xmlns:a16="http://schemas.microsoft.com/office/drawing/2014/main" id="{06966F9F-5813-455E-8C86-0C814A8F3CDE}"/>
                </a:ext>
              </a:extLst>
            </p:cNvPr>
            <p:cNvSpPr/>
            <p:nvPr/>
          </p:nvSpPr>
          <p:spPr>
            <a:xfrm>
              <a:off x="5929416" y="1138795"/>
              <a:ext cx="55574" cy="55612"/>
            </a:xfrm>
            <a:custGeom>
              <a:avLst/>
              <a:gdLst/>
              <a:ahLst/>
              <a:cxnLst/>
              <a:rect l="l" t="t" r="r" b="b"/>
              <a:pathLst>
                <a:path w="1457" h="1458" extrusionOk="0">
                  <a:moveTo>
                    <a:pt x="735" y="1"/>
                  </a:moveTo>
                  <a:cubicBezTo>
                    <a:pt x="328" y="1"/>
                    <a:pt x="0" y="328"/>
                    <a:pt x="0" y="722"/>
                  </a:cubicBezTo>
                  <a:cubicBezTo>
                    <a:pt x="0" y="1130"/>
                    <a:pt x="328" y="1458"/>
                    <a:pt x="735" y="1458"/>
                  </a:cubicBezTo>
                  <a:cubicBezTo>
                    <a:pt x="1129" y="1458"/>
                    <a:pt x="1457" y="1130"/>
                    <a:pt x="1457" y="722"/>
                  </a:cubicBezTo>
                  <a:cubicBezTo>
                    <a:pt x="1457" y="328"/>
                    <a:pt x="1129"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35;p39">
              <a:extLst>
                <a:ext uri="{FF2B5EF4-FFF2-40B4-BE49-F238E27FC236}">
                  <a16:creationId xmlns:a16="http://schemas.microsoft.com/office/drawing/2014/main" id="{4911A7E2-6B50-419E-B9EC-BCFB3D04104E}"/>
                </a:ext>
              </a:extLst>
            </p:cNvPr>
            <p:cNvSpPr/>
            <p:nvPr/>
          </p:nvSpPr>
          <p:spPr>
            <a:xfrm>
              <a:off x="5853284" y="1307537"/>
              <a:ext cx="1635055" cy="47640"/>
            </a:xfrm>
            <a:custGeom>
              <a:avLst/>
              <a:gdLst/>
              <a:ahLst/>
              <a:cxnLst/>
              <a:rect l="l" t="t" r="r" b="b"/>
              <a:pathLst>
                <a:path w="42867" h="1249" extrusionOk="0">
                  <a:moveTo>
                    <a:pt x="1" y="1"/>
                  </a:moveTo>
                  <a:lnTo>
                    <a:pt x="1" y="1248"/>
                  </a:lnTo>
                  <a:lnTo>
                    <a:pt x="42866" y="1248"/>
                  </a:lnTo>
                  <a:lnTo>
                    <a:pt x="428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36;p39">
              <a:extLst>
                <a:ext uri="{FF2B5EF4-FFF2-40B4-BE49-F238E27FC236}">
                  <a16:creationId xmlns:a16="http://schemas.microsoft.com/office/drawing/2014/main" id="{D2AC3871-3B4C-41C9-B93E-178605638C6A}"/>
                </a:ext>
              </a:extLst>
            </p:cNvPr>
            <p:cNvSpPr/>
            <p:nvPr/>
          </p:nvSpPr>
          <p:spPr>
            <a:xfrm>
              <a:off x="5853284" y="1409225"/>
              <a:ext cx="1635055" cy="47602"/>
            </a:xfrm>
            <a:custGeom>
              <a:avLst/>
              <a:gdLst/>
              <a:ahLst/>
              <a:cxnLst/>
              <a:rect l="l" t="t" r="r" b="b"/>
              <a:pathLst>
                <a:path w="42867" h="1248" extrusionOk="0">
                  <a:moveTo>
                    <a:pt x="1" y="0"/>
                  </a:moveTo>
                  <a:lnTo>
                    <a:pt x="1" y="1247"/>
                  </a:lnTo>
                  <a:lnTo>
                    <a:pt x="42866" y="1247"/>
                  </a:lnTo>
                  <a:lnTo>
                    <a:pt x="428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37;p39">
              <a:extLst>
                <a:ext uri="{FF2B5EF4-FFF2-40B4-BE49-F238E27FC236}">
                  <a16:creationId xmlns:a16="http://schemas.microsoft.com/office/drawing/2014/main" id="{ECA93A84-1A4B-4D16-86C0-02DA23B37862}"/>
                </a:ext>
              </a:extLst>
            </p:cNvPr>
            <p:cNvSpPr/>
            <p:nvPr/>
          </p:nvSpPr>
          <p:spPr>
            <a:xfrm>
              <a:off x="5853284" y="1510875"/>
              <a:ext cx="1635055" cy="47602"/>
            </a:xfrm>
            <a:custGeom>
              <a:avLst/>
              <a:gdLst/>
              <a:ahLst/>
              <a:cxnLst/>
              <a:rect l="l" t="t" r="r" b="b"/>
              <a:pathLst>
                <a:path w="42867" h="1248" extrusionOk="0">
                  <a:moveTo>
                    <a:pt x="1" y="0"/>
                  </a:moveTo>
                  <a:lnTo>
                    <a:pt x="1" y="1248"/>
                  </a:lnTo>
                  <a:lnTo>
                    <a:pt x="42866" y="1248"/>
                  </a:lnTo>
                  <a:lnTo>
                    <a:pt x="428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38;p39">
              <a:extLst>
                <a:ext uri="{FF2B5EF4-FFF2-40B4-BE49-F238E27FC236}">
                  <a16:creationId xmlns:a16="http://schemas.microsoft.com/office/drawing/2014/main" id="{B79833B0-323D-4091-AA28-BC441B79AFEE}"/>
                </a:ext>
              </a:extLst>
            </p:cNvPr>
            <p:cNvSpPr/>
            <p:nvPr/>
          </p:nvSpPr>
          <p:spPr>
            <a:xfrm>
              <a:off x="6695051" y="1701664"/>
              <a:ext cx="797293" cy="48136"/>
            </a:xfrm>
            <a:custGeom>
              <a:avLst/>
              <a:gdLst/>
              <a:ahLst/>
              <a:cxnLst/>
              <a:rect l="l" t="t" r="r" b="b"/>
              <a:pathLst>
                <a:path w="20903" h="1262" extrusionOk="0">
                  <a:moveTo>
                    <a:pt x="1" y="1"/>
                  </a:moveTo>
                  <a:lnTo>
                    <a:pt x="1" y="1261"/>
                  </a:lnTo>
                  <a:lnTo>
                    <a:pt x="20902" y="1261"/>
                  </a:lnTo>
                  <a:lnTo>
                    <a:pt x="20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39;p39">
              <a:extLst>
                <a:ext uri="{FF2B5EF4-FFF2-40B4-BE49-F238E27FC236}">
                  <a16:creationId xmlns:a16="http://schemas.microsoft.com/office/drawing/2014/main" id="{9A57480F-494C-4CD0-BB71-F2D2A3859734}"/>
                </a:ext>
              </a:extLst>
            </p:cNvPr>
            <p:cNvSpPr/>
            <p:nvPr/>
          </p:nvSpPr>
          <p:spPr>
            <a:xfrm>
              <a:off x="6695051" y="1803314"/>
              <a:ext cx="797293" cy="48098"/>
            </a:xfrm>
            <a:custGeom>
              <a:avLst/>
              <a:gdLst/>
              <a:ahLst/>
              <a:cxnLst/>
              <a:rect l="l" t="t" r="r" b="b"/>
              <a:pathLst>
                <a:path w="20903" h="1261" extrusionOk="0">
                  <a:moveTo>
                    <a:pt x="1" y="1"/>
                  </a:moveTo>
                  <a:lnTo>
                    <a:pt x="1" y="1261"/>
                  </a:lnTo>
                  <a:lnTo>
                    <a:pt x="20902" y="1261"/>
                  </a:lnTo>
                  <a:lnTo>
                    <a:pt x="20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40;p39">
              <a:extLst>
                <a:ext uri="{FF2B5EF4-FFF2-40B4-BE49-F238E27FC236}">
                  <a16:creationId xmlns:a16="http://schemas.microsoft.com/office/drawing/2014/main" id="{CE16CA1B-FCBE-4E75-9285-1575F091B580}"/>
                </a:ext>
              </a:extLst>
            </p:cNvPr>
            <p:cNvSpPr/>
            <p:nvPr/>
          </p:nvSpPr>
          <p:spPr>
            <a:xfrm>
              <a:off x="6695051" y="1905459"/>
              <a:ext cx="797293" cy="47640"/>
            </a:xfrm>
            <a:custGeom>
              <a:avLst/>
              <a:gdLst/>
              <a:ahLst/>
              <a:cxnLst/>
              <a:rect l="l" t="t" r="r" b="b"/>
              <a:pathLst>
                <a:path w="20903" h="1249" extrusionOk="0">
                  <a:moveTo>
                    <a:pt x="1" y="1"/>
                  </a:moveTo>
                  <a:lnTo>
                    <a:pt x="1" y="1249"/>
                  </a:lnTo>
                  <a:lnTo>
                    <a:pt x="20902" y="1249"/>
                  </a:lnTo>
                  <a:lnTo>
                    <a:pt x="20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41;p39">
              <a:extLst>
                <a:ext uri="{FF2B5EF4-FFF2-40B4-BE49-F238E27FC236}">
                  <a16:creationId xmlns:a16="http://schemas.microsoft.com/office/drawing/2014/main" id="{0DADA8DF-0424-4E5C-9472-4DCF4A90F249}"/>
                </a:ext>
              </a:extLst>
            </p:cNvPr>
            <p:cNvSpPr/>
            <p:nvPr/>
          </p:nvSpPr>
          <p:spPr>
            <a:xfrm>
              <a:off x="6695051" y="1998603"/>
              <a:ext cx="797293" cy="48136"/>
            </a:xfrm>
            <a:custGeom>
              <a:avLst/>
              <a:gdLst/>
              <a:ahLst/>
              <a:cxnLst/>
              <a:rect l="l" t="t" r="r" b="b"/>
              <a:pathLst>
                <a:path w="20903" h="1262" extrusionOk="0">
                  <a:moveTo>
                    <a:pt x="1" y="1"/>
                  </a:moveTo>
                  <a:lnTo>
                    <a:pt x="1" y="1261"/>
                  </a:lnTo>
                  <a:lnTo>
                    <a:pt x="20902" y="1261"/>
                  </a:lnTo>
                  <a:lnTo>
                    <a:pt x="20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42;p39">
              <a:extLst>
                <a:ext uri="{FF2B5EF4-FFF2-40B4-BE49-F238E27FC236}">
                  <a16:creationId xmlns:a16="http://schemas.microsoft.com/office/drawing/2014/main" id="{3F0F952B-2066-4611-BB99-C7703FE12EE3}"/>
                </a:ext>
              </a:extLst>
            </p:cNvPr>
            <p:cNvSpPr/>
            <p:nvPr/>
          </p:nvSpPr>
          <p:spPr>
            <a:xfrm>
              <a:off x="6695051" y="2100291"/>
              <a:ext cx="797293" cy="48098"/>
            </a:xfrm>
            <a:custGeom>
              <a:avLst/>
              <a:gdLst/>
              <a:ahLst/>
              <a:cxnLst/>
              <a:rect l="l" t="t" r="r" b="b"/>
              <a:pathLst>
                <a:path w="20903" h="1261" extrusionOk="0">
                  <a:moveTo>
                    <a:pt x="1" y="1"/>
                  </a:moveTo>
                  <a:lnTo>
                    <a:pt x="1" y="1261"/>
                  </a:lnTo>
                  <a:lnTo>
                    <a:pt x="20902" y="1261"/>
                  </a:lnTo>
                  <a:lnTo>
                    <a:pt x="20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43;p39">
              <a:extLst>
                <a:ext uri="{FF2B5EF4-FFF2-40B4-BE49-F238E27FC236}">
                  <a16:creationId xmlns:a16="http://schemas.microsoft.com/office/drawing/2014/main" id="{D34BF7DE-18BB-4D44-BC94-261FD9C561CA}"/>
                </a:ext>
              </a:extLst>
            </p:cNvPr>
            <p:cNvSpPr/>
            <p:nvPr/>
          </p:nvSpPr>
          <p:spPr>
            <a:xfrm>
              <a:off x="6695051" y="2201941"/>
              <a:ext cx="797293" cy="48098"/>
            </a:xfrm>
            <a:custGeom>
              <a:avLst/>
              <a:gdLst/>
              <a:ahLst/>
              <a:cxnLst/>
              <a:rect l="l" t="t" r="r" b="b"/>
              <a:pathLst>
                <a:path w="20903" h="1261" extrusionOk="0">
                  <a:moveTo>
                    <a:pt x="1" y="0"/>
                  </a:moveTo>
                  <a:lnTo>
                    <a:pt x="1" y="1261"/>
                  </a:lnTo>
                  <a:lnTo>
                    <a:pt x="20902" y="1261"/>
                  </a:lnTo>
                  <a:lnTo>
                    <a:pt x="209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44;p39">
              <a:extLst>
                <a:ext uri="{FF2B5EF4-FFF2-40B4-BE49-F238E27FC236}">
                  <a16:creationId xmlns:a16="http://schemas.microsoft.com/office/drawing/2014/main" id="{D61536CF-70B9-42AB-94CF-6423DB8E8510}"/>
                </a:ext>
              </a:extLst>
            </p:cNvPr>
            <p:cNvSpPr/>
            <p:nvPr/>
          </p:nvSpPr>
          <p:spPr>
            <a:xfrm>
              <a:off x="5857289" y="1630566"/>
              <a:ext cx="793250" cy="685573"/>
            </a:xfrm>
            <a:custGeom>
              <a:avLst/>
              <a:gdLst/>
              <a:ahLst/>
              <a:cxnLst/>
              <a:rect l="l" t="t" r="r" b="b"/>
              <a:pathLst>
                <a:path w="20797" h="17974" extrusionOk="0">
                  <a:moveTo>
                    <a:pt x="1" y="0"/>
                  </a:moveTo>
                  <a:lnTo>
                    <a:pt x="1" y="17974"/>
                  </a:lnTo>
                  <a:lnTo>
                    <a:pt x="20797" y="17974"/>
                  </a:lnTo>
                  <a:lnTo>
                    <a:pt x="20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45;p39">
              <a:extLst>
                <a:ext uri="{FF2B5EF4-FFF2-40B4-BE49-F238E27FC236}">
                  <a16:creationId xmlns:a16="http://schemas.microsoft.com/office/drawing/2014/main" id="{889657C0-7E59-4669-9069-A7594CB85CB6}"/>
                </a:ext>
              </a:extLst>
            </p:cNvPr>
            <p:cNvSpPr/>
            <p:nvPr/>
          </p:nvSpPr>
          <p:spPr>
            <a:xfrm>
              <a:off x="5857289" y="2957620"/>
              <a:ext cx="797255" cy="47602"/>
            </a:xfrm>
            <a:custGeom>
              <a:avLst/>
              <a:gdLst/>
              <a:ahLst/>
              <a:cxnLst/>
              <a:rect l="l" t="t" r="r" b="b"/>
              <a:pathLst>
                <a:path w="20902" h="1248" extrusionOk="0">
                  <a:moveTo>
                    <a:pt x="1" y="1"/>
                  </a:moveTo>
                  <a:lnTo>
                    <a:pt x="1" y="1247"/>
                  </a:lnTo>
                  <a:lnTo>
                    <a:pt x="20902" y="1247"/>
                  </a:lnTo>
                  <a:lnTo>
                    <a:pt x="20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46;p39">
              <a:extLst>
                <a:ext uri="{FF2B5EF4-FFF2-40B4-BE49-F238E27FC236}">
                  <a16:creationId xmlns:a16="http://schemas.microsoft.com/office/drawing/2014/main" id="{5A51D08D-FD8F-45D3-A19C-E68100952339}"/>
                </a:ext>
              </a:extLst>
            </p:cNvPr>
            <p:cNvSpPr/>
            <p:nvPr/>
          </p:nvSpPr>
          <p:spPr>
            <a:xfrm>
              <a:off x="5857289" y="2855932"/>
              <a:ext cx="797255" cy="47640"/>
            </a:xfrm>
            <a:custGeom>
              <a:avLst/>
              <a:gdLst/>
              <a:ahLst/>
              <a:cxnLst/>
              <a:rect l="l" t="t" r="r" b="b"/>
              <a:pathLst>
                <a:path w="20902" h="1249" extrusionOk="0">
                  <a:moveTo>
                    <a:pt x="1" y="1"/>
                  </a:moveTo>
                  <a:lnTo>
                    <a:pt x="1" y="1249"/>
                  </a:lnTo>
                  <a:lnTo>
                    <a:pt x="20902" y="1249"/>
                  </a:lnTo>
                  <a:lnTo>
                    <a:pt x="20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47;p39">
              <a:extLst>
                <a:ext uri="{FF2B5EF4-FFF2-40B4-BE49-F238E27FC236}">
                  <a16:creationId xmlns:a16="http://schemas.microsoft.com/office/drawing/2014/main" id="{477E198B-DF83-4715-911F-BAEBEF260D7E}"/>
                </a:ext>
              </a:extLst>
            </p:cNvPr>
            <p:cNvSpPr/>
            <p:nvPr/>
          </p:nvSpPr>
          <p:spPr>
            <a:xfrm>
              <a:off x="5857289" y="2754321"/>
              <a:ext cx="797255" cy="47564"/>
            </a:xfrm>
            <a:custGeom>
              <a:avLst/>
              <a:gdLst/>
              <a:ahLst/>
              <a:cxnLst/>
              <a:rect l="l" t="t" r="r" b="b"/>
              <a:pathLst>
                <a:path w="20902" h="1247" extrusionOk="0">
                  <a:moveTo>
                    <a:pt x="1" y="0"/>
                  </a:moveTo>
                  <a:lnTo>
                    <a:pt x="1" y="1247"/>
                  </a:lnTo>
                  <a:lnTo>
                    <a:pt x="20902" y="1247"/>
                  </a:lnTo>
                  <a:lnTo>
                    <a:pt x="209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48;p39">
              <a:extLst>
                <a:ext uri="{FF2B5EF4-FFF2-40B4-BE49-F238E27FC236}">
                  <a16:creationId xmlns:a16="http://schemas.microsoft.com/office/drawing/2014/main" id="{8F4C13C0-C454-40E0-870A-28DA523566E5}"/>
                </a:ext>
              </a:extLst>
            </p:cNvPr>
            <p:cNvSpPr/>
            <p:nvPr/>
          </p:nvSpPr>
          <p:spPr>
            <a:xfrm>
              <a:off x="5857289" y="2660643"/>
              <a:ext cx="797255" cy="47640"/>
            </a:xfrm>
            <a:custGeom>
              <a:avLst/>
              <a:gdLst/>
              <a:ahLst/>
              <a:cxnLst/>
              <a:rect l="l" t="t" r="r" b="b"/>
              <a:pathLst>
                <a:path w="20902" h="1249" extrusionOk="0">
                  <a:moveTo>
                    <a:pt x="1" y="1"/>
                  </a:moveTo>
                  <a:lnTo>
                    <a:pt x="1" y="1248"/>
                  </a:lnTo>
                  <a:lnTo>
                    <a:pt x="20902" y="1248"/>
                  </a:lnTo>
                  <a:lnTo>
                    <a:pt x="20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49;p39">
              <a:extLst>
                <a:ext uri="{FF2B5EF4-FFF2-40B4-BE49-F238E27FC236}">
                  <a16:creationId xmlns:a16="http://schemas.microsoft.com/office/drawing/2014/main" id="{C897B47F-9440-464A-93C6-21CDED7741BB}"/>
                </a:ext>
              </a:extLst>
            </p:cNvPr>
            <p:cNvSpPr/>
            <p:nvPr/>
          </p:nvSpPr>
          <p:spPr>
            <a:xfrm>
              <a:off x="5857289" y="2558993"/>
              <a:ext cx="797255" cy="47602"/>
            </a:xfrm>
            <a:custGeom>
              <a:avLst/>
              <a:gdLst/>
              <a:ahLst/>
              <a:cxnLst/>
              <a:rect l="l" t="t" r="r" b="b"/>
              <a:pathLst>
                <a:path w="20902" h="1248" extrusionOk="0">
                  <a:moveTo>
                    <a:pt x="1" y="1"/>
                  </a:moveTo>
                  <a:lnTo>
                    <a:pt x="1" y="1248"/>
                  </a:lnTo>
                  <a:lnTo>
                    <a:pt x="20902" y="1248"/>
                  </a:lnTo>
                  <a:lnTo>
                    <a:pt x="20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0;p39">
              <a:extLst>
                <a:ext uri="{FF2B5EF4-FFF2-40B4-BE49-F238E27FC236}">
                  <a16:creationId xmlns:a16="http://schemas.microsoft.com/office/drawing/2014/main" id="{CCFDEDE0-1565-4273-9174-8E0B7A5486AF}"/>
                </a:ext>
              </a:extLst>
            </p:cNvPr>
            <p:cNvSpPr/>
            <p:nvPr/>
          </p:nvSpPr>
          <p:spPr>
            <a:xfrm>
              <a:off x="5857289" y="2457343"/>
              <a:ext cx="797255" cy="47602"/>
            </a:xfrm>
            <a:custGeom>
              <a:avLst/>
              <a:gdLst/>
              <a:ahLst/>
              <a:cxnLst/>
              <a:rect l="l" t="t" r="r" b="b"/>
              <a:pathLst>
                <a:path w="20902" h="1248" extrusionOk="0">
                  <a:moveTo>
                    <a:pt x="1" y="0"/>
                  </a:moveTo>
                  <a:lnTo>
                    <a:pt x="1" y="1248"/>
                  </a:lnTo>
                  <a:lnTo>
                    <a:pt x="20902" y="1248"/>
                  </a:lnTo>
                  <a:lnTo>
                    <a:pt x="209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1;p39">
              <a:extLst>
                <a:ext uri="{FF2B5EF4-FFF2-40B4-BE49-F238E27FC236}">
                  <a16:creationId xmlns:a16="http://schemas.microsoft.com/office/drawing/2014/main" id="{541089AF-7A26-43CD-BE6B-B6B51DF9A162}"/>
                </a:ext>
              </a:extLst>
            </p:cNvPr>
            <p:cNvSpPr/>
            <p:nvPr/>
          </p:nvSpPr>
          <p:spPr>
            <a:xfrm>
              <a:off x="6699590" y="2391242"/>
              <a:ext cx="792754" cy="685077"/>
            </a:xfrm>
            <a:custGeom>
              <a:avLst/>
              <a:gdLst/>
              <a:ahLst/>
              <a:cxnLst/>
              <a:rect l="l" t="t" r="r" b="b"/>
              <a:pathLst>
                <a:path w="20784" h="17961" extrusionOk="0">
                  <a:moveTo>
                    <a:pt x="1" y="0"/>
                  </a:moveTo>
                  <a:lnTo>
                    <a:pt x="1" y="17961"/>
                  </a:lnTo>
                  <a:lnTo>
                    <a:pt x="20783" y="17961"/>
                  </a:lnTo>
                  <a:lnTo>
                    <a:pt x="207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2;p39">
              <a:extLst>
                <a:ext uri="{FF2B5EF4-FFF2-40B4-BE49-F238E27FC236}">
                  <a16:creationId xmlns:a16="http://schemas.microsoft.com/office/drawing/2014/main" id="{CE763871-4D46-432D-B116-810FF03C3652}"/>
                </a:ext>
              </a:extLst>
            </p:cNvPr>
            <p:cNvSpPr/>
            <p:nvPr/>
          </p:nvSpPr>
          <p:spPr>
            <a:xfrm>
              <a:off x="7094670" y="583440"/>
              <a:ext cx="684086" cy="408659"/>
            </a:xfrm>
            <a:custGeom>
              <a:avLst/>
              <a:gdLst/>
              <a:ahLst/>
              <a:cxnLst/>
              <a:rect l="l" t="t" r="r" b="b"/>
              <a:pathLst>
                <a:path w="17935" h="10714" extrusionOk="0">
                  <a:moveTo>
                    <a:pt x="1" y="0"/>
                  </a:moveTo>
                  <a:lnTo>
                    <a:pt x="17173" y="10713"/>
                  </a:lnTo>
                  <a:lnTo>
                    <a:pt x="17934" y="521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3;p39">
              <a:extLst>
                <a:ext uri="{FF2B5EF4-FFF2-40B4-BE49-F238E27FC236}">
                  <a16:creationId xmlns:a16="http://schemas.microsoft.com/office/drawing/2014/main" id="{6D4DFF9B-1734-489F-839F-ABA759277B03}"/>
                </a:ext>
              </a:extLst>
            </p:cNvPr>
            <p:cNvSpPr/>
            <p:nvPr/>
          </p:nvSpPr>
          <p:spPr>
            <a:xfrm>
              <a:off x="7577401" y="814317"/>
              <a:ext cx="172290" cy="177782"/>
            </a:xfrm>
            <a:custGeom>
              <a:avLst/>
              <a:gdLst/>
              <a:ahLst/>
              <a:cxnLst/>
              <a:rect l="l" t="t" r="r" b="b"/>
              <a:pathLst>
                <a:path w="4517" h="4661" extrusionOk="0">
                  <a:moveTo>
                    <a:pt x="3506" y="0"/>
                  </a:moveTo>
                  <a:lnTo>
                    <a:pt x="0" y="1851"/>
                  </a:lnTo>
                  <a:lnTo>
                    <a:pt x="4517" y="4660"/>
                  </a:lnTo>
                  <a:lnTo>
                    <a:pt x="35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4;p39">
              <a:extLst>
                <a:ext uri="{FF2B5EF4-FFF2-40B4-BE49-F238E27FC236}">
                  <a16:creationId xmlns:a16="http://schemas.microsoft.com/office/drawing/2014/main" id="{DFCE1F85-147C-4AE1-AA57-2C39A0B8BEF2}"/>
                </a:ext>
              </a:extLst>
            </p:cNvPr>
            <p:cNvSpPr/>
            <p:nvPr/>
          </p:nvSpPr>
          <p:spPr>
            <a:xfrm>
              <a:off x="7656509" y="1317073"/>
              <a:ext cx="774255" cy="883418"/>
            </a:xfrm>
            <a:custGeom>
              <a:avLst/>
              <a:gdLst/>
              <a:ahLst/>
              <a:cxnLst/>
              <a:rect l="l" t="t" r="r" b="b"/>
              <a:pathLst>
                <a:path w="20299" h="23161" extrusionOk="0">
                  <a:moveTo>
                    <a:pt x="3113" y="1"/>
                  </a:moveTo>
                  <a:lnTo>
                    <a:pt x="1" y="20561"/>
                  </a:lnTo>
                  <a:lnTo>
                    <a:pt x="17187" y="23160"/>
                  </a:lnTo>
                  <a:lnTo>
                    <a:pt x="20298" y="2600"/>
                  </a:lnTo>
                  <a:lnTo>
                    <a:pt x="31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5;p39">
              <a:extLst>
                <a:ext uri="{FF2B5EF4-FFF2-40B4-BE49-F238E27FC236}">
                  <a16:creationId xmlns:a16="http://schemas.microsoft.com/office/drawing/2014/main" id="{31C97ECA-BC13-4DF8-8A97-4026DEFC7300}"/>
                </a:ext>
              </a:extLst>
            </p:cNvPr>
            <p:cNvSpPr/>
            <p:nvPr/>
          </p:nvSpPr>
          <p:spPr>
            <a:xfrm>
              <a:off x="7733137" y="1875441"/>
              <a:ext cx="578965" cy="118204"/>
            </a:xfrm>
            <a:custGeom>
              <a:avLst/>
              <a:gdLst/>
              <a:ahLst/>
              <a:cxnLst/>
              <a:rect l="l" t="t" r="r" b="b"/>
              <a:pathLst>
                <a:path w="15179" h="3099" extrusionOk="0">
                  <a:moveTo>
                    <a:pt x="119" y="0"/>
                  </a:moveTo>
                  <a:lnTo>
                    <a:pt x="1" y="828"/>
                  </a:lnTo>
                  <a:lnTo>
                    <a:pt x="15047" y="3099"/>
                  </a:lnTo>
                  <a:lnTo>
                    <a:pt x="15178" y="2272"/>
                  </a:lnTo>
                  <a:lnTo>
                    <a:pt x="1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6;p39">
              <a:extLst>
                <a:ext uri="{FF2B5EF4-FFF2-40B4-BE49-F238E27FC236}">
                  <a16:creationId xmlns:a16="http://schemas.microsoft.com/office/drawing/2014/main" id="{F8767B8B-D382-40CB-827A-DD271348BAA9}"/>
                </a:ext>
              </a:extLst>
            </p:cNvPr>
            <p:cNvSpPr/>
            <p:nvPr/>
          </p:nvSpPr>
          <p:spPr>
            <a:xfrm>
              <a:off x="7723144" y="1941542"/>
              <a:ext cx="578927" cy="118204"/>
            </a:xfrm>
            <a:custGeom>
              <a:avLst/>
              <a:gdLst/>
              <a:ahLst/>
              <a:cxnLst/>
              <a:rect l="l" t="t" r="r" b="b"/>
              <a:pathLst>
                <a:path w="15178" h="3099" extrusionOk="0">
                  <a:moveTo>
                    <a:pt x="118" y="0"/>
                  </a:moveTo>
                  <a:lnTo>
                    <a:pt x="0" y="828"/>
                  </a:lnTo>
                  <a:lnTo>
                    <a:pt x="15059" y="3099"/>
                  </a:lnTo>
                  <a:lnTo>
                    <a:pt x="15178" y="2272"/>
                  </a:lnTo>
                  <a:lnTo>
                    <a:pt x="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7;p39">
              <a:extLst>
                <a:ext uri="{FF2B5EF4-FFF2-40B4-BE49-F238E27FC236}">
                  <a16:creationId xmlns:a16="http://schemas.microsoft.com/office/drawing/2014/main" id="{8B09F737-D70A-4BBC-A2EF-6FD0A93DCE8C}"/>
                </a:ext>
              </a:extLst>
            </p:cNvPr>
            <p:cNvSpPr/>
            <p:nvPr/>
          </p:nvSpPr>
          <p:spPr>
            <a:xfrm>
              <a:off x="7713112" y="2008139"/>
              <a:ext cx="578927" cy="117708"/>
            </a:xfrm>
            <a:custGeom>
              <a:avLst/>
              <a:gdLst/>
              <a:ahLst/>
              <a:cxnLst/>
              <a:rect l="l" t="t" r="r" b="b"/>
              <a:pathLst>
                <a:path w="15178" h="3086" extrusionOk="0">
                  <a:moveTo>
                    <a:pt x="118" y="1"/>
                  </a:moveTo>
                  <a:lnTo>
                    <a:pt x="1" y="815"/>
                  </a:lnTo>
                  <a:lnTo>
                    <a:pt x="15059" y="3086"/>
                  </a:lnTo>
                  <a:lnTo>
                    <a:pt x="15178" y="2272"/>
                  </a:lnTo>
                  <a:lnTo>
                    <a:pt x="1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8;p39">
              <a:extLst>
                <a:ext uri="{FF2B5EF4-FFF2-40B4-BE49-F238E27FC236}">
                  <a16:creationId xmlns:a16="http://schemas.microsoft.com/office/drawing/2014/main" id="{4AB6EFC2-345E-4484-8443-9740C9854BDD}"/>
                </a:ext>
              </a:extLst>
            </p:cNvPr>
            <p:cNvSpPr/>
            <p:nvPr/>
          </p:nvSpPr>
          <p:spPr>
            <a:xfrm>
              <a:off x="7750187" y="1392671"/>
              <a:ext cx="633013" cy="498332"/>
            </a:xfrm>
            <a:custGeom>
              <a:avLst/>
              <a:gdLst/>
              <a:ahLst/>
              <a:cxnLst/>
              <a:rect l="l" t="t" r="r" b="b"/>
              <a:pathLst>
                <a:path w="16596" h="13065" extrusionOk="0">
                  <a:moveTo>
                    <a:pt x="1628" y="1"/>
                  </a:moveTo>
                  <a:lnTo>
                    <a:pt x="0" y="10806"/>
                  </a:lnTo>
                  <a:lnTo>
                    <a:pt x="14967" y="13065"/>
                  </a:lnTo>
                  <a:lnTo>
                    <a:pt x="16595" y="2259"/>
                  </a:lnTo>
                  <a:lnTo>
                    <a:pt x="1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9;p39">
              <a:extLst>
                <a:ext uri="{FF2B5EF4-FFF2-40B4-BE49-F238E27FC236}">
                  <a16:creationId xmlns:a16="http://schemas.microsoft.com/office/drawing/2014/main" id="{5C968570-2F96-4C0C-8E62-9FFE1DE81DE7}"/>
                </a:ext>
              </a:extLst>
            </p:cNvPr>
            <p:cNvSpPr/>
            <p:nvPr/>
          </p:nvSpPr>
          <p:spPr>
            <a:xfrm>
              <a:off x="7750187" y="1530404"/>
              <a:ext cx="341032" cy="325546"/>
            </a:xfrm>
            <a:custGeom>
              <a:avLst/>
              <a:gdLst/>
              <a:ahLst/>
              <a:cxnLst/>
              <a:rect l="l" t="t" r="r" b="b"/>
              <a:pathLst>
                <a:path w="8941" h="8535" extrusionOk="0">
                  <a:moveTo>
                    <a:pt x="5685" y="1"/>
                  </a:moveTo>
                  <a:lnTo>
                    <a:pt x="0" y="7195"/>
                  </a:lnTo>
                  <a:lnTo>
                    <a:pt x="8941" y="8535"/>
                  </a:lnTo>
                  <a:lnTo>
                    <a:pt x="5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60;p39">
              <a:extLst>
                <a:ext uri="{FF2B5EF4-FFF2-40B4-BE49-F238E27FC236}">
                  <a16:creationId xmlns:a16="http://schemas.microsoft.com/office/drawing/2014/main" id="{454D9D15-7387-46A8-8917-1DAF25E4C6C7}"/>
                </a:ext>
              </a:extLst>
            </p:cNvPr>
            <p:cNvSpPr/>
            <p:nvPr/>
          </p:nvSpPr>
          <p:spPr>
            <a:xfrm>
              <a:off x="7998571" y="1662110"/>
              <a:ext cx="322533" cy="228893"/>
            </a:xfrm>
            <a:custGeom>
              <a:avLst/>
              <a:gdLst/>
              <a:ahLst/>
              <a:cxnLst/>
              <a:rect l="l" t="t" r="r" b="b"/>
              <a:pathLst>
                <a:path w="8456" h="6001" extrusionOk="0">
                  <a:moveTo>
                    <a:pt x="4963" y="0"/>
                  </a:moveTo>
                  <a:lnTo>
                    <a:pt x="0" y="3900"/>
                  </a:lnTo>
                  <a:lnTo>
                    <a:pt x="65" y="4740"/>
                  </a:lnTo>
                  <a:lnTo>
                    <a:pt x="8455" y="6001"/>
                  </a:lnTo>
                  <a:lnTo>
                    <a:pt x="49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61;p39">
              <a:extLst>
                <a:ext uri="{FF2B5EF4-FFF2-40B4-BE49-F238E27FC236}">
                  <a16:creationId xmlns:a16="http://schemas.microsoft.com/office/drawing/2014/main" id="{A79C6152-F264-496F-80B4-FC26D678F478}"/>
                </a:ext>
              </a:extLst>
            </p:cNvPr>
            <p:cNvSpPr/>
            <p:nvPr/>
          </p:nvSpPr>
          <p:spPr>
            <a:xfrm>
              <a:off x="8192335" y="1497602"/>
              <a:ext cx="141776" cy="132240"/>
            </a:xfrm>
            <a:custGeom>
              <a:avLst/>
              <a:gdLst/>
              <a:ahLst/>
              <a:cxnLst/>
              <a:rect l="l" t="t" r="r" b="b"/>
              <a:pathLst>
                <a:path w="3717" h="3467" extrusionOk="0">
                  <a:moveTo>
                    <a:pt x="1853" y="0"/>
                  </a:moveTo>
                  <a:cubicBezTo>
                    <a:pt x="1012" y="0"/>
                    <a:pt x="276" y="620"/>
                    <a:pt x="146" y="1477"/>
                  </a:cubicBezTo>
                  <a:cubicBezTo>
                    <a:pt x="1" y="2423"/>
                    <a:pt x="657" y="3303"/>
                    <a:pt x="1602" y="3447"/>
                  </a:cubicBezTo>
                  <a:cubicBezTo>
                    <a:pt x="1691" y="3460"/>
                    <a:pt x="1778" y="3467"/>
                    <a:pt x="1865" y="3467"/>
                  </a:cubicBezTo>
                  <a:cubicBezTo>
                    <a:pt x="2705" y="3467"/>
                    <a:pt x="3441" y="2847"/>
                    <a:pt x="3572" y="1990"/>
                  </a:cubicBezTo>
                  <a:cubicBezTo>
                    <a:pt x="3717" y="1044"/>
                    <a:pt x="3073" y="164"/>
                    <a:pt x="2115" y="20"/>
                  </a:cubicBezTo>
                  <a:cubicBezTo>
                    <a:pt x="2027" y="7"/>
                    <a:pt x="1939" y="0"/>
                    <a:pt x="18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62;p39">
              <a:extLst>
                <a:ext uri="{FF2B5EF4-FFF2-40B4-BE49-F238E27FC236}">
                  <a16:creationId xmlns:a16="http://schemas.microsoft.com/office/drawing/2014/main" id="{964CAE19-3487-4F90-889F-EFD5950DD47B}"/>
                </a:ext>
              </a:extLst>
            </p:cNvPr>
            <p:cNvSpPr/>
            <p:nvPr/>
          </p:nvSpPr>
          <p:spPr>
            <a:xfrm>
              <a:off x="7634996" y="2496897"/>
              <a:ext cx="536856" cy="536894"/>
            </a:xfrm>
            <a:custGeom>
              <a:avLst/>
              <a:gdLst/>
              <a:ahLst/>
              <a:cxnLst/>
              <a:rect l="l" t="t" r="r" b="b"/>
              <a:pathLst>
                <a:path w="14075" h="14076" extrusionOk="0">
                  <a:moveTo>
                    <a:pt x="7038" y="1"/>
                  </a:moveTo>
                  <a:cubicBezTo>
                    <a:pt x="3152" y="1"/>
                    <a:pt x="1" y="3152"/>
                    <a:pt x="1" y="7038"/>
                  </a:cubicBezTo>
                  <a:cubicBezTo>
                    <a:pt x="1" y="10924"/>
                    <a:pt x="3152" y="14075"/>
                    <a:pt x="7038" y="14075"/>
                  </a:cubicBezTo>
                  <a:cubicBezTo>
                    <a:pt x="10924" y="14075"/>
                    <a:pt x="14075" y="10924"/>
                    <a:pt x="14075" y="7038"/>
                  </a:cubicBezTo>
                  <a:cubicBezTo>
                    <a:pt x="14075" y="3152"/>
                    <a:pt x="10924" y="1"/>
                    <a:pt x="7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63;p39">
              <a:extLst>
                <a:ext uri="{FF2B5EF4-FFF2-40B4-BE49-F238E27FC236}">
                  <a16:creationId xmlns:a16="http://schemas.microsoft.com/office/drawing/2014/main" id="{2060412C-BF55-4907-8F16-E979485C26BF}"/>
                </a:ext>
              </a:extLst>
            </p:cNvPr>
            <p:cNvSpPr/>
            <p:nvPr/>
          </p:nvSpPr>
          <p:spPr>
            <a:xfrm>
              <a:off x="7726615" y="2594046"/>
              <a:ext cx="350110" cy="344007"/>
            </a:xfrm>
            <a:custGeom>
              <a:avLst/>
              <a:gdLst/>
              <a:ahLst/>
              <a:cxnLst/>
              <a:rect l="l" t="t" r="r" b="b"/>
              <a:pathLst>
                <a:path w="9179" h="9019" extrusionOk="0">
                  <a:moveTo>
                    <a:pt x="4570" y="2797"/>
                  </a:moveTo>
                  <a:cubicBezTo>
                    <a:pt x="5515" y="2797"/>
                    <a:pt x="6290" y="3572"/>
                    <a:pt x="6290" y="4504"/>
                  </a:cubicBezTo>
                  <a:cubicBezTo>
                    <a:pt x="6290" y="5449"/>
                    <a:pt x="5515" y="6224"/>
                    <a:pt x="4570" y="6224"/>
                  </a:cubicBezTo>
                  <a:cubicBezTo>
                    <a:pt x="3638" y="6224"/>
                    <a:pt x="2863" y="5449"/>
                    <a:pt x="2863" y="4504"/>
                  </a:cubicBezTo>
                  <a:cubicBezTo>
                    <a:pt x="2863" y="3572"/>
                    <a:pt x="3638" y="2797"/>
                    <a:pt x="4570" y="2797"/>
                  </a:cubicBezTo>
                  <a:close/>
                  <a:moveTo>
                    <a:pt x="4058" y="1"/>
                  </a:moveTo>
                  <a:cubicBezTo>
                    <a:pt x="3703" y="1"/>
                    <a:pt x="3428" y="276"/>
                    <a:pt x="3428" y="631"/>
                  </a:cubicBezTo>
                  <a:lnTo>
                    <a:pt x="3428" y="1431"/>
                  </a:lnTo>
                  <a:cubicBezTo>
                    <a:pt x="3428" y="1498"/>
                    <a:pt x="3388" y="1550"/>
                    <a:pt x="3335" y="1576"/>
                  </a:cubicBezTo>
                  <a:cubicBezTo>
                    <a:pt x="3313" y="1586"/>
                    <a:pt x="3291" y="1590"/>
                    <a:pt x="3271" y="1590"/>
                  </a:cubicBezTo>
                  <a:cubicBezTo>
                    <a:pt x="3233" y="1590"/>
                    <a:pt x="3199" y="1575"/>
                    <a:pt x="3165" y="1550"/>
                  </a:cubicBezTo>
                  <a:lnTo>
                    <a:pt x="2509" y="999"/>
                  </a:lnTo>
                  <a:cubicBezTo>
                    <a:pt x="2388" y="900"/>
                    <a:pt x="2243" y="853"/>
                    <a:pt x="2101" y="853"/>
                  </a:cubicBezTo>
                  <a:cubicBezTo>
                    <a:pt x="1920" y="853"/>
                    <a:pt x="1741" y="930"/>
                    <a:pt x="1616" y="1077"/>
                  </a:cubicBezTo>
                  <a:lnTo>
                    <a:pt x="802" y="2049"/>
                  </a:lnTo>
                  <a:cubicBezTo>
                    <a:pt x="578" y="2312"/>
                    <a:pt x="618" y="2705"/>
                    <a:pt x="881" y="2942"/>
                  </a:cubicBezTo>
                  <a:lnTo>
                    <a:pt x="1485" y="3441"/>
                  </a:lnTo>
                  <a:cubicBezTo>
                    <a:pt x="1537" y="3480"/>
                    <a:pt x="1550" y="3546"/>
                    <a:pt x="1537" y="3611"/>
                  </a:cubicBezTo>
                  <a:lnTo>
                    <a:pt x="1537" y="3625"/>
                  </a:lnTo>
                  <a:cubicBezTo>
                    <a:pt x="1511" y="3677"/>
                    <a:pt x="1471" y="3716"/>
                    <a:pt x="1419" y="3730"/>
                  </a:cubicBezTo>
                  <a:lnTo>
                    <a:pt x="578" y="3873"/>
                  </a:lnTo>
                  <a:cubicBezTo>
                    <a:pt x="237" y="3940"/>
                    <a:pt x="1" y="4267"/>
                    <a:pt x="67" y="4609"/>
                  </a:cubicBezTo>
                  <a:lnTo>
                    <a:pt x="277" y="5856"/>
                  </a:lnTo>
                  <a:cubicBezTo>
                    <a:pt x="336" y="6164"/>
                    <a:pt x="609" y="6376"/>
                    <a:pt x="912" y="6376"/>
                  </a:cubicBezTo>
                  <a:cubicBezTo>
                    <a:pt x="945" y="6376"/>
                    <a:pt x="979" y="6373"/>
                    <a:pt x="1012" y="6368"/>
                  </a:cubicBezTo>
                  <a:lnTo>
                    <a:pt x="1721" y="6237"/>
                  </a:lnTo>
                  <a:cubicBezTo>
                    <a:pt x="1730" y="6235"/>
                    <a:pt x="1738" y="6234"/>
                    <a:pt x="1746" y="6234"/>
                  </a:cubicBezTo>
                  <a:cubicBezTo>
                    <a:pt x="1803" y="6234"/>
                    <a:pt x="1856" y="6270"/>
                    <a:pt x="1879" y="6315"/>
                  </a:cubicBezTo>
                  <a:cubicBezTo>
                    <a:pt x="1891" y="6329"/>
                    <a:pt x="1905" y="6355"/>
                    <a:pt x="1918" y="6368"/>
                  </a:cubicBezTo>
                  <a:cubicBezTo>
                    <a:pt x="1957" y="6421"/>
                    <a:pt x="1957" y="6487"/>
                    <a:pt x="1931" y="6539"/>
                  </a:cubicBezTo>
                  <a:lnTo>
                    <a:pt x="1537" y="7208"/>
                  </a:lnTo>
                  <a:cubicBezTo>
                    <a:pt x="1366" y="7511"/>
                    <a:pt x="1471" y="7891"/>
                    <a:pt x="1774" y="8075"/>
                  </a:cubicBezTo>
                  <a:lnTo>
                    <a:pt x="2863" y="8705"/>
                  </a:lnTo>
                  <a:cubicBezTo>
                    <a:pt x="2961" y="8761"/>
                    <a:pt x="3069" y="8787"/>
                    <a:pt x="3176" y="8787"/>
                  </a:cubicBezTo>
                  <a:cubicBezTo>
                    <a:pt x="3398" y="8787"/>
                    <a:pt x="3614" y="8673"/>
                    <a:pt x="3729" y="8469"/>
                  </a:cubicBezTo>
                  <a:lnTo>
                    <a:pt x="4044" y="7917"/>
                  </a:lnTo>
                  <a:cubicBezTo>
                    <a:pt x="4079" y="7871"/>
                    <a:pt x="4124" y="7836"/>
                    <a:pt x="4178" y="7836"/>
                  </a:cubicBezTo>
                  <a:cubicBezTo>
                    <a:pt x="4185" y="7836"/>
                    <a:pt x="4194" y="7837"/>
                    <a:pt x="4202" y="7838"/>
                  </a:cubicBezTo>
                  <a:cubicBezTo>
                    <a:pt x="4255" y="7852"/>
                    <a:pt x="4294" y="7852"/>
                    <a:pt x="4347" y="7852"/>
                  </a:cubicBezTo>
                  <a:cubicBezTo>
                    <a:pt x="4399" y="7865"/>
                    <a:pt x="4452" y="7905"/>
                    <a:pt x="4478" y="7957"/>
                  </a:cubicBezTo>
                  <a:lnTo>
                    <a:pt x="4715" y="8600"/>
                  </a:lnTo>
                  <a:cubicBezTo>
                    <a:pt x="4807" y="8858"/>
                    <a:pt x="5046" y="9018"/>
                    <a:pt x="5303" y="9018"/>
                  </a:cubicBezTo>
                  <a:cubicBezTo>
                    <a:pt x="5373" y="9018"/>
                    <a:pt x="5445" y="9006"/>
                    <a:pt x="5515" y="8981"/>
                  </a:cubicBezTo>
                  <a:lnTo>
                    <a:pt x="6697" y="8547"/>
                  </a:lnTo>
                  <a:cubicBezTo>
                    <a:pt x="7038" y="8430"/>
                    <a:pt x="7195" y="8075"/>
                    <a:pt x="7078" y="7747"/>
                  </a:cubicBezTo>
                  <a:lnTo>
                    <a:pt x="6880" y="7169"/>
                  </a:lnTo>
                  <a:cubicBezTo>
                    <a:pt x="6854" y="7117"/>
                    <a:pt x="6868" y="7051"/>
                    <a:pt x="6920" y="7012"/>
                  </a:cubicBezTo>
                  <a:lnTo>
                    <a:pt x="7038" y="6893"/>
                  </a:lnTo>
                  <a:cubicBezTo>
                    <a:pt x="7067" y="6865"/>
                    <a:pt x="7108" y="6844"/>
                    <a:pt x="7149" y="6844"/>
                  </a:cubicBezTo>
                  <a:cubicBezTo>
                    <a:pt x="7165" y="6844"/>
                    <a:pt x="7181" y="6847"/>
                    <a:pt x="7195" y="6854"/>
                  </a:cubicBezTo>
                  <a:lnTo>
                    <a:pt x="7813" y="7077"/>
                  </a:lnTo>
                  <a:cubicBezTo>
                    <a:pt x="7884" y="7103"/>
                    <a:pt x="7956" y="7115"/>
                    <a:pt x="8027" y="7115"/>
                  </a:cubicBezTo>
                  <a:cubicBezTo>
                    <a:pt x="8288" y="7115"/>
                    <a:pt x="8534" y="6954"/>
                    <a:pt x="8627" y="6697"/>
                  </a:cubicBezTo>
                  <a:lnTo>
                    <a:pt x="9060" y="5515"/>
                  </a:lnTo>
                  <a:cubicBezTo>
                    <a:pt x="9178" y="5186"/>
                    <a:pt x="9007" y="4819"/>
                    <a:pt x="8680" y="4701"/>
                  </a:cubicBezTo>
                  <a:lnTo>
                    <a:pt x="8076" y="4491"/>
                  </a:lnTo>
                  <a:cubicBezTo>
                    <a:pt x="8023" y="4465"/>
                    <a:pt x="7983" y="4412"/>
                    <a:pt x="7971" y="4346"/>
                  </a:cubicBezTo>
                  <a:cubicBezTo>
                    <a:pt x="7971" y="4202"/>
                    <a:pt x="7944" y="4057"/>
                    <a:pt x="7918" y="3926"/>
                  </a:cubicBezTo>
                  <a:cubicBezTo>
                    <a:pt x="7904" y="3861"/>
                    <a:pt x="7931" y="3808"/>
                    <a:pt x="7971" y="3768"/>
                  </a:cubicBezTo>
                  <a:lnTo>
                    <a:pt x="8653" y="3231"/>
                  </a:lnTo>
                  <a:cubicBezTo>
                    <a:pt x="8916" y="3007"/>
                    <a:pt x="8968" y="2613"/>
                    <a:pt x="8745" y="2338"/>
                  </a:cubicBezTo>
                  <a:lnTo>
                    <a:pt x="7971" y="1353"/>
                  </a:lnTo>
                  <a:cubicBezTo>
                    <a:pt x="7842" y="1195"/>
                    <a:pt x="7657" y="1114"/>
                    <a:pt x="7471" y="1114"/>
                  </a:cubicBezTo>
                  <a:cubicBezTo>
                    <a:pt x="7333" y="1114"/>
                    <a:pt x="7195" y="1158"/>
                    <a:pt x="7078" y="1248"/>
                  </a:cubicBezTo>
                  <a:lnTo>
                    <a:pt x="6500" y="1708"/>
                  </a:lnTo>
                  <a:cubicBezTo>
                    <a:pt x="6470" y="1730"/>
                    <a:pt x="6434" y="1744"/>
                    <a:pt x="6400" y="1744"/>
                  </a:cubicBezTo>
                  <a:cubicBezTo>
                    <a:pt x="6375" y="1744"/>
                    <a:pt x="6351" y="1737"/>
                    <a:pt x="6329" y="1720"/>
                  </a:cubicBezTo>
                  <a:cubicBezTo>
                    <a:pt x="6238" y="1668"/>
                    <a:pt x="6145" y="1615"/>
                    <a:pt x="6040" y="1576"/>
                  </a:cubicBezTo>
                  <a:cubicBezTo>
                    <a:pt x="5988" y="1550"/>
                    <a:pt x="5949" y="1498"/>
                    <a:pt x="5949" y="1431"/>
                  </a:cubicBezTo>
                  <a:lnTo>
                    <a:pt x="5949" y="631"/>
                  </a:lnTo>
                  <a:cubicBezTo>
                    <a:pt x="5949" y="276"/>
                    <a:pt x="5672" y="1"/>
                    <a:pt x="5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64;p39">
              <a:extLst>
                <a:ext uri="{FF2B5EF4-FFF2-40B4-BE49-F238E27FC236}">
                  <a16:creationId xmlns:a16="http://schemas.microsoft.com/office/drawing/2014/main" id="{A5C509D2-4631-4D1C-9F6C-ED0FDB609B07}"/>
                </a:ext>
              </a:extLst>
            </p:cNvPr>
            <p:cNvSpPr/>
            <p:nvPr/>
          </p:nvSpPr>
          <p:spPr>
            <a:xfrm>
              <a:off x="5030016" y="2429041"/>
              <a:ext cx="846840" cy="642053"/>
            </a:xfrm>
            <a:custGeom>
              <a:avLst/>
              <a:gdLst/>
              <a:ahLst/>
              <a:cxnLst/>
              <a:rect l="l" t="t" r="r" b="b"/>
              <a:pathLst>
                <a:path w="22202" h="16833" extrusionOk="0">
                  <a:moveTo>
                    <a:pt x="18960" y="0"/>
                  </a:moveTo>
                  <a:cubicBezTo>
                    <a:pt x="18942" y="0"/>
                    <a:pt x="18924" y="2"/>
                    <a:pt x="18906" y="7"/>
                  </a:cubicBezTo>
                  <a:lnTo>
                    <a:pt x="144" y="4970"/>
                  </a:lnTo>
                  <a:cubicBezTo>
                    <a:pt x="53" y="4996"/>
                    <a:pt x="0" y="5088"/>
                    <a:pt x="27" y="5193"/>
                  </a:cubicBezTo>
                  <a:lnTo>
                    <a:pt x="3073" y="16707"/>
                  </a:lnTo>
                  <a:cubicBezTo>
                    <a:pt x="3094" y="16783"/>
                    <a:pt x="3160" y="16833"/>
                    <a:pt x="3235" y="16833"/>
                  </a:cubicBezTo>
                  <a:cubicBezTo>
                    <a:pt x="3250" y="16833"/>
                    <a:pt x="3267" y="16830"/>
                    <a:pt x="3283" y="16826"/>
                  </a:cubicBezTo>
                  <a:lnTo>
                    <a:pt x="22043" y="11863"/>
                  </a:lnTo>
                  <a:cubicBezTo>
                    <a:pt x="22149" y="11837"/>
                    <a:pt x="22201" y="11744"/>
                    <a:pt x="22175" y="11639"/>
                  </a:cubicBezTo>
                  <a:lnTo>
                    <a:pt x="19129" y="126"/>
                  </a:lnTo>
                  <a:cubicBezTo>
                    <a:pt x="19107" y="49"/>
                    <a:pt x="19041" y="0"/>
                    <a:pt x="18960" y="0"/>
                  </a:cubicBezTo>
                  <a:close/>
                </a:path>
              </a:pathLst>
            </a:custGeom>
            <a:solidFill>
              <a:srgbClr val="FF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65;p39">
              <a:extLst>
                <a:ext uri="{FF2B5EF4-FFF2-40B4-BE49-F238E27FC236}">
                  <a16:creationId xmlns:a16="http://schemas.microsoft.com/office/drawing/2014/main" id="{F11E135E-E204-447C-B44C-66024964A154}"/>
                </a:ext>
              </a:extLst>
            </p:cNvPr>
            <p:cNvSpPr/>
            <p:nvPr/>
          </p:nvSpPr>
          <p:spPr>
            <a:xfrm>
              <a:off x="5029024" y="2415997"/>
              <a:ext cx="846802" cy="642091"/>
            </a:xfrm>
            <a:custGeom>
              <a:avLst/>
              <a:gdLst/>
              <a:ahLst/>
              <a:cxnLst/>
              <a:rect l="l" t="t" r="r" b="b"/>
              <a:pathLst>
                <a:path w="22201" h="16834" extrusionOk="0">
                  <a:moveTo>
                    <a:pt x="18959" y="1"/>
                  </a:moveTo>
                  <a:cubicBezTo>
                    <a:pt x="18942" y="1"/>
                    <a:pt x="18924" y="3"/>
                    <a:pt x="18906" y="8"/>
                  </a:cubicBezTo>
                  <a:lnTo>
                    <a:pt x="144" y="4970"/>
                  </a:lnTo>
                  <a:cubicBezTo>
                    <a:pt x="53" y="4997"/>
                    <a:pt x="0" y="5089"/>
                    <a:pt x="26" y="5194"/>
                  </a:cubicBezTo>
                  <a:lnTo>
                    <a:pt x="3072" y="16708"/>
                  </a:lnTo>
                  <a:cubicBezTo>
                    <a:pt x="3094" y="16784"/>
                    <a:pt x="3160" y="16833"/>
                    <a:pt x="3234" y="16833"/>
                  </a:cubicBezTo>
                  <a:cubicBezTo>
                    <a:pt x="3250" y="16833"/>
                    <a:pt x="3266" y="16831"/>
                    <a:pt x="3282" y="16826"/>
                  </a:cubicBezTo>
                  <a:lnTo>
                    <a:pt x="22043" y="11864"/>
                  </a:lnTo>
                  <a:cubicBezTo>
                    <a:pt x="22148" y="11837"/>
                    <a:pt x="22201" y="11745"/>
                    <a:pt x="22175" y="11640"/>
                  </a:cubicBezTo>
                  <a:lnTo>
                    <a:pt x="19129" y="126"/>
                  </a:lnTo>
                  <a:cubicBezTo>
                    <a:pt x="19107" y="50"/>
                    <a:pt x="19041" y="1"/>
                    <a:pt x="18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66;p39">
              <a:extLst>
                <a:ext uri="{FF2B5EF4-FFF2-40B4-BE49-F238E27FC236}">
                  <a16:creationId xmlns:a16="http://schemas.microsoft.com/office/drawing/2014/main" id="{3A87D902-3869-43B9-B2FD-D9D41471DE46}"/>
                </a:ext>
              </a:extLst>
            </p:cNvPr>
            <p:cNvSpPr/>
            <p:nvPr/>
          </p:nvSpPr>
          <p:spPr>
            <a:xfrm>
              <a:off x="5305977" y="2619983"/>
              <a:ext cx="306437" cy="306132"/>
            </a:xfrm>
            <a:custGeom>
              <a:avLst/>
              <a:gdLst/>
              <a:ahLst/>
              <a:cxnLst/>
              <a:rect l="l" t="t" r="r" b="b"/>
              <a:pathLst>
                <a:path w="8034" h="8026" extrusionOk="0">
                  <a:moveTo>
                    <a:pt x="50" y="1"/>
                  </a:moveTo>
                  <a:cubicBezTo>
                    <a:pt x="19" y="1"/>
                    <a:pt x="1" y="35"/>
                    <a:pt x="13" y="69"/>
                  </a:cubicBezTo>
                  <a:lnTo>
                    <a:pt x="2113" y="7986"/>
                  </a:lnTo>
                  <a:cubicBezTo>
                    <a:pt x="2113" y="8011"/>
                    <a:pt x="2135" y="8026"/>
                    <a:pt x="2158" y="8026"/>
                  </a:cubicBezTo>
                  <a:cubicBezTo>
                    <a:pt x="2170" y="8026"/>
                    <a:pt x="2183" y="8022"/>
                    <a:pt x="2192" y="8012"/>
                  </a:cubicBezTo>
                  <a:lnTo>
                    <a:pt x="8008" y="2236"/>
                  </a:lnTo>
                  <a:cubicBezTo>
                    <a:pt x="8034" y="2209"/>
                    <a:pt x="8021" y="2157"/>
                    <a:pt x="7981" y="2157"/>
                  </a:cubicBezTo>
                  <a:lnTo>
                    <a:pt x="65" y="4"/>
                  </a:lnTo>
                  <a:cubicBezTo>
                    <a:pt x="60" y="2"/>
                    <a:pt x="54" y="1"/>
                    <a:pt x="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67;p39">
              <a:extLst>
                <a:ext uri="{FF2B5EF4-FFF2-40B4-BE49-F238E27FC236}">
                  <a16:creationId xmlns:a16="http://schemas.microsoft.com/office/drawing/2014/main" id="{CCEF641A-C0DA-4D14-864D-E574BFB0ABEE}"/>
                </a:ext>
              </a:extLst>
            </p:cNvPr>
            <p:cNvSpPr/>
            <p:nvPr/>
          </p:nvSpPr>
          <p:spPr>
            <a:xfrm>
              <a:off x="5128653" y="1809836"/>
              <a:ext cx="203338" cy="205359"/>
            </a:xfrm>
            <a:custGeom>
              <a:avLst/>
              <a:gdLst/>
              <a:ahLst/>
              <a:cxnLst/>
              <a:rect l="l" t="t" r="r" b="b"/>
              <a:pathLst>
                <a:path w="5331" h="5384" extrusionOk="0">
                  <a:moveTo>
                    <a:pt x="3270" y="1"/>
                  </a:moveTo>
                  <a:lnTo>
                    <a:pt x="0" y="3414"/>
                  </a:lnTo>
                  <a:lnTo>
                    <a:pt x="2048" y="5384"/>
                  </a:lnTo>
                  <a:lnTo>
                    <a:pt x="5331" y="1970"/>
                  </a:lnTo>
                  <a:lnTo>
                    <a:pt x="3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68;p39">
              <a:extLst>
                <a:ext uri="{FF2B5EF4-FFF2-40B4-BE49-F238E27FC236}">
                  <a16:creationId xmlns:a16="http://schemas.microsoft.com/office/drawing/2014/main" id="{5100CA28-93AF-4EE7-B60C-D879DA045F1E}"/>
                </a:ext>
              </a:extLst>
            </p:cNvPr>
            <p:cNvSpPr/>
            <p:nvPr/>
          </p:nvSpPr>
          <p:spPr>
            <a:xfrm>
              <a:off x="4813634" y="1912020"/>
              <a:ext cx="421208" cy="423916"/>
            </a:xfrm>
            <a:custGeom>
              <a:avLst/>
              <a:gdLst/>
              <a:ahLst/>
              <a:cxnLst/>
              <a:rect l="l" t="t" r="r" b="b"/>
              <a:pathLst>
                <a:path w="11043" h="11114" extrusionOk="0">
                  <a:moveTo>
                    <a:pt x="8404" y="0"/>
                  </a:moveTo>
                  <a:lnTo>
                    <a:pt x="711" y="8009"/>
                  </a:lnTo>
                  <a:cubicBezTo>
                    <a:pt x="1" y="8744"/>
                    <a:pt x="27" y="9899"/>
                    <a:pt x="763" y="10608"/>
                  </a:cubicBezTo>
                  <a:cubicBezTo>
                    <a:pt x="1114" y="10946"/>
                    <a:pt x="1570" y="11114"/>
                    <a:pt x="2027" y="11114"/>
                  </a:cubicBezTo>
                  <a:cubicBezTo>
                    <a:pt x="2509" y="11114"/>
                    <a:pt x="2992" y="10927"/>
                    <a:pt x="3349" y="10556"/>
                  </a:cubicBezTo>
                  <a:lnTo>
                    <a:pt x="11043" y="2533"/>
                  </a:lnTo>
                  <a:lnTo>
                    <a:pt x="8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69;p39">
              <a:extLst>
                <a:ext uri="{FF2B5EF4-FFF2-40B4-BE49-F238E27FC236}">
                  <a16:creationId xmlns:a16="http://schemas.microsoft.com/office/drawing/2014/main" id="{34EAE1B7-7E85-4DDF-B9A4-EF27A9FDD33E}"/>
                </a:ext>
              </a:extLst>
            </p:cNvPr>
            <p:cNvSpPr/>
            <p:nvPr/>
          </p:nvSpPr>
          <p:spPr>
            <a:xfrm>
              <a:off x="5127165" y="1367650"/>
              <a:ext cx="669553" cy="606923"/>
            </a:xfrm>
            <a:custGeom>
              <a:avLst/>
              <a:gdLst/>
              <a:ahLst/>
              <a:cxnLst/>
              <a:rect l="l" t="t" r="r" b="b"/>
              <a:pathLst>
                <a:path w="17554" h="15912" extrusionOk="0">
                  <a:moveTo>
                    <a:pt x="8773" y="2351"/>
                  </a:moveTo>
                  <a:cubicBezTo>
                    <a:pt x="10170" y="2351"/>
                    <a:pt x="11569" y="2870"/>
                    <a:pt x="12657" y="3913"/>
                  </a:cubicBezTo>
                  <a:cubicBezTo>
                    <a:pt x="14889" y="6053"/>
                    <a:pt x="14967" y="9598"/>
                    <a:pt x="12814" y="11830"/>
                  </a:cubicBezTo>
                  <a:cubicBezTo>
                    <a:pt x="11714" y="12978"/>
                    <a:pt x="10242" y="13556"/>
                    <a:pt x="8768" y="13556"/>
                  </a:cubicBezTo>
                  <a:cubicBezTo>
                    <a:pt x="7375" y="13556"/>
                    <a:pt x="5981" y="13040"/>
                    <a:pt x="4897" y="12000"/>
                  </a:cubicBezTo>
                  <a:cubicBezTo>
                    <a:pt x="2665" y="9847"/>
                    <a:pt x="2600" y="6302"/>
                    <a:pt x="4739" y="4070"/>
                  </a:cubicBezTo>
                  <a:cubicBezTo>
                    <a:pt x="5837" y="2926"/>
                    <a:pt x="7304" y="2351"/>
                    <a:pt x="8773" y="2351"/>
                  </a:cubicBezTo>
                  <a:close/>
                  <a:moveTo>
                    <a:pt x="8775" y="1"/>
                  </a:moveTo>
                  <a:cubicBezTo>
                    <a:pt x="6685" y="1"/>
                    <a:pt x="4596" y="819"/>
                    <a:pt x="3033" y="2442"/>
                  </a:cubicBezTo>
                  <a:cubicBezTo>
                    <a:pt x="0" y="5619"/>
                    <a:pt x="105" y="10648"/>
                    <a:pt x="3269" y="13694"/>
                  </a:cubicBezTo>
                  <a:cubicBezTo>
                    <a:pt x="4814" y="15176"/>
                    <a:pt x="6797" y="15912"/>
                    <a:pt x="8777" y="15912"/>
                  </a:cubicBezTo>
                  <a:cubicBezTo>
                    <a:pt x="10868" y="15912"/>
                    <a:pt x="12956" y="15090"/>
                    <a:pt x="14521" y="13458"/>
                  </a:cubicBezTo>
                  <a:cubicBezTo>
                    <a:pt x="17553" y="10293"/>
                    <a:pt x="17448" y="5252"/>
                    <a:pt x="14285" y="2220"/>
                  </a:cubicBezTo>
                  <a:cubicBezTo>
                    <a:pt x="12744" y="737"/>
                    <a:pt x="10759" y="1"/>
                    <a:pt x="8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70;p39">
              <a:extLst>
                <a:ext uri="{FF2B5EF4-FFF2-40B4-BE49-F238E27FC236}">
                  <a16:creationId xmlns:a16="http://schemas.microsoft.com/office/drawing/2014/main" id="{11843B12-BC47-4841-BD09-D8DEB7273953}"/>
                </a:ext>
              </a:extLst>
            </p:cNvPr>
            <p:cNvSpPr/>
            <p:nvPr/>
          </p:nvSpPr>
          <p:spPr>
            <a:xfrm>
              <a:off x="6103155" y="2687190"/>
              <a:ext cx="1069211" cy="890399"/>
            </a:xfrm>
            <a:custGeom>
              <a:avLst/>
              <a:gdLst/>
              <a:ahLst/>
              <a:cxnLst/>
              <a:rect l="l" t="t" r="r" b="b"/>
              <a:pathLst>
                <a:path w="28032" h="23344" extrusionOk="0">
                  <a:moveTo>
                    <a:pt x="1274" y="1"/>
                  </a:moveTo>
                  <a:cubicBezTo>
                    <a:pt x="565" y="1"/>
                    <a:pt x="0" y="565"/>
                    <a:pt x="0" y="1261"/>
                  </a:cubicBezTo>
                  <a:lnTo>
                    <a:pt x="0" y="3414"/>
                  </a:lnTo>
                  <a:lnTo>
                    <a:pt x="0" y="6736"/>
                  </a:lnTo>
                  <a:lnTo>
                    <a:pt x="0" y="23343"/>
                  </a:lnTo>
                  <a:lnTo>
                    <a:pt x="28031" y="23343"/>
                  </a:lnTo>
                  <a:lnTo>
                    <a:pt x="28031" y="4990"/>
                  </a:lnTo>
                  <a:cubicBezTo>
                    <a:pt x="28031" y="4123"/>
                    <a:pt x="27322" y="3414"/>
                    <a:pt x="26442" y="3414"/>
                  </a:cubicBezTo>
                  <a:lnTo>
                    <a:pt x="15624" y="3414"/>
                  </a:lnTo>
                  <a:cubicBezTo>
                    <a:pt x="15034" y="3414"/>
                    <a:pt x="14547" y="2928"/>
                    <a:pt x="14547" y="2338"/>
                  </a:cubicBezTo>
                  <a:lnTo>
                    <a:pt x="14547" y="1261"/>
                  </a:lnTo>
                  <a:cubicBezTo>
                    <a:pt x="14547" y="565"/>
                    <a:pt x="13983" y="1"/>
                    <a:pt x="13287"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71;p39">
              <a:extLst>
                <a:ext uri="{FF2B5EF4-FFF2-40B4-BE49-F238E27FC236}">
                  <a16:creationId xmlns:a16="http://schemas.microsoft.com/office/drawing/2014/main" id="{8E4B1C79-3C68-4CFE-BBB5-0B22534B3A31}"/>
                </a:ext>
              </a:extLst>
            </p:cNvPr>
            <p:cNvSpPr/>
            <p:nvPr/>
          </p:nvSpPr>
          <p:spPr>
            <a:xfrm>
              <a:off x="6131724" y="2862493"/>
              <a:ext cx="966989" cy="699076"/>
            </a:xfrm>
            <a:custGeom>
              <a:avLst/>
              <a:gdLst/>
              <a:ahLst/>
              <a:cxnLst/>
              <a:rect l="l" t="t" r="r" b="b"/>
              <a:pathLst>
                <a:path w="25352" h="18328" extrusionOk="0">
                  <a:moveTo>
                    <a:pt x="0" y="0"/>
                  </a:moveTo>
                  <a:lnTo>
                    <a:pt x="0" y="18327"/>
                  </a:lnTo>
                  <a:lnTo>
                    <a:pt x="25352" y="18327"/>
                  </a:lnTo>
                  <a:lnTo>
                    <a:pt x="25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72;p39">
              <a:extLst>
                <a:ext uri="{FF2B5EF4-FFF2-40B4-BE49-F238E27FC236}">
                  <a16:creationId xmlns:a16="http://schemas.microsoft.com/office/drawing/2014/main" id="{9207ABB3-467D-4E67-A52C-633899CBF202}"/>
                </a:ext>
              </a:extLst>
            </p:cNvPr>
            <p:cNvSpPr/>
            <p:nvPr/>
          </p:nvSpPr>
          <p:spPr>
            <a:xfrm>
              <a:off x="6154228" y="2835450"/>
              <a:ext cx="967065" cy="699076"/>
            </a:xfrm>
            <a:custGeom>
              <a:avLst/>
              <a:gdLst/>
              <a:ahLst/>
              <a:cxnLst/>
              <a:rect l="l" t="t" r="r" b="b"/>
              <a:pathLst>
                <a:path w="25354" h="18328" extrusionOk="0">
                  <a:moveTo>
                    <a:pt x="1" y="0"/>
                  </a:moveTo>
                  <a:lnTo>
                    <a:pt x="1" y="18327"/>
                  </a:lnTo>
                  <a:lnTo>
                    <a:pt x="25353" y="18327"/>
                  </a:lnTo>
                  <a:lnTo>
                    <a:pt x="253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73;p39">
              <a:extLst>
                <a:ext uri="{FF2B5EF4-FFF2-40B4-BE49-F238E27FC236}">
                  <a16:creationId xmlns:a16="http://schemas.microsoft.com/office/drawing/2014/main" id="{4A3C1955-0D82-4BC5-BAD0-DA8F7C1CDC4D}"/>
                </a:ext>
              </a:extLst>
            </p:cNvPr>
            <p:cNvSpPr/>
            <p:nvPr/>
          </p:nvSpPr>
          <p:spPr>
            <a:xfrm>
              <a:off x="6055592" y="2881984"/>
              <a:ext cx="1216936" cy="800230"/>
            </a:xfrm>
            <a:custGeom>
              <a:avLst/>
              <a:gdLst/>
              <a:ahLst/>
              <a:cxnLst/>
              <a:rect l="l" t="t" r="r" b="b"/>
              <a:pathLst>
                <a:path w="31905" h="20980" extrusionOk="0">
                  <a:moveTo>
                    <a:pt x="16648" y="1"/>
                  </a:moveTo>
                  <a:cubicBezTo>
                    <a:pt x="15729" y="1"/>
                    <a:pt x="14836" y="342"/>
                    <a:pt x="14154" y="960"/>
                  </a:cubicBezTo>
                  <a:lnTo>
                    <a:pt x="12552" y="2416"/>
                  </a:lnTo>
                  <a:cubicBezTo>
                    <a:pt x="11633" y="3244"/>
                    <a:pt x="10438" y="3703"/>
                    <a:pt x="9204" y="3703"/>
                  </a:cubicBezTo>
                  <a:lnTo>
                    <a:pt x="2298" y="3703"/>
                  </a:lnTo>
                  <a:cubicBezTo>
                    <a:pt x="1011" y="3703"/>
                    <a:pt x="1" y="4832"/>
                    <a:pt x="145" y="6106"/>
                  </a:cubicBezTo>
                  <a:cubicBezTo>
                    <a:pt x="552" y="9742"/>
                    <a:pt x="815" y="16057"/>
                    <a:pt x="920" y="19089"/>
                  </a:cubicBezTo>
                  <a:cubicBezTo>
                    <a:pt x="959" y="20035"/>
                    <a:pt x="1734" y="20796"/>
                    <a:pt x="2692" y="20796"/>
                  </a:cubicBezTo>
                  <a:cubicBezTo>
                    <a:pt x="7799" y="20796"/>
                    <a:pt x="22924" y="20927"/>
                    <a:pt x="28214" y="20980"/>
                  </a:cubicBezTo>
                  <a:cubicBezTo>
                    <a:pt x="29200" y="20980"/>
                    <a:pt x="29987" y="20206"/>
                    <a:pt x="30000" y="19234"/>
                  </a:cubicBezTo>
                  <a:cubicBezTo>
                    <a:pt x="30053" y="15190"/>
                    <a:pt x="31077" y="7405"/>
                    <a:pt x="31681" y="3073"/>
                  </a:cubicBezTo>
                  <a:cubicBezTo>
                    <a:pt x="31904" y="1445"/>
                    <a:pt x="30644" y="1"/>
                    <a:pt x="28990"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682745" y="403481"/>
            <a:ext cx="7717500" cy="564900"/>
          </a:xfrm>
          <a:prstGeom prst="rect">
            <a:avLst/>
          </a:prstGeom>
        </p:spPr>
        <p:txBody>
          <a:bodyPr spcFirstLastPara="1" wrap="square" lIns="91425" tIns="91425" rIns="91425" bIns="91425" anchor="t" anchorCtr="0">
            <a:noAutofit/>
          </a:bodyPr>
          <a:lstStyle/>
          <a:p>
            <a:pPr marL="0" indent="0">
              <a:spcAft>
                <a:spcPts val="1200"/>
              </a:spcAft>
            </a:pPr>
            <a:r>
              <a:rPr lang="en-US" sz="3200" spc="-150" dirty="0"/>
              <a:t>Design tips for any size</a:t>
            </a:r>
          </a:p>
        </p:txBody>
      </p:sp>
      <p:sp>
        <p:nvSpPr>
          <p:cNvPr id="371" name="Google Shape;371;p37"/>
          <p:cNvSpPr txBox="1">
            <a:spLocks noGrp="1"/>
          </p:cNvSpPr>
          <p:nvPr>
            <p:ph type="subTitle" idx="1"/>
          </p:nvPr>
        </p:nvSpPr>
        <p:spPr>
          <a:xfrm>
            <a:off x="3030650" y="1775175"/>
            <a:ext cx="6189550" cy="505200"/>
          </a:xfrm>
          <a:prstGeom prst="rect">
            <a:avLst/>
          </a:prstGeom>
        </p:spPr>
        <p:txBody>
          <a:bodyPr spcFirstLastPara="1" wrap="square" lIns="91425" tIns="91425" rIns="91425" bIns="91425" anchor="t" anchorCtr="0">
            <a:noAutofit/>
          </a:bodyPr>
          <a:lstStyle/>
          <a:p>
            <a:pPr marL="0" lvl="0" indent="0" algn="l"/>
            <a:r>
              <a:rPr lang="en-US" spc="-300" dirty="0"/>
              <a:t>Use no more than two levels of submenus</a:t>
            </a:r>
            <a:endParaRPr spc="-300" dirty="0"/>
          </a:p>
        </p:txBody>
      </p:sp>
      <p:sp>
        <p:nvSpPr>
          <p:cNvPr id="373" name="Google Shape;373;p37"/>
          <p:cNvSpPr txBox="1">
            <a:spLocks noGrp="1"/>
          </p:cNvSpPr>
          <p:nvPr>
            <p:ph type="subTitle" idx="3"/>
          </p:nvPr>
        </p:nvSpPr>
        <p:spPr>
          <a:xfrm>
            <a:off x="3030650" y="2211113"/>
            <a:ext cx="4703650" cy="757270"/>
          </a:xfrm>
          <a:prstGeom prst="rect">
            <a:avLst/>
          </a:prstGeom>
        </p:spPr>
        <p:txBody>
          <a:bodyPr spcFirstLastPara="1" wrap="square" lIns="91425" tIns="91425" rIns="91425" bIns="91425" anchor="t" anchorCtr="0">
            <a:noAutofit/>
          </a:bodyPr>
          <a:lstStyle/>
          <a:p>
            <a:pPr marL="0" lvl="0" indent="0" algn="l"/>
            <a:r>
              <a:rPr lang="en-US" dirty="0"/>
              <a:t>Bất kỳ menu nào có nhiều hơn hai cấp đợ menu con sẽ có thể gây ra nhầm lẫn và choáng ngợp cho người dùng</a:t>
            </a:r>
            <a:endParaRPr dirty="0"/>
          </a:p>
        </p:txBody>
      </p:sp>
      <p:sp>
        <p:nvSpPr>
          <p:cNvPr id="375" name="Google Shape;375;p37"/>
          <p:cNvSpPr txBox="1">
            <a:spLocks noGrp="1"/>
          </p:cNvSpPr>
          <p:nvPr>
            <p:ph type="title" idx="5"/>
          </p:nvPr>
        </p:nvSpPr>
        <p:spPr>
          <a:xfrm>
            <a:off x="1762030" y="1775175"/>
            <a:ext cx="1163700" cy="110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20" name="Picture 19" descr="A yellow screen featuring a white top menu bar that reads Zoho, followed by a list of product offerings. Below the menu bar, oriented to the right, is the local menu for the product Zoho One, which enumerates links specific to the Zoho One product, like Use Cases and Prici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9700" y="1236793"/>
            <a:ext cx="6706552" cy="371869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71">
                                            <p:txEl>
                                              <p:pRg st="0" end="0"/>
                                            </p:txEl>
                                          </p:spTgt>
                                        </p:tgtEl>
                                      </p:cBhvr>
                                    </p:animEffect>
                                    <p:set>
                                      <p:cBhvr>
                                        <p:cTn id="7" dur="1" fill="hold">
                                          <p:stCondLst>
                                            <p:cond delay="499"/>
                                          </p:stCondLst>
                                        </p:cTn>
                                        <p:tgtEl>
                                          <p:spTgt spid="371">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73">
                                            <p:txEl>
                                              <p:pRg st="0" end="0"/>
                                            </p:txEl>
                                          </p:spTgt>
                                        </p:tgtEl>
                                      </p:cBhvr>
                                    </p:animEffect>
                                    <p:set>
                                      <p:cBhvr>
                                        <p:cTn id="10" dur="1" fill="hold">
                                          <p:stCondLst>
                                            <p:cond delay="499"/>
                                          </p:stCondLst>
                                        </p:cTn>
                                        <p:tgtEl>
                                          <p:spTgt spid="37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75"/>
                                        </p:tgtEl>
                                      </p:cBhvr>
                                    </p:animEffect>
                                    <p:set>
                                      <p:cBhvr>
                                        <p:cTn id="13" dur="1" fill="hold">
                                          <p:stCondLst>
                                            <p:cond delay="499"/>
                                          </p:stCondLst>
                                        </p:cTn>
                                        <p:tgtEl>
                                          <p:spTgt spid="375"/>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build="p"/>
      <p:bldP spid="373" grpId="0" build="p"/>
      <p:bldP spid="3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682745" y="403481"/>
            <a:ext cx="7717500" cy="564900"/>
          </a:xfrm>
          <a:prstGeom prst="rect">
            <a:avLst/>
          </a:prstGeom>
        </p:spPr>
        <p:txBody>
          <a:bodyPr spcFirstLastPara="1" wrap="square" lIns="91425" tIns="91425" rIns="91425" bIns="91425" anchor="t" anchorCtr="0">
            <a:noAutofit/>
          </a:bodyPr>
          <a:lstStyle/>
          <a:p>
            <a:pPr marL="0" indent="0">
              <a:spcAft>
                <a:spcPts val="1200"/>
              </a:spcAft>
            </a:pPr>
            <a:r>
              <a:rPr lang="en-US" sz="3200" spc="-150" dirty="0"/>
              <a:t>Design tips for any size</a:t>
            </a:r>
          </a:p>
        </p:txBody>
      </p:sp>
      <p:sp>
        <p:nvSpPr>
          <p:cNvPr id="371" name="Google Shape;371;p37"/>
          <p:cNvSpPr txBox="1">
            <a:spLocks noGrp="1"/>
          </p:cNvSpPr>
          <p:nvPr>
            <p:ph type="subTitle" idx="1"/>
          </p:nvPr>
        </p:nvSpPr>
        <p:spPr>
          <a:xfrm>
            <a:off x="3099230" y="1713248"/>
            <a:ext cx="6189550" cy="505200"/>
          </a:xfrm>
          <a:prstGeom prst="rect">
            <a:avLst/>
          </a:prstGeom>
        </p:spPr>
        <p:txBody>
          <a:bodyPr spcFirstLastPara="1" wrap="square" lIns="91425" tIns="91425" rIns="91425" bIns="91425" anchor="t" anchorCtr="0">
            <a:noAutofit/>
          </a:bodyPr>
          <a:lstStyle/>
          <a:p>
            <a:pPr marL="0" lvl="0" indent="0" algn="l"/>
            <a:r>
              <a:rPr lang="en-US" spc="-150" dirty="0"/>
              <a:t>Flag submenus with icons</a:t>
            </a:r>
            <a:endParaRPr spc="-150" dirty="0"/>
          </a:p>
        </p:txBody>
      </p:sp>
      <p:sp>
        <p:nvSpPr>
          <p:cNvPr id="373" name="Google Shape;373;p37"/>
          <p:cNvSpPr txBox="1">
            <a:spLocks noGrp="1"/>
          </p:cNvSpPr>
          <p:nvPr>
            <p:ph type="subTitle" idx="3"/>
          </p:nvPr>
        </p:nvSpPr>
        <p:spPr>
          <a:xfrm>
            <a:off x="3099230" y="2218448"/>
            <a:ext cx="4680790" cy="1042912"/>
          </a:xfrm>
          <a:prstGeom prst="rect">
            <a:avLst/>
          </a:prstGeom>
        </p:spPr>
        <p:txBody>
          <a:bodyPr spcFirstLastPara="1" wrap="square" lIns="91425" tIns="91425" rIns="91425" bIns="91425" anchor="t" anchorCtr="0">
            <a:noAutofit/>
          </a:bodyPr>
          <a:lstStyle/>
          <a:p>
            <a:pPr marL="0" lvl="0" indent="0" algn="l"/>
            <a:r>
              <a:rPr lang="en-US" dirty="0"/>
              <a:t>Làm rõ lựa chọn của người dùng, cho người dùng biết mình đang lựa chọn item nào trên list của menu đó bằng cách gắn các icon tam giác điều hướng, hoặc </a:t>
            </a:r>
            <a:r>
              <a:rPr lang="en-US"/>
              <a:t>sử dụng in đậm item đang được chọn</a:t>
            </a:r>
            <a:endParaRPr dirty="0"/>
          </a:p>
        </p:txBody>
      </p:sp>
      <p:sp>
        <p:nvSpPr>
          <p:cNvPr id="375" name="Google Shape;375;p37"/>
          <p:cNvSpPr txBox="1">
            <a:spLocks noGrp="1"/>
          </p:cNvSpPr>
          <p:nvPr>
            <p:ph type="title" idx="5"/>
          </p:nvPr>
        </p:nvSpPr>
        <p:spPr>
          <a:xfrm>
            <a:off x="1762030" y="1775175"/>
            <a:ext cx="1163700" cy="110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1026" name="Picture 2" descr="jQuery Responsive Multi Level Dropdown Menu | Frontendscript">
            <a:extLst>
              <a:ext uri="{FF2B5EF4-FFF2-40B4-BE49-F238E27FC236}">
                <a16:creationId xmlns:a16="http://schemas.microsoft.com/office/drawing/2014/main" id="{0813BA97-1480-40AC-BB36-C9D2DAF91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325" y="1202982"/>
            <a:ext cx="6129695" cy="3940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41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71">
                                            <p:txEl>
                                              <p:pRg st="0" end="0"/>
                                            </p:txEl>
                                          </p:spTgt>
                                        </p:tgtEl>
                                      </p:cBhvr>
                                    </p:animEffect>
                                    <p:set>
                                      <p:cBhvr>
                                        <p:cTn id="7" dur="1" fill="hold">
                                          <p:stCondLst>
                                            <p:cond delay="499"/>
                                          </p:stCondLst>
                                        </p:cTn>
                                        <p:tgtEl>
                                          <p:spTgt spid="371">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73">
                                            <p:txEl>
                                              <p:pRg st="0" end="0"/>
                                            </p:txEl>
                                          </p:spTgt>
                                        </p:tgtEl>
                                      </p:cBhvr>
                                    </p:animEffect>
                                    <p:set>
                                      <p:cBhvr>
                                        <p:cTn id="10" dur="1" fill="hold">
                                          <p:stCondLst>
                                            <p:cond delay="499"/>
                                          </p:stCondLst>
                                        </p:cTn>
                                        <p:tgtEl>
                                          <p:spTgt spid="37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75"/>
                                        </p:tgtEl>
                                      </p:cBhvr>
                                    </p:animEffect>
                                    <p:set>
                                      <p:cBhvr>
                                        <p:cTn id="13" dur="1" fill="hold">
                                          <p:stCondLst>
                                            <p:cond delay="499"/>
                                          </p:stCondLst>
                                        </p:cTn>
                                        <p:tgtEl>
                                          <p:spTgt spid="375"/>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build="p"/>
      <p:bldP spid="373" grpId="0" build="p"/>
      <p:bldP spid="3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682745" y="403481"/>
            <a:ext cx="7717500" cy="564900"/>
          </a:xfrm>
          <a:prstGeom prst="rect">
            <a:avLst/>
          </a:prstGeom>
        </p:spPr>
        <p:txBody>
          <a:bodyPr spcFirstLastPara="1" wrap="square" lIns="91425" tIns="91425" rIns="91425" bIns="91425" anchor="t" anchorCtr="0">
            <a:noAutofit/>
          </a:bodyPr>
          <a:lstStyle/>
          <a:p>
            <a:pPr marL="0" indent="0">
              <a:spcAft>
                <a:spcPts val="1200"/>
              </a:spcAft>
            </a:pPr>
            <a:r>
              <a:rPr lang="en-US" sz="3200" dirty="0"/>
              <a:t>Design tips for any size</a:t>
            </a:r>
          </a:p>
        </p:txBody>
      </p:sp>
      <p:sp>
        <p:nvSpPr>
          <p:cNvPr id="371" name="Google Shape;371;p37"/>
          <p:cNvSpPr txBox="1">
            <a:spLocks noGrp="1"/>
          </p:cNvSpPr>
          <p:nvPr>
            <p:ph type="subTitle" idx="1"/>
          </p:nvPr>
        </p:nvSpPr>
        <p:spPr>
          <a:xfrm>
            <a:off x="3099230" y="1713248"/>
            <a:ext cx="6189550" cy="505200"/>
          </a:xfrm>
          <a:prstGeom prst="rect">
            <a:avLst/>
          </a:prstGeom>
        </p:spPr>
        <p:txBody>
          <a:bodyPr spcFirstLastPara="1" wrap="square" lIns="91425" tIns="91425" rIns="91425" bIns="91425" anchor="t" anchorCtr="0">
            <a:noAutofit/>
          </a:bodyPr>
          <a:lstStyle/>
          <a:p>
            <a:pPr marL="0" indent="0" algn="l"/>
            <a:r>
              <a:rPr lang="en-US" spc="-150" dirty="0"/>
              <a:t>Organize information intuitively</a:t>
            </a:r>
            <a:endParaRPr spc="-150" dirty="0"/>
          </a:p>
        </p:txBody>
      </p:sp>
      <p:sp>
        <p:nvSpPr>
          <p:cNvPr id="373" name="Google Shape;373;p37"/>
          <p:cNvSpPr txBox="1">
            <a:spLocks noGrp="1"/>
          </p:cNvSpPr>
          <p:nvPr>
            <p:ph type="subTitle" idx="3"/>
          </p:nvPr>
        </p:nvSpPr>
        <p:spPr>
          <a:xfrm>
            <a:off x="3099230" y="2218448"/>
            <a:ext cx="4680790" cy="1042912"/>
          </a:xfrm>
          <a:prstGeom prst="rect">
            <a:avLst/>
          </a:prstGeom>
        </p:spPr>
        <p:txBody>
          <a:bodyPr spcFirstLastPara="1" wrap="square" lIns="91425" tIns="91425" rIns="91425" bIns="91425" anchor="t" anchorCtr="0">
            <a:noAutofit/>
          </a:bodyPr>
          <a:lstStyle/>
          <a:p>
            <a:pPr marL="0" lvl="0" indent="0" algn="l"/>
            <a:r>
              <a:rPr lang="vi-VN" dirty="0"/>
              <a:t> </a:t>
            </a:r>
            <a:r>
              <a:rPr lang="en-US" dirty="0"/>
              <a:t>T</a:t>
            </a:r>
            <a:r>
              <a:rPr lang="vi-VN" dirty="0"/>
              <a:t>rên một trang thương mại điện tử, hãy xem xét người mua sắm có nhiều khả năng mong đợi các mặt hàng được sắp xếp theo thương hiệu hay loại mặt hang</a:t>
            </a:r>
            <a:r>
              <a:rPr lang="en-US" dirty="0"/>
              <a:t>.</a:t>
            </a:r>
            <a:endParaRPr dirty="0"/>
          </a:p>
        </p:txBody>
      </p:sp>
      <p:sp>
        <p:nvSpPr>
          <p:cNvPr id="375" name="Google Shape;375;p37"/>
          <p:cNvSpPr txBox="1">
            <a:spLocks noGrp="1"/>
          </p:cNvSpPr>
          <p:nvPr>
            <p:ph type="title" idx="5"/>
          </p:nvPr>
        </p:nvSpPr>
        <p:spPr>
          <a:xfrm>
            <a:off x="1762030" y="1775175"/>
            <a:ext cx="1163700" cy="110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94665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71">
                                            <p:txEl>
                                              <p:pRg st="0" end="0"/>
                                            </p:txEl>
                                          </p:spTgt>
                                        </p:tgtEl>
                                      </p:cBhvr>
                                    </p:animEffect>
                                    <p:set>
                                      <p:cBhvr>
                                        <p:cTn id="7" dur="1" fill="hold">
                                          <p:stCondLst>
                                            <p:cond delay="499"/>
                                          </p:stCondLst>
                                        </p:cTn>
                                        <p:tgtEl>
                                          <p:spTgt spid="371">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73">
                                            <p:txEl>
                                              <p:pRg st="0" end="0"/>
                                            </p:txEl>
                                          </p:spTgt>
                                        </p:tgtEl>
                                      </p:cBhvr>
                                    </p:animEffect>
                                    <p:set>
                                      <p:cBhvr>
                                        <p:cTn id="10" dur="1" fill="hold">
                                          <p:stCondLst>
                                            <p:cond delay="499"/>
                                          </p:stCondLst>
                                        </p:cTn>
                                        <p:tgtEl>
                                          <p:spTgt spid="37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75"/>
                                        </p:tgtEl>
                                      </p:cBhvr>
                                    </p:animEffect>
                                    <p:set>
                                      <p:cBhvr>
                                        <p:cTn id="13" dur="1" fill="hold">
                                          <p:stCondLst>
                                            <p:cond delay="499"/>
                                          </p:stCondLst>
                                        </p:cTn>
                                        <p:tgtEl>
                                          <p:spTgt spid="3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build="p"/>
      <p:bldP spid="373" grpId="0" build="p"/>
      <p:bldP spid="37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682745" y="403481"/>
            <a:ext cx="7717500" cy="564900"/>
          </a:xfrm>
          <a:prstGeom prst="rect">
            <a:avLst/>
          </a:prstGeom>
        </p:spPr>
        <p:txBody>
          <a:bodyPr spcFirstLastPara="1" wrap="square" lIns="91425" tIns="91425" rIns="91425" bIns="91425" anchor="t" anchorCtr="0">
            <a:noAutofit/>
          </a:bodyPr>
          <a:lstStyle/>
          <a:p>
            <a:pPr marL="0" indent="0">
              <a:spcAft>
                <a:spcPts val="1200"/>
              </a:spcAft>
            </a:pPr>
            <a:r>
              <a:rPr lang="en-US" sz="3200" dirty="0"/>
              <a:t>Design tips for any size</a:t>
            </a:r>
          </a:p>
        </p:txBody>
      </p:sp>
      <p:sp>
        <p:nvSpPr>
          <p:cNvPr id="371" name="Google Shape;371;p37"/>
          <p:cNvSpPr txBox="1">
            <a:spLocks noGrp="1"/>
          </p:cNvSpPr>
          <p:nvPr>
            <p:ph type="subTitle" idx="1"/>
          </p:nvPr>
        </p:nvSpPr>
        <p:spPr>
          <a:xfrm>
            <a:off x="3099230" y="1713248"/>
            <a:ext cx="6189550" cy="505200"/>
          </a:xfrm>
          <a:prstGeom prst="rect">
            <a:avLst/>
          </a:prstGeom>
        </p:spPr>
        <p:txBody>
          <a:bodyPr spcFirstLastPara="1" wrap="square" lIns="91425" tIns="91425" rIns="91425" bIns="91425" anchor="t" anchorCtr="0">
            <a:noAutofit/>
          </a:bodyPr>
          <a:lstStyle/>
          <a:p>
            <a:pPr marL="0" indent="0" algn="l"/>
            <a:r>
              <a:rPr lang="en-US" spc="-150" dirty="0"/>
              <a:t>Make sure users know where they are </a:t>
            </a:r>
          </a:p>
          <a:p>
            <a:pPr marL="0" indent="0" algn="l"/>
            <a:r>
              <a:rPr lang="en-US" spc="-150" dirty="0"/>
              <a:t>at all times</a:t>
            </a:r>
            <a:endParaRPr spc="-150" dirty="0"/>
          </a:p>
        </p:txBody>
      </p:sp>
      <p:sp>
        <p:nvSpPr>
          <p:cNvPr id="373" name="Google Shape;373;p37"/>
          <p:cNvSpPr txBox="1">
            <a:spLocks noGrp="1"/>
          </p:cNvSpPr>
          <p:nvPr>
            <p:ph type="subTitle" idx="3"/>
          </p:nvPr>
        </p:nvSpPr>
        <p:spPr>
          <a:xfrm>
            <a:off x="3099230" y="2590695"/>
            <a:ext cx="4680790" cy="1042912"/>
          </a:xfrm>
          <a:prstGeom prst="rect">
            <a:avLst/>
          </a:prstGeom>
        </p:spPr>
        <p:txBody>
          <a:bodyPr spcFirstLastPara="1" wrap="square" lIns="91425" tIns="91425" rIns="91425" bIns="91425" anchor="t" anchorCtr="0">
            <a:noAutofit/>
          </a:bodyPr>
          <a:lstStyle/>
          <a:p>
            <a:pPr marL="0" lvl="0" indent="0" algn="l"/>
            <a:r>
              <a:rPr lang="vi-VN" dirty="0"/>
              <a:t> </a:t>
            </a:r>
            <a:r>
              <a:rPr lang="en-US" dirty="0"/>
              <a:t>T</a:t>
            </a:r>
            <a:r>
              <a:rPr lang="vi-VN" dirty="0"/>
              <a:t>rên một trang thương mại điện tử, hãy xem xét người mua sắm có nhiều khả năng mong đợi các mặt hàng được sắp xếp theo thương hiệu hay loại mặt hang</a:t>
            </a:r>
            <a:r>
              <a:rPr lang="en-US" dirty="0"/>
              <a:t>.</a:t>
            </a:r>
            <a:endParaRPr dirty="0"/>
          </a:p>
        </p:txBody>
      </p:sp>
      <p:sp>
        <p:nvSpPr>
          <p:cNvPr id="375" name="Google Shape;375;p37"/>
          <p:cNvSpPr txBox="1">
            <a:spLocks noGrp="1"/>
          </p:cNvSpPr>
          <p:nvPr>
            <p:ph type="title" idx="5"/>
          </p:nvPr>
        </p:nvSpPr>
        <p:spPr>
          <a:xfrm>
            <a:off x="1762030" y="1775175"/>
            <a:ext cx="1163700" cy="110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2050" name="Picture 2">
            <a:extLst>
              <a:ext uri="{FF2B5EF4-FFF2-40B4-BE49-F238E27FC236}">
                <a16:creationId xmlns:a16="http://schemas.microsoft.com/office/drawing/2014/main" id="{48EE0D39-FA4D-4C25-83D1-F74455B4D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600" y="1207151"/>
            <a:ext cx="5907370" cy="3153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526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71">
                                            <p:txEl>
                                              <p:pRg st="0" end="0"/>
                                            </p:txEl>
                                          </p:spTgt>
                                        </p:tgtEl>
                                      </p:cBhvr>
                                    </p:animEffect>
                                    <p:set>
                                      <p:cBhvr>
                                        <p:cTn id="7" dur="1" fill="hold">
                                          <p:stCondLst>
                                            <p:cond delay="499"/>
                                          </p:stCondLst>
                                        </p:cTn>
                                        <p:tgtEl>
                                          <p:spTgt spid="371">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71">
                                            <p:txEl>
                                              <p:pRg st="1" end="1"/>
                                            </p:txEl>
                                          </p:spTgt>
                                        </p:tgtEl>
                                      </p:cBhvr>
                                    </p:animEffect>
                                    <p:set>
                                      <p:cBhvr>
                                        <p:cTn id="10" dur="1" fill="hold">
                                          <p:stCondLst>
                                            <p:cond delay="499"/>
                                          </p:stCondLst>
                                        </p:cTn>
                                        <p:tgtEl>
                                          <p:spTgt spid="371">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73">
                                            <p:txEl>
                                              <p:pRg st="0" end="0"/>
                                            </p:txEl>
                                          </p:spTgt>
                                        </p:tgtEl>
                                      </p:cBhvr>
                                    </p:animEffect>
                                    <p:set>
                                      <p:cBhvr>
                                        <p:cTn id="13" dur="1" fill="hold">
                                          <p:stCondLst>
                                            <p:cond delay="499"/>
                                          </p:stCondLst>
                                        </p:cTn>
                                        <p:tgtEl>
                                          <p:spTgt spid="373">
                                            <p:txEl>
                                              <p:pRg st="0" end="0"/>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75"/>
                                        </p:tgtEl>
                                      </p:cBhvr>
                                    </p:animEffect>
                                    <p:set>
                                      <p:cBhvr>
                                        <p:cTn id="16" dur="1" fill="hold">
                                          <p:stCondLst>
                                            <p:cond delay="499"/>
                                          </p:stCondLst>
                                        </p:cTn>
                                        <p:tgtEl>
                                          <p:spTgt spid="375"/>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uiExpand="1" build="p"/>
      <p:bldP spid="373" grpId="0" build="p"/>
      <p:bldP spid="37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682745" y="403481"/>
            <a:ext cx="7717500" cy="564900"/>
          </a:xfrm>
          <a:prstGeom prst="rect">
            <a:avLst/>
          </a:prstGeom>
        </p:spPr>
        <p:txBody>
          <a:bodyPr spcFirstLastPara="1" wrap="square" lIns="91425" tIns="91425" rIns="91425" bIns="91425" anchor="t" anchorCtr="0">
            <a:noAutofit/>
          </a:bodyPr>
          <a:lstStyle/>
          <a:p>
            <a:pPr marL="0" indent="0">
              <a:spcAft>
                <a:spcPts val="1200"/>
              </a:spcAft>
            </a:pPr>
            <a:r>
              <a:rPr lang="en-US" sz="3200" dirty="0"/>
              <a:t>Design tips for any size</a:t>
            </a:r>
          </a:p>
        </p:txBody>
      </p:sp>
      <p:sp>
        <p:nvSpPr>
          <p:cNvPr id="371" name="Google Shape;371;p37"/>
          <p:cNvSpPr txBox="1">
            <a:spLocks noGrp="1"/>
          </p:cNvSpPr>
          <p:nvPr>
            <p:ph type="subTitle" idx="1"/>
          </p:nvPr>
        </p:nvSpPr>
        <p:spPr>
          <a:xfrm>
            <a:off x="3099230" y="1713248"/>
            <a:ext cx="6189550" cy="505200"/>
          </a:xfrm>
          <a:prstGeom prst="rect">
            <a:avLst/>
          </a:prstGeom>
        </p:spPr>
        <p:txBody>
          <a:bodyPr spcFirstLastPara="1" wrap="square" lIns="91425" tIns="91425" rIns="91425" bIns="91425" anchor="t" anchorCtr="0">
            <a:noAutofit/>
          </a:bodyPr>
          <a:lstStyle/>
          <a:p>
            <a:pPr marL="0" indent="0" algn="l"/>
            <a:r>
              <a:rPr lang="en-US" spc="-150" dirty="0"/>
              <a:t>Keep copy simple</a:t>
            </a:r>
            <a:endParaRPr spc="-150" dirty="0"/>
          </a:p>
        </p:txBody>
      </p:sp>
      <p:sp>
        <p:nvSpPr>
          <p:cNvPr id="373" name="Google Shape;373;p37"/>
          <p:cNvSpPr txBox="1">
            <a:spLocks noGrp="1"/>
          </p:cNvSpPr>
          <p:nvPr>
            <p:ph type="subTitle" idx="3"/>
          </p:nvPr>
        </p:nvSpPr>
        <p:spPr>
          <a:xfrm>
            <a:off x="3099230" y="2218448"/>
            <a:ext cx="4680790" cy="1042912"/>
          </a:xfrm>
          <a:prstGeom prst="rect">
            <a:avLst/>
          </a:prstGeom>
        </p:spPr>
        <p:txBody>
          <a:bodyPr spcFirstLastPara="1" wrap="square" lIns="91425" tIns="91425" rIns="91425" bIns="91425" anchor="t" anchorCtr="0">
            <a:noAutofit/>
          </a:bodyPr>
          <a:lstStyle/>
          <a:p>
            <a:pPr marL="0" lvl="0" indent="0" algn="l"/>
            <a:r>
              <a:rPr lang="en-US" dirty="0"/>
              <a:t>G</a:t>
            </a:r>
            <a:r>
              <a:rPr lang="vi-VN" dirty="0"/>
              <a:t>iữ cho tên của mục đơn giản và mang tính mô tả để người dùng sẽ biết ngay họ sẽ tìm thấy gì khi nhấp vào.</a:t>
            </a:r>
            <a:endParaRPr dirty="0"/>
          </a:p>
        </p:txBody>
      </p:sp>
      <p:sp>
        <p:nvSpPr>
          <p:cNvPr id="375" name="Google Shape;375;p37"/>
          <p:cNvSpPr txBox="1">
            <a:spLocks noGrp="1"/>
          </p:cNvSpPr>
          <p:nvPr>
            <p:ph type="title" idx="5"/>
          </p:nvPr>
        </p:nvSpPr>
        <p:spPr>
          <a:xfrm>
            <a:off x="1762030" y="1775175"/>
            <a:ext cx="1163700" cy="110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220902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71">
                                            <p:txEl>
                                              <p:pRg st="0" end="0"/>
                                            </p:txEl>
                                          </p:spTgt>
                                        </p:tgtEl>
                                      </p:cBhvr>
                                    </p:animEffect>
                                    <p:set>
                                      <p:cBhvr>
                                        <p:cTn id="7" dur="1" fill="hold">
                                          <p:stCondLst>
                                            <p:cond delay="499"/>
                                          </p:stCondLst>
                                        </p:cTn>
                                        <p:tgtEl>
                                          <p:spTgt spid="371">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73">
                                            <p:txEl>
                                              <p:pRg st="0" end="0"/>
                                            </p:txEl>
                                          </p:spTgt>
                                        </p:tgtEl>
                                      </p:cBhvr>
                                    </p:animEffect>
                                    <p:set>
                                      <p:cBhvr>
                                        <p:cTn id="10" dur="1" fill="hold">
                                          <p:stCondLst>
                                            <p:cond delay="499"/>
                                          </p:stCondLst>
                                        </p:cTn>
                                        <p:tgtEl>
                                          <p:spTgt spid="37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75"/>
                                        </p:tgtEl>
                                      </p:cBhvr>
                                    </p:animEffect>
                                    <p:set>
                                      <p:cBhvr>
                                        <p:cTn id="13" dur="1" fill="hold">
                                          <p:stCondLst>
                                            <p:cond delay="499"/>
                                          </p:stCondLst>
                                        </p:cTn>
                                        <p:tgtEl>
                                          <p:spTgt spid="3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uiExpand="1" build="p"/>
      <p:bldP spid="373" grpId="0" build="p"/>
      <p:bldP spid="37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682745" y="403481"/>
            <a:ext cx="7717500" cy="564900"/>
          </a:xfrm>
          <a:prstGeom prst="rect">
            <a:avLst/>
          </a:prstGeom>
        </p:spPr>
        <p:txBody>
          <a:bodyPr spcFirstLastPara="1" wrap="square" lIns="91425" tIns="91425" rIns="91425" bIns="91425" anchor="t" anchorCtr="0">
            <a:noAutofit/>
          </a:bodyPr>
          <a:lstStyle/>
          <a:p>
            <a:pPr marL="0" indent="0">
              <a:spcAft>
                <a:spcPts val="1200"/>
              </a:spcAft>
            </a:pPr>
            <a:r>
              <a:rPr lang="en-US" sz="3200" dirty="0"/>
              <a:t>Design tips for any size</a:t>
            </a:r>
          </a:p>
        </p:txBody>
      </p:sp>
      <p:sp>
        <p:nvSpPr>
          <p:cNvPr id="371" name="Google Shape;371;p37"/>
          <p:cNvSpPr txBox="1">
            <a:spLocks noGrp="1"/>
          </p:cNvSpPr>
          <p:nvPr>
            <p:ph type="subTitle" idx="1"/>
          </p:nvPr>
        </p:nvSpPr>
        <p:spPr>
          <a:xfrm>
            <a:off x="3099230" y="1713248"/>
            <a:ext cx="6189550" cy="505200"/>
          </a:xfrm>
          <a:prstGeom prst="rect">
            <a:avLst/>
          </a:prstGeom>
        </p:spPr>
        <p:txBody>
          <a:bodyPr spcFirstLastPara="1" wrap="square" lIns="91425" tIns="91425" rIns="91425" bIns="91425" anchor="t" anchorCtr="0">
            <a:noAutofit/>
          </a:bodyPr>
          <a:lstStyle/>
          <a:p>
            <a:pPr marL="0" indent="0" algn="l"/>
            <a:r>
              <a:rPr lang="en-US" spc="-150" dirty="0"/>
              <a:t>Prioritize readability</a:t>
            </a:r>
            <a:endParaRPr spc="-150" dirty="0"/>
          </a:p>
        </p:txBody>
      </p:sp>
      <p:sp>
        <p:nvSpPr>
          <p:cNvPr id="373" name="Google Shape;373;p37"/>
          <p:cNvSpPr txBox="1">
            <a:spLocks noGrp="1"/>
          </p:cNvSpPr>
          <p:nvPr>
            <p:ph type="subTitle" idx="3"/>
          </p:nvPr>
        </p:nvSpPr>
        <p:spPr>
          <a:xfrm>
            <a:off x="3099230" y="2218448"/>
            <a:ext cx="4680790" cy="1042912"/>
          </a:xfrm>
          <a:prstGeom prst="rect">
            <a:avLst/>
          </a:prstGeom>
        </p:spPr>
        <p:txBody>
          <a:bodyPr spcFirstLastPara="1" wrap="square" lIns="91425" tIns="91425" rIns="91425" bIns="91425" anchor="t" anchorCtr="0">
            <a:noAutofit/>
          </a:bodyPr>
          <a:lstStyle/>
          <a:p>
            <a:pPr marL="0" lvl="0" indent="0" algn="l"/>
            <a:r>
              <a:rPr lang="en-US" dirty="0"/>
              <a:t>S</a:t>
            </a:r>
            <a:r>
              <a:rPr lang="vi-VN" dirty="0"/>
              <a:t>ử dụng các font chữ đơn giản sans-serif và đảm bảo khoảng cách phù hợp xung quanh các mục để tránh lộn xộn. Đảm bảo background đủ mờ để chặn bất cứ thứ gì nằm sau menu. </a:t>
            </a:r>
            <a:endParaRPr dirty="0"/>
          </a:p>
        </p:txBody>
      </p:sp>
      <p:sp>
        <p:nvSpPr>
          <p:cNvPr id="375" name="Google Shape;375;p37"/>
          <p:cNvSpPr txBox="1">
            <a:spLocks noGrp="1"/>
          </p:cNvSpPr>
          <p:nvPr>
            <p:ph type="title" idx="5"/>
          </p:nvPr>
        </p:nvSpPr>
        <p:spPr>
          <a:xfrm>
            <a:off x="1762030" y="1775175"/>
            <a:ext cx="1163700" cy="110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17113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71">
                                            <p:txEl>
                                              <p:pRg st="0" end="0"/>
                                            </p:txEl>
                                          </p:spTgt>
                                        </p:tgtEl>
                                      </p:cBhvr>
                                    </p:animEffect>
                                    <p:set>
                                      <p:cBhvr>
                                        <p:cTn id="7" dur="1" fill="hold">
                                          <p:stCondLst>
                                            <p:cond delay="499"/>
                                          </p:stCondLst>
                                        </p:cTn>
                                        <p:tgtEl>
                                          <p:spTgt spid="371">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73">
                                            <p:txEl>
                                              <p:pRg st="0" end="0"/>
                                            </p:txEl>
                                          </p:spTgt>
                                        </p:tgtEl>
                                      </p:cBhvr>
                                    </p:animEffect>
                                    <p:set>
                                      <p:cBhvr>
                                        <p:cTn id="10" dur="1" fill="hold">
                                          <p:stCondLst>
                                            <p:cond delay="499"/>
                                          </p:stCondLst>
                                        </p:cTn>
                                        <p:tgtEl>
                                          <p:spTgt spid="37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75"/>
                                        </p:tgtEl>
                                      </p:cBhvr>
                                    </p:animEffect>
                                    <p:set>
                                      <p:cBhvr>
                                        <p:cTn id="13" dur="1" fill="hold">
                                          <p:stCondLst>
                                            <p:cond delay="499"/>
                                          </p:stCondLst>
                                        </p:cTn>
                                        <p:tgtEl>
                                          <p:spTgt spid="3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uiExpand="1" build="p"/>
      <p:bldP spid="373" grpId="0" build="p"/>
      <p:bldP spid="375" grpId="0" animBg="1"/>
    </p:bldLst>
  </p:timing>
</p:sld>
</file>

<file path=ppt/theme/theme1.xml><?xml version="1.0" encoding="utf-8"?>
<a:theme xmlns:a="http://schemas.openxmlformats.org/drawingml/2006/main" name="Multi Level Marketing Website by Slidesgo">
  <a:themeElements>
    <a:clrScheme name="Simple Light">
      <a:dk1>
        <a:srgbClr val="003C67"/>
      </a:dk1>
      <a:lt1>
        <a:srgbClr val="FFFFFF"/>
      </a:lt1>
      <a:dk2>
        <a:srgbClr val="CA4F24"/>
      </a:dk2>
      <a:lt2>
        <a:srgbClr val="FF9500"/>
      </a:lt2>
      <a:accent1>
        <a:srgbClr val="2A90FF"/>
      </a:accent1>
      <a:accent2>
        <a:srgbClr val="A3BDFF"/>
      </a:accent2>
      <a:accent3>
        <a:srgbClr val="DEEBFF"/>
      </a:accent3>
      <a:accent4>
        <a:srgbClr val="C8DEFF"/>
      </a:accent4>
      <a:accent5>
        <a:srgbClr val="0097A7"/>
      </a:accent5>
      <a:accent6>
        <a:srgbClr val="EEFF41"/>
      </a:accent6>
      <a:hlink>
        <a:srgbClr val="003C6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475</Words>
  <Application>Microsoft Office PowerPoint</Application>
  <PresentationFormat>On-screen Show (16:9)</PresentationFormat>
  <Paragraphs>60</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Nunito</vt:lpstr>
      <vt:lpstr>Proxima Nova</vt:lpstr>
      <vt:lpstr>Roboto Condensed</vt:lpstr>
      <vt:lpstr>Calibri</vt:lpstr>
      <vt:lpstr>Multi Level Marketing Website by Slidesgo</vt:lpstr>
      <vt:lpstr>Multi Level Menu Best Practices</vt:lpstr>
      <vt:lpstr>DESIGN TIPS</vt:lpstr>
      <vt:lpstr>Design tips for any size</vt:lpstr>
      <vt:lpstr>Design tips for any size</vt:lpstr>
      <vt:lpstr>Design tips for any size</vt:lpstr>
      <vt:lpstr>Design tips for any size</vt:lpstr>
      <vt:lpstr>Design tips for any size</vt:lpstr>
      <vt:lpstr>Design tips for any size</vt:lpstr>
      <vt:lpstr>Design tips for any size</vt:lpstr>
      <vt:lpstr>Design Tips for Desktops</vt:lpstr>
      <vt:lpstr>Dành cho bố cục menu truyền thống</vt:lpstr>
      <vt:lpstr>PowerPoint Presentation</vt:lpstr>
      <vt:lpstr>PowerPoint Presentation</vt:lpstr>
      <vt:lpstr>Design Tips for Mobile screen</vt:lpstr>
      <vt:lpstr>Design Tips for Mobile screen</vt:lpstr>
      <vt:lpstr>Design Tips for Mobile screen</vt:lpstr>
      <vt:lpstr>Design Tips for Mobile screen</vt:lpstr>
      <vt:lpstr>Use expanding sections for single submenus</vt:lpstr>
      <vt:lpstr>Replace mega menus and multiple submenus with overlapping menus</vt:lpstr>
      <vt:lpstr>Any questions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Level Menu Best Practices</dc:title>
  <cp:lastModifiedBy>Nghia Dang</cp:lastModifiedBy>
  <cp:revision>21</cp:revision>
  <dcterms:modified xsi:type="dcterms:W3CDTF">2022-07-04T02:56:23Z</dcterms:modified>
</cp:coreProperties>
</file>