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9"/>
  </p:notes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5" r:id="rId17"/>
    <p:sldId id="28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86" autoAdjust="0"/>
    <p:restoredTop sz="94660"/>
  </p:normalViewPr>
  <p:slideViewPr>
    <p:cSldViewPr>
      <p:cViewPr varScale="1">
        <p:scale>
          <a:sx n="70" d="100"/>
          <a:sy n="70" d="100"/>
        </p:scale>
        <p:origin x="-1158" y="-102"/>
      </p:cViewPr>
      <p:guideLst>
        <p:guide orient="horz" pos="2160"/>
        <p:guide pos="2880"/>
      </p:guideLst>
    </p:cSldViewPr>
  </p:slideViewPr>
  <p:notesTextViewPr>
    <p:cViewPr>
      <p:scale>
        <a:sx n="1" d="1"/>
        <a:sy n="1" d="1"/>
      </p:scale>
      <p:origin x="0" y="0"/>
    </p:cViewPr>
  </p:notesTextViewPr>
  <p:sorterViewPr>
    <p:cViewPr>
      <p:scale>
        <a:sx n="100" d="100"/>
        <a:sy n="100" d="100"/>
      </p:scale>
      <p:origin x="0" y="30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2D4BEA-8F51-4E0C-9A3E-DE575FE4A6EC}" type="datetimeFigureOut">
              <a:rPr lang="en-US" smtClean="0"/>
              <a:t>1/12/2016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D092D-31E4-420B-B061-467EFB55C118}" type="slidenum">
              <a:rPr lang="en-US" smtClean="0"/>
              <a:t>‹#›</a:t>
            </a:fld>
            <a:endParaRPr lang="en-US"/>
          </a:p>
        </p:txBody>
      </p:sp>
    </p:spTree>
    <p:extLst>
      <p:ext uri="{BB962C8B-B14F-4D97-AF65-F5344CB8AC3E}">
        <p14:creationId xmlns:p14="http://schemas.microsoft.com/office/powerpoint/2010/main" val="3432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4DEBE81-0A63-41D1-96D0-6E8BC30DAE65}" type="datetimeFigureOut">
              <a:rPr lang="en-US" smtClean="0"/>
              <a:t>1/12/2016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B5B6152-8FD1-43EE-997D-2790EA5AD7E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DEBE81-0A63-41D1-96D0-6E8BC30DAE65}"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B6152-8FD1-43EE-997D-2790EA5AD7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DEBE81-0A63-41D1-96D0-6E8BC30DAE65}"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B6152-8FD1-43EE-997D-2790EA5AD7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DEBE81-0A63-41D1-96D0-6E8BC30DAE65}"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B6152-8FD1-43EE-997D-2790EA5AD7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DEBE81-0A63-41D1-96D0-6E8BC30DAE65}"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B6152-8FD1-43EE-997D-2790EA5AD7E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DEBE81-0A63-41D1-96D0-6E8BC30DAE65}"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B6152-8FD1-43EE-997D-2790EA5AD7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4DEBE81-0A63-41D1-96D0-6E8BC30DAE65}" type="datetimeFigureOut">
              <a:rPr lang="en-US" smtClean="0"/>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B6152-8FD1-43EE-997D-2790EA5AD7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DEBE81-0A63-41D1-96D0-6E8BC30DAE65}" type="datetimeFigureOut">
              <a:rPr lang="en-US" smtClean="0"/>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B6152-8FD1-43EE-997D-2790EA5AD7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EBE81-0A63-41D1-96D0-6E8BC30DAE65}" type="datetimeFigureOut">
              <a:rPr lang="en-US" smtClean="0"/>
              <a:t>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B6152-8FD1-43EE-997D-2790EA5AD7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DEBE81-0A63-41D1-96D0-6E8BC30DAE65}"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B6152-8FD1-43EE-997D-2790EA5AD7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DEBE81-0A63-41D1-96D0-6E8BC30DAE65}"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B5B6152-8FD1-43EE-997D-2790EA5AD7E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4DEBE81-0A63-41D1-96D0-6E8BC30DAE65}" type="datetimeFigureOut">
              <a:rPr lang="en-US" smtClean="0"/>
              <a:t>1/12/2016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5B6152-8FD1-43EE-997D-2790EA5AD7E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624840" indent="-533400" algn="just">
              <a:buClr>
                <a:schemeClr val="tx1"/>
              </a:buClr>
              <a:buFont typeface="Wingdings" panose="05000000000000000000" pitchFamily="2" charset="2"/>
              <a:buChar char="ü"/>
              <a:defRPr/>
            </a:pPr>
            <a:r>
              <a:rPr lang="en-US" sz="2800" b="1" dirty="0" err="1">
                <a:latin typeface="Times New Roman" pitchFamily="18" charset="0"/>
                <a:cs typeface="Times New Roman" pitchFamily="18" charset="0"/>
              </a:rPr>
              <a:t>Quá</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trình</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phát</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triển</a:t>
            </a:r>
            <a:r>
              <a:rPr lang="en-US" sz="2800" b="1" dirty="0">
                <a:latin typeface="Times New Roman" pitchFamily="18" charset="0"/>
                <a:cs typeface="Times New Roman" pitchFamily="18" charset="0"/>
              </a:rPr>
              <a:t> HTTT</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6 </a:t>
            </a:r>
            <a:r>
              <a:rPr lang="en-US" sz="2800" b="1" dirty="0" err="1">
                <a:latin typeface="Times New Roman" pitchFamily="18" charset="0"/>
                <a:cs typeface="Times New Roman" pitchFamily="18" charset="0"/>
              </a:rPr>
              <a:t>bước</a:t>
            </a:r>
            <a:endParaRPr lang="en-US" sz="2800" b="1" dirty="0">
              <a:latin typeface="Times New Roman" pitchFamily="18" charset="0"/>
              <a:cs typeface="Times New Roman" pitchFamily="18" charset="0"/>
            </a:endParaRPr>
          </a:p>
          <a:p>
            <a:pPr marL="990600" lvl="1" indent="-533400" algn="just">
              <a:buClr>
                <a:schemeClr val="tx1"/>
              </a:buClr>
              <a:buNone/>
              <a:defRPr/>
            </a:pPr>
            <a:endParaRPr lang="en-US" sz="2800" dirty="0">
              <a:latin typeface="Times New Roman" pitchFamily="18" charset="0"/>
              <a:cs typeface="Times New Roman" pitchFamily="18" charset="0"/>
            </a:endParaRPr>
          </a:p>
          <a:p>
            <a:pPr marL="990600" lvl="1" indent="-533400" algn="just">
              <a:lnSpc>
                <a:spcPct val="160000"/>
              </a:lnSpc>
              <a:buClr>
                <a:schemeClr val="tx1"/>
              </a:buClr>
              <a:buFontTx/>
              <a:buAutoNum type="arabicPeriod"/>
              <a:defRPr/>
            </a:pPr>
            <a:r>
              <a:rPr lang="en-US" sz="2800" b="1" dirty="0" err="1">
                <a:latin typeface="Times New Roman" pitchFamily="18" charset="0"/>
                <a:cs typeface="Times New Roman" pitchFamily="18" charset="0"/>
              </a:rPr>
              <a:t>Lập</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kế</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hoạch</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dự</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án</a:t>
            </a:r>
            <a:endParaRPr lang="en-US" sz="2800" b="1" dirty="0">
              <a:latin typeface="Times New Roman" pitchFamily="18" charset="0"/>
              <a:cs typeface="Times New Roman" pitchFamily="18" charset="0"/>
            </a:endParaRPr>
          </a:p>
          <a:p>
            <a:pPr marL="990600" lvl="1" indent="-533400" algn="just">
              <a:lnSpc>
                <a:spcPct val="160000"/>
              </a:lnSpc>
              <a:buClr>
                <a:schemeClr val="tx1"/>
              </a:buClr>
              <a:buFontTx/>
              <a:buAutoNum type="arabicPeriod"/>
              <a:defRPr/>
            </a:pPr>
            <a:r>
              <a:rPr lang="en-US" sz="2800" b="1" dirty="0" err="1">
                <a:latin typeface="Times New Roman" pitchFamily="18" charset="0"/>
                <a:cs typeface="Times New Roman" pitchFamily="18" charset="0"/>
              </a:rPr>
              <a:t>Phân</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tích</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hệ</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thống</a:t>
            </a:r>
            <a:endParaRPr lang="en-US" sz="2800" b="1" dirty="0">
              <a:latin typeface="Times New Roman" pitchFamily="18" charset="0"/>
              <a:cs typeface="Times New Roman" pitchFamily="18" charset="0"/>
            </a:endParaRPr>
          </a:p>
          <a:p>
            <a:pPr marL="990600" lvl="1" indent="-533400" algn="just">
              <a:lnSpc>
                <a:spcPct val="160000"/>
              </a:lnSpc>
              <a:buClr>
                <a:schemeClr val="tx1"/>
              </a:buClr>
              <a:buFontTx/>
              <a:buAutoNum type="arabicPeriod"/>
              <a:defRPr/>
            </a:pPr>
            <a:r>
              <a:rPr lang="en-US" sz="2800" b="1" dirty="0" err="1">
                <a:latin typeface="Times New Roman" pitchFamily="18" charset="0"/>
                <a:cs typeface="Times New Roman" pitchFamily="18" charset="0"/>
              </a:rPr>
              <a:t>Thiết</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kế</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hệ</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thống</a:t>
            </a:r>
            <a:endParaRPr lang="en-US" sz="2800" b="1" dirty="0">
              <a:latin typeface="Times New Roman" pitchFamily="18" charset="0"/>
              <a:cs typeface="Times New Roman" pitchFamily="18" charset="0"/>
            </a:endParaRPr>
          </a:p>
          <a:p>
            <a:pPr marL="990600" lvl="1" indent="-533400" algn="just">
              <a:lnSpc>
                <a:spcPct val="160000"/>
              </a:lnSpc>
              <a:buClr>
                <a:schemeClr val="tx1"/>
              </a:buClr>
              <a:buFontTx/>
              <a:buAutoNum type="arabicPeriod"/>
              <a:defRPr/>
            </a:pPr>
            <a:r>
              <a:rPr lang="en-US" sz="2800" b="1" dirty="0" err="1">
                <a:latin typeface="Times New Roman" pitchFamily="18" charset="0"/>
                <a:cs typeface="Times New Roman" pitchFamily="18" charset="0"/>
              </a:rPr>
              <a:t>Lập</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trình</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và</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kiểm</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thử</a:t>
            </a:r>
            <a:endParaRPr lang="en-US" sz="2800" b="1" dirty="0">
              <a:latin typeface="Times New Roman" pitchFamily="18" charset="0"/>
              <a:cs typeface="Times New Roman" pitchFamily="18" charset="0"/>
            </a:endParaRPr>
          </a:p>
          <a:p>
            <a:pPr marL="990600" lvl="1" indent="-533400" algn="just">
              <a:lnSpc>
                <a:spcPct val="160000"/>
              </a:lnSpc>
              <a:buClr>
                <a:schemeClr val="tx1"/>
              </a:buClr>
              <a:buFontTx/>
              <a:buAutoNum type="arabicPeriod"/>
              <a:defRPr/>
            </a:pPr>
            <a:r>
              <a:rPr lang="en-US" sz="2800" b="1" dirty="0" err="1">
                <a:latin typeface="Times New Roman" pitchFamily="18" charset="0"/>
                <a:cs typeface="Times New Roman" pitchFamily="18" charset="0"/>
              </a:rPr>
              <a:t>Cài</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đặt</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và</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chuyển</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đổi</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hệ</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thống</a:t>
            </a:r>
            <a:endParaRPr lang="en-US" sz="2800" b="1" dirty="0">
              <a:latin typeface="Times New Roman" pitchFamily="18" charset="0"/>
              <a:cs typeface="Times New Roman" pitchFamily="18" charset="0"/>
            </a:endParaRPr>
          </a:p>
          <a:p>
            <a:pPr marL="990600" lvl="1" indent="-533400" algn="just">
              <a:lnSpc>
                <a:spcPct val="160000"/>
              </a:lnSpc>
              <a:buClr>
                <a:schemeClr val="tx1"/>
              </a:buClr>
              <a:buFontTx/>
              <a:buAutoNum type="arabicPeriod"/>
              <a:defRPr/>
            </a:pPr>
            <a:r>
              <a:rPr lang="en-US" sz="2800" b="1" dirty="0" err="1">
                <a:latin typeface="Times New Roman" pitchFamily="18" charset="0"/>
                <a:cs typeface="Times New Roman" pitchFamily="18" charset="0"/>
              </a:rPr>
              <a:t>Vận</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hành</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và</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bảo</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trì</a:t>
            </a:r>
            <a:endParaRPr lang="en-US" sz="2800" b="1" dirty="0">
              <a:latin typeface="Times New Roman" pitchFamily="18" charset="0"/>
              <a:cs typeface="Times New Roman" pitchFamily="18" charset="0"/>
            </a:endParaRPr>
          </a:p>
          <a:p>
            <a:endParaRPr lang="vi-VN" dirty="0"/>
          </a:p>
        </p:txBody>
      </p:sp>
    </p:spTree>
    <p:extLst>
      <p:ext uri="{BB962C8B-B14F-4D97-AF65-F5344CB8AC3E}">
        <p14:creationId xmlns:p14="http://schemas.microsoft.com/office/powerpoint/2010/main" val="12562104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Clr>
                <a:schemeClr val="tx1"/>
              </a:buClr>
              <a:buFont typeface="Wingdings" pitchFamily="2" charset="2"/>
              <a:buChar char="§"/>
              <a:defRPr/>
            </a:pPr>
            <a:r>
              <a:rPr lang="en-US" sz="2800" b="1" dirty="0" err="1">
                <a:latin typeface="Times New Roman" pitchFamily="18" charset="0"/>
                <a:cs typeface="Times New Roman" pitchFamily="18" charset="0"/>
              </a:rPr>
              <a:t>Vai</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trò</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của</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người</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tham</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gia</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phát</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triển</a:t>
            </a:r>
            <a:r>
              <a:rPr lang="en-US" sz="2800" b="1" dirty="0">
                <a:latin typeface="Times New Roman" pitchFamily="18" charset="0"/>
                <a:cs typeface="Times New Roman" pitchFamily="18" charset="0"/>
              </a:rPr>
              <a:t> HTTT</a:t>
            </a:r>
          </a:p>
          <a:p>
            <a:pPr>
              <a:buClr>
                <a:schemeClr val="tx1"/>
              </a:buClr>
              <a:buNone/>
              <a:defRPr/>
            </a:pPr>
            <a:endParaRPr lang="en-US" sz="2800" b="1" dirty="0">
              <a:latin typeface="Times New Roman" pitchFamily="18" charset="0"/>
              <a:cs typeface="Times New Roman" pitchFamily="18" charset="0"/>
            </a:endParaRPr>
          </a:p>
          <a:p>
            <a:pPr lvl="1">
              <a:buClr>
                <a:schemeClr val="tx1"/>
              </a:buClr>
              <a:buFont typeface="Wingdings" panose="05000000000000000000" pitchFamily="2" charset="2"/>
              <a:buChar char="ü"/>
              <a:defRPr/>
            </a:pP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HTTT</a:t>
            </a:r>
          </a:p>
          <a:p>
            <a:pPr lvl="1">
              <a:buClr>
                <a:schemeClr val="tx1"/>
              </a:buClr>
              <a:buFont typeface="Wingdings" panose="05000000000000000000" pitchFamily="2" charset="2"/>
              <a:buChar char="ü"/>
              <a:defRPr/>
            </a:pP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thống</a:t>
            </a:r>
            <a:r>
              <a:rPr lang="en-US" dirty="0">
                <a:latin typeface="Times New Roman" pitchFamily="18" charset="0"/>
                <a:cs typeface="Times New Roman" pitchFamily="18" charset="0"/>
              </a:rPr>
              <a:t> </a:t>
            </a:r>
          </a:p>
          <a:p>
            <a:pPr lvl="1">
              <a:buClr>
                <a:schemeClr val="tx1"/>
              </a:buClr>
              <a:buFont typeface="Wingdings" panose="05000000000000000000" pitchFamily="2" charset="2"/>
              <a:buChar char="ü"/>
              <a:defRPr/>
            </a:pP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endParaRPr lang="en-US" dirty="0">
              <a:latin typeface="Times New Roman" pitchFamily="18" charset="0"/>
              <a:cs typeface="Times New Roman" pitchFamily="18" charset="0"/>
            </a:endParaRPr>
          </a:p>
          <a:p>
            <a:pPr lvl="1">
              <a:buClr>
                <a:schemeClr val="tx1"/>
              </a:buClr>
              <a:buFont typeface="Wingdings" panose="05000000000000000000" pitchFamily="2" charset="2"/>
              <a:buChar char="ü"/>
              <a:defRPr/>
            </a:pP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endParaRPr lang="en-US" dirty="0">
              <a:latin typeface="Times New Roman" pitchFamily="18" charset="0"/>
              <a:cs typeface="Times New Roman" pitchFamily="18" charset="0"/>
            </a:endParaRPr>
          </a:p>
          <a:p>
            <a:pPr lvl="1">
              <a:buClr>
                <a:schemeClr val="tx1"/>
              </a:buClr>
              <a:buFont typeface="Wingdings" panose="05000000000000000000" pitchFamily="2" charset="2"/>
              <a:buChar char="ü"/>
              <a:defRPr/>
            </a:pP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nghiệp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vụ</a:t>
            </a:r>
            <a:endParaRPr lang="en-US" dirty="0">
              <a:latin typeface="Times New Roman" pitchFamily="18" charset="0"/>
              <a:cs typeface="Times New Roman" pitchFamily="18" charset="0"/>
            </a:endParaRPr>
          </a:p>
          <a:p>
            <a:pPr lvl="1">
              <a:buClr>
                <a:schemeClr val="tx1"/>
              </a:buClr>
              <a:buFont typeface="Wingdings" panose="05000000000000000000" pitchFamily="2" charset="2"/>
              <a:buChar char="ü"/>
              <a:defRPr/>
            </a:pP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chuyên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kỹ</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thuật</a:t>
            </a:r>
            <a:endParaRPr lang="en-US" dirty="0">
              <a:latin typeface="Times New Roman" pitchFamily="18" charset="0"/>
              <a:cs typeface="Times New Roman" pitchFamily="18" charset="0"/>
            </a:endParaRPr>
          </a:p>
          <a:p>
            <a:endParaRPr lang="vi-VN" dirty="0"/>
          </a:p>
        </p:txBody>
      </p:sp>
    </p:spTree>
    <p:extLst>
      <p:ext uri="{BB962C8B-B14F-4D97-AF65-F5344CB8AC3E}">
        <p14:creationId xmlns:p14="http://schemas.microsoft.com/office/powerpoint/2010/main" val="317641103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r>
              <a:rPr lang="vi-VN" b="1" dirty="0" smtClean="0"/>
              <a:t>Các phương pháp phát triển hệ thống:</a:t>
            </a:r>
          </a:p>
          <a:p>
            <a:r>
              <a:rPr lang="vi-VN" b="1" dirty="0" smtClean="0"/>
              <a:t>1.Vòng</a:t>
            </a:r>
            <a:r>
              <a:rPr lang="vi-VN" dirty="0" smtClean="0"/>
              <a:t> </a:t>
            </a:r>
            <a:r>
              <a:rPr lang="vi-VN" b="1" dirty="0" smtClean="0"/>
              <a:t>đời </a:t>
            </a:r>
            <a:r>
              <a:rPr lang="vi-VN" b="1" dirty="0"/>
              <a:t>phát triển hệ thống truyền thống</a:t>
            </a:r>
            <a:endParaRPr lang="vi-VN" dirty="0"/>
          </a:p>
          <a:p>
            <a:r>
              <a:rPr lang="vi-VN" dirty="0" smtClean="0"/>
              <a:t>Vòngđời </a:t>
            </a:r>
            <a:r>
              <a:rPr lang="vi-VN" dirty="0"/>
              <a:t>phát triển hệ thống truyền thống là phương pháp luận ra đời sớm nhất và đến nay vẫn được </a:t>
            </a:r>
            <a:r>
              <a:rPr lang="vi-VN" dirty="0" smtClean="0"/>
              <a:t>sử dụng </a:t>
            </a:r>
            <a:r>
              <a:rPr lang="vi-VN" dirty="0"/>
              <a:t>rộng </a:t>
            </a:r>
            <a:r>
              <a:rPr lang="vi-VN" dirty="0" smtClean="0"/>
              <a:t>rãi.Theo phương </a:t>
            </a:r>
            <a:r>
              <a:rPr lang="vi-VN" dirty="0"/>
              <a:t>pháp này, HTTT có một </a:t>
            </a:r>
            <a:r>
              <a:rPr lang="vi-VN" dirty="0" smtClean="0"/>
              <a:t>vòngđời </a:t>
            </a:r>
            <a:r>
              <a:rPr lang="vi-VN" dirty="0"/>
              <a:t>tương tự như một thực thể bất kỳ: có giaiđoạn bằt đầu, giai đoạn phát triển, giai đoạn trưởng thành và giai đoạn kết </a:t>
            </a:r>
            <a:r>
              <a:rPr lang="vi-VN" dirty="0" smtClean="0"/>
              <a:t>thúc.Mỗi </a:t>
            </a:r>
            <a:r>
              <a:rPr lang="vi-VN" dirty="0"/>
              <a:t>giai đoạn gồm các hoạt động cơ bản cần phải hoàn thành trước khi bắt đầu giai đoạn sau.Các giai đoạn được thực hiện lần lượt với một sự phân công lao động rõ ràn giữa những người sử dụng và các chuyên gia kỹ thuật</a:t>
            </a:r>
          </a:p>
          <a:p>
            <a:endParaRPr lang="vi-VN" dirty="0"/>
          </a:p>
          <a:p>
            <a:endParaRPr lang="vi-VN" dirty="0"/>
          </a:p>
        </p:txBody>
      </p:sp>
    </p:spTree>
    <p:extLst>
      <p:ext uri="{BB962C8B-B14F-4D97-AF65-F5344CB8AC3E}">
        <p14:creationId xmlns:p14="http://schemas.microsoft.com/office/powerpoint/2010/main" val="2232540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lnSpcReduction="10000"/>
          </a:bodyPr>
          <a:lstStyle/>
          <a:p>
            <a:endParaRPr lang="vi-VN" dirty="0" smtClean="0"/>
          </a:p>
          <a:p>
            <a:endParaRPr lang="vi-VN" dirty="0"/>
          </a:p>
          <a:p>
            <a:endParaRPr lang="vi-VN" dirty="0" smtClean="0"/>
          </a:p>
          <a:p>
            <a:endParaRPr lang="vi-VN" dirty="0"/>
          </a:p>
          <a:p>
            <a:endParaRPr lang="vi-VN" dirty="0" smtClean="0"/>
          </a:p>
          <a:p>
            <a:endParaRPr lang="vi-VN" b="1" dirty="0" smtClean="0"/>
          </a:p>
          <a:p>
            <a:endParaRPr lang="vi-VN" b="1" dirty="0"/>
          </a:p>
          <a:p>
            <a:r>
              <a:rPr lang="vi-VN" b="1" dirty="0" smtClean="0"/>
              <a:t>Phương </a:t>
            </a:r>
            <a:r>
              <a:rPr lang="vi-VN" b="1" dirty="0"/>
              <a:t>pháp làm bản </a:t>
            </a:r>
            <a:r>
              <a:rPr lang="vi-VN" b="1" dirty="0" smtClean="0"/>
              <a:t>mẫu:</a:t>
            </a:r>
          </a:p>
          <a:p>
            <a:pPr marL="0" indent="0">
              <a:buNone/>
            </a:pPr>
            <a:r>
              <a:rPr lang="vi-VN" dirty="0"/>
              <a:t>Phương pháp này ít </a:t>
            </a:r>
            <a:r>
              <a:rPr lang="vi-VN" dirty="0" smtClean="0"/>
              <a:t>hình ức </a:t>
            </a:r>
            <a:r>
              <a:rPr lang="vi-VN" dirty="0"/>
              <a:t>hóa hơn phương pháp </a:t>
            </a:r>
            <a:r>
              <a:rPr lang="vi-VN" dirty="0" smtClean="0"/>
              <a:t>vòng đời</a:t>
            </a:r>
            <a:endParaRPr lang="vi-VN" dirty="0"/>
          </a:p>
          <a:p>
            <a:pPr marL="0" indent="0">
              <a:buNone/>
            </a:pPr>
            <a:r>
              <a:rPr lang="vi-VN" dirty="0" smtClean="0"/>
              <a:t>truyền </a:t>
            </a:r>
            <a:r>
              <a:rPr lang="vi-VN" dirty="0"/>
              <a:t>thống. Thay </a:t>
            </a:r>
            <a:r>
              <a:rPr lang="vi-VN" dirty="0" smtClean="0"/>
              <a:t>vào việc </a:t>
            </a:r>
            <a:r>
              <a:rPr lang="vi-VN" dirty="0"/>
              <a:t>tạo ra nhiều </a:t>
            </a:r>
            <a:r>
              <a:rPr lang="vi-VN" dirty="0" smtClean="0"/>
              <a:t>tài liệu </a:t>
            </a:r>
            <a:r>
              <a:rPr lang="vi-VN" dirty="0"/>
              <a:t>đặc tả, phương pháp làm mẫu nhanh chóng tạo ra một mô </a:t>
            </a:r>
            <a:r>
              <a:rPr lang="vi-VN" dirty="0" smtClean="0"/>
              <a:t>hình </a:t>
            </a:r>
            <a:r>
              <a:rPr lang="vi-VN" dirty="0"/>
              <a:t>làm </a:t>
            </a:r>
            <a:r>
              <a:rPr lang="vi-VN" dirty="0" smtClean="0"/>
              <a:t>việc </a:t>
            </a:r>
            <a:r>
              <a:rPr lang="vi-VN" dirty="0"/>
              <a:t>thực nghiệm để người sử dụngxem xét, đánh giá. Khi bản mẫu </a:t>
            </a:r>
            <a:r>
              <a:rPr lang="vi-VN" dirty="0" smtClean="0"/>
              <a:t>hoàn thiện </a:t>
            </a:r>
            <a:r>
              <a:rPr lang="vi-VN" dirty="0"/>
              <a:t>nó được đem sử dụng cho các bước tiếp theo</a:t>
            </a:r>
          </a:p>
          <a:p>
            <a:endParaRPr lang="vi-V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19200"/>
            <a:ext cx="52959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48219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1000"/>
                                        <p:tgtEl>
                                          <p:spTgt spid="3">
                                            <p:txEl>
                                              <p:pRg st="8" end="8"/>
                                            </p:txEl>
                                          </p:spTgt>
                                        </p:tgtEl>
                                      </p:cBhvr>
                                    </p:animEffect>
                                    <p:anim calcmode="lin" valueType="num">
                                      <p:cBhvr>
                                        <p:cTn id="2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225" y="212243"/>
            <a:ext cx="8334233" cy="6096000"/>
          </a:xfrm>
        </p:spPr>
        <p:txBody>
          <a:bodyPr/>
          <a:lstStyle/>
          <a:p>
            <a:r>
              <a:rPr lang="vi-VN" dirty="0" smtClean="0"/>
              <a:t>* Mô hình phương pháp làm bản mẫu</a:t>
            </a:r>
            <a:endParaRPr lang="vi-VN"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557" y="836345"/>
            <a:ext cx="6761376" cy="5376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048000" y="836346"/>
            <a:ext cx="2667000" cy="307777"/>
          </a:xfrm>
          <a:prstGeom prst="rect">
            <a:avLst/>
          </a:prstGeom>
          <a:noFill/>
        </p:spPr>
        <p:txBody>
          <a:bodyPr wrap="square" rtlCol="0">
            <a:spAutoFit/>
          </a:bodyPr>
          <a:lstStyle/>
          <a:p>
            <a:pPr algn="ctr"/>
            <a:r>
              <a:rPr lang="vi-VN" sz="1400" dirty="0"/>
              <a:t>Khảo sát, thu thập thông tin sơ bộ</a:t>
            </a:r>
          </a:p>
        </p:txBody>
      </p:sp>
      <p:sp>
        <p:nvSpPr>
          <p:cNvPr id="9" name="TextBox 8"/>
          <p:cNvSpPr txBox="1"/>
          <p:nvPr/>
        </p:nvSpPr>
        <p:spPr>
          <a:xfrm>
            <a:off x="3098042" y="1536075"/>
            <a:ext cx="2514600" cy="307777"/>
          </a:xfrm>
          <a:prstGeom prst="rect">
            <a:avLst/>
          </a:prstGeom>
          <a:noFill/>
        </p:spPr>
        <p:txBody>
          <a:bodyPr wrap="square" rtlCol="0">
            <a:spAutoFit/>
          </a:bodyPr>
          <a:lstStyle/>
          <a:p>
            <a:pPr algn="ctr"/>
            <a:r>
              <a:rPr lang="vi-VN" sz="1400" dirty="0"/>
              <a:t>Xây dựng nhanh mẫu ban đầu</a:t>
            </a:r>
          </a:p>
        </p:txBody>
      </p:sp>
      <p:sp>
        <p:nvSpPr>
          <p:cNvPr id="10" name="TextBox 9"/>
          <p:cNvSpPr txBox="1"/>
          <p:nvPr/>
        </p:nvSpPr>
        <p:spPr>
          <a:xfrm>
            <a:off x="3003645" y="2225427"/>
            <a:ext cx="2667000" cy="307777"/>
          </a:xfrm>
          <a:prstGeom prst="rect">
            <a:avLst/>
          </a:prstGeom>
          <a:noFill/>
        </p:spPr>
        <p:txBody>
          <a:bodyPr wrap="square" rtlCol="0">
            <a:spAutoFit/>
          </a:bodyPr>
          <a:lstStyle/>
          <a:p>
            <a:pPr algn="ctr"/>
            <a:r>
              <a:rPr lang="vi-VN" sz="1400" dirty="0"/>
              <a:t>Làm mịn (phát triển) mẫu</a:t>
            </a:r>
          </a:p>
        </p:txBody>
      </p:sp>
      <p:sp>
        <p:nvSpPr>
          <p:cNvPr id="11" name="TextBox 10"/>
          <p:cNvSpPr txBox="1"/>
          <p:nvPr/>
        </p:nvSpPr>
        <p:spPr>
          <a:xfrm>
            <a:off x="5712725" y="2952466"/>
            <a:ext cx="1295400" cy="307777"/>
          </a:xfrm>
          <a:prstGeom prst="rect">
            <a:avLst/>
          </a:prstGeom>
          <a:noFill/>
        </p:spPr>
        <p:txBody>
          <a:bodyPr wrap="square" rtlCol="0">
            <a:spAutoFit/>
          </a:bodyPr>
          <a:lstStyle/>
          <a:p>
            <a:pPr algn="ctr"/>
            <a:r>
              <a:rPr lang="vi-VN" sz="1400" dirty="0" smtClean="0"/>
              <a:t>Hạn chế</a:t>
            </a:r>
            <a:endParaRPr lang="vi-VN" sz="1400" dirty="0"/>
          </a:p>
        </p:txBody>
      </p:sp>
      <p:sp>
        <p:nvSpPr>
          <p:cNvPr id="12" name="TextBox 11"/>
          <p:cNvSpPr txBox="1"/>
          <p:nvPr/>
        </p:nvSpPr>
        <p:spPr>
          <a:xfrm>
            <a:off x="3098042" y="2819400"/>
            <a:ext cx="2921758" cy="307777"/>
          </a:xfrm>
          <a:prstGeom prst="rect">
            <a:avLst/>
          </a:prstGeom>
          <a:noFill/>
        </p:spPr>
        <p:txBody>
          <a:bodyPr wrap="square" rtlCol="0">
            <a:spAutoFit/>
          </a:bodyPr>
          <a:lstStyle/>
          <a:p>
            <a:r>
              <a:rPr lang="vi-VN" sz="1400" dirty="0"/>
              <a:t>Khảo sát, lấy ý kiến người sử dụng</a:t>
            </a:r>
          </a:p>
        </p:txBody>
      </p:sp>
      <p:sp>
        <p:nvSpPr>
          <p:cNvPr id="13" name="TextBox 12"/>
          <p:cNvSpPr txBox="1"/>
          <p:nvPr/>
        </p:nvSpPr>
        <p:spPr>
          <a:xfrm>
            <a:off x="1239624" y="3810000"/>
            <a:ext cx="1764021" cy="307777"/>
          </a:xfrm>
          <a:prstGeom prst="rect">
            <a:avLst/>
          </a:prstGeom>
          <a:noFill/>
        </p:spPr>
        <p:txBody>
          <a:bodyPr wrap="square" rtlCol="0">
            <a:spAutoFit/>
          </a:bodyPr>
          <a:lstStyle/>
          <a:p>
            <a:pPr algn="ctr"/>
            <a:r>
              <a:rPr lang="vi-VN" sz="1400" dirty="0"/>
              <a:t>Loại bỏ mẫu</a:t>
            </a:r>
          </a:p>
        </p:txBody>
      </p:sp>
      <p:sp>
        <p:nvSpPr>
          <p:cNvPr id="14" name="TextBox 13"/>
          <p:cNvSpPr txBox="1"/>
          <p:nvPr/>
        </p:nvSpPr>
        <p:spPr>
          <a:xfrm>
            <a:off x="3128515" y="3809998"/>
            <a:ext cx="444352" cy="307777"/>
          </a:xfrm>
          <a:prstGeom prst="rect">
            <a:avLst/>
          </a:prstGeom>
          <a:noFill/>
        </p:spPr>
        <p:txBody>
          <a:bodyPr wrap="none" rtlCol="0">
            <a:spAutoFit/>
          </a:bodyPr>
          <a:lstStyle/>
          <a:p>
            <a:r>
              <a:rPr lang="vi-VN" sz="1400" b="1" dirty="0" smtClean="0"/>
              <a:t>Tồi</a:t>
            </a:r>
            <a:endParaRPr lang="vi-VN" sz="1400" b="1" dirty="0"/>
          </a:p>
        </p:txBody>
      </p:sp>
      <p:sp>
        <p:nvSpPr>
          <p:cNvPr id="16" name="TextBox 15"/>
          <p:cNvSpPr txBox="1"/>
          <p:nvPr/>
        </p:nvSpPr>
        <p:spPr>
          <a:xfrm>
            <a:off x="4089643" y="3594556"/>
            <a:ext cx="938556" cy="738664"/>
          </a:xfrm>
          <a:prstGeom prst="rect">
            <a:avLst/>
          </a:prstGeom>
          <a:noFill/>
        </p:spPr>
        <p:txBody>
          <a:bodyPr wrap="square" rtlCol="0">
            <a:spAutoFit/>
          </a:bodyPr>
          <a:lstStyle/>
          <a:p>
            <a:r>
              <a:rPr lang="vi-VN" sz="1400" dirty="0" smtClean="0"/>
              <a:t>Đánh giá,Quyết </a:t>
            </a:r>
            <a:r>
              <a:rPr lang="vi-VN" sz="1400" dirty="0"/>
              <a:t>định</a:t>
            </a:r>
          </a:p>
        </p:txBody>
      </p:sp>
      <p:sp>
        <p:nvSpPr>
          <p:cNvPr id="17" name="TextBox 16"/>
          <p:cNvSpPr txBox="1"/>
          <p:nvPr/>
        </p:nvSpPr>
        <p:spPr>
          <a:xfrm>
            <a:off x="3657600" y="4648200"/>
            <a:ext cx="1524000" cy="381000"/>
          </a:xfrm>
          <a:prstGeom prst="rect">
            <a:avLst/>
          </a:prstGeom>
          <a:noFill/>
        </p:spPr>
        <p:txBody>
          <a:bodyPr wrap="square" rtlCol="0">
            <a:spAutoFit/>
          </a:bodyPr>
          <a:lstStyle/>
          <a:p>
            <a:endParaRPr lang="vi-VN" dirty="0"/>
          </a:p>
        </p:txBody>
      </p:sp>
      <p:sp>
        <p:nvSpPr>
          <p:cNvPr id="18" name="TextBox 17"/>
          <p:cNvSpPr txBox="1"/>
          <p:nvPr/>
        </p:nvSpPr>
        <p:spPr>
          <a:xfrm>
            <a:off x="3657600" y="4648200"/>
            <a:ext cx="1524000" cy="307777"/>
          </a:xfrm>
          <a:prstGeom prst="rect">
            <a:avLst/>
          </a:prstGeom>
          <a:noFill/>
        </p:spPr>
        <p:txBody>
          <a:bodyPr wrap="square" rtlCol="0">
            <a:spAutoFit/>
          </a:bodyPr>
          <a:lstStyle/>
          <a:p>
            <a:pPr algn="ctr"/>
            <a:r>
              <a:rPr lang="vi-VN" sz="1400" dirty="0"/>
              <a:t>Mẫu hoàn chỉnh</a:t>
            </a:r>
          </a:p>
        </p:txBody>
      </p:sp>
      <p:sp>
        <p:nvSpPr>
          <p:cNvPr id="19" name="TextBox 18"/>
          <p:cNvSpPr txBox="1"/>
          <p:nvPr/>
        </p:nvSpPr>
        <p:spPr>
          <a:xfrm>
            <a:off x="1143000" y="5562600"/>
            <a:ext cx="1764021" cy="523220"/>
          </a:xfrm>
          <a:prstGeom prst="rect">
            <a:avLst/>
          </a:prstGeom>
          <a:noFill/>
        </p:spPr>
        <p:txBody>
          <a:bodyPr wrap="square" rtlCol="0">
            <a:spAutoFit/>
          </a:bodyPr>
          <a:lstStyle/>
          <a:p>
            <a:r>
              <a:rPr lang="vi-VN" sz="1400" dirty="0"/>
              <a:t>Sử dụng thêmphương </a:t>
            </a:r>
            <a:r>
              <a:rPr lang="vi-VN" sz="1400" dirty="0" smtClean="0"/>
              <a:t>pháp khác</a:t>
            </a:r>
            <a:endParaRPr lang="vi-VN" sz="1400" dirty="0"/>
          </a:p>
        </p:txBody>
      </p:sp>
      <p:sp>
        <p:nvSpPr>
          <p:cNvPr id="20" name="TextBox 19"/>
          <p:cNvSpPr txBox="1"/>
          <p:nvPr/>
        </p:nvSpPr>
        <p:spPr>
          <a:xfrm>
            <a:off x="5715000" y="5562600"/>
            <a:ext cx="1600200" cy="523220"/>
          </a:xfrm>
          <a:prstGeom prst="rect">
            <a:avLst/>
          </a:prstGeom>
          <a:noFill/>
        </p:spPr>
        <p:txBody>
          <a:bodyPr wrap="square" rtlCol="0">
            <a:spAutoFit/>
          </a:bodyPr>
          <a:lstStyle/>
          <a:p>
            <a:r>
              <a:rPr lang="vi-VN" sz="1400" dirty="0"/>
              <a:t>Hoàn chỉnh dự án từcác mẫu thu được</a:t>
            </a:r>
          </a:p>
        </p:txBody>
      </p:sp>
      <p:sp>
        <p:nvSpPr>
          <p:cNvPr id="21" name="TextBox 20"/>
          <p:cNvSpPr txBox="1"/>
          <p:nvPr/>
        </p:nvSpPr>
        <p:spPr>
          <a:xfrm>
            <a:off x="4064895" y="5473762"/>
            <a:ext cx="1028700" cy="738664"/>
          </a:xfrm>
          <a:prstGeom prst="rect">
            <a:avLst/>
          </a:prstGeom>
          <a:noFill/>
        </p:spPr>
        <p:txBody>
          <a:bodyPr wrap="square" rtlCol="0">
            <a:spAutoFit/>
          </a:bodyPr>
          <a:lstStyle/>
          <a:p>
            <a:r>
              <a:rPr lang="vi-VN" sz="1400" dirty="0" smtClean="0"/>
              <a:t>Hệ thống đã hoàn chỉnh</a:t>
            </a:r>
            <a:endParaRPr lang="vi-VN" sz="1400" dirty="0"/>
          </a:p>
        </p:txBody>
      </p:sp>
      <p:sp>
        <p:nvSpPr>
          <p:cNvPr id="23" name="TextBox 22"/>
          <p:cNvSpPr txBox="1"/>
          <p:nvPr/>
        </p:nvSpPr>
        <p:spPr>
          <a:xfrm>
            <a:off x="3128513" y="5670321"/>
            <a:ext cx="605285" cy="307777"/>
          </a:xfrm>
          <a:prstGeom prst="rect">
            <a:avLst/>
          </a:prstGeom>
          <a:noFill/>
        </p:spPr>
        <p:txBody>
          <a:bodyPr wrap="square" rtlCol="0">
            <a:spAutoFit/>
          </a:bodyPr>
          <a:lstStyle/>
          <a:p>
            <a:r>
              <a:rPr lang="vi-VN" sz="1400" dirty="0" smtClean="0"/>
              <a:t>chưa</a:t>
            </a:r>
            <a:endParaRPr lang="vi-VN" sz="1400" dirty="0"/>
          </a:p>
        </p:txBody>
      </p:sp>
      <p:sp>
        <p:nvSpPr>
          <p:cNvPr id="24" name="TextBox 23"/>
          <p:cNvSpPr txBox="1"/>
          <p:nvPr/>
        </p:nvSpPr>
        <p:spPr>
          <a:xfrm>
            <a:off x="5181600" y="5670321"/>
            <a:ext cx="431042" cy="307777"/>
          </a:xfrm>
          <a:prstGeom prst="rect">
            <a:avLst/>
          </a:prstGeom>
          <a:noFill/>
        </p:spPr>
        <p:txBody>
          <a:bodyPr wrap="square" rtlCol="0">
            <a:spAutoFit/>
          </a:bodyPr>
          <a:lstStyle/>
          <a:p>
            <a:r>
              <a:rPr lang="vi-VN" sz="1400" dirty="0" smtClean="0"/>
              <a:t>đã</a:t>
            </a:r>
            <a:endParaRPr lang="vi-VN" sz="1400" dirty="0"/>
          </a:p>
        </p:txBody>
      </p:sp>
    </p:spTree>
    <p:extLst>
      <p:ext uri="{BB962C8B-B14F-4D97-AF65-F5344CB8AC3E}">
        <p14:creationId xmlns:p14="http://schemas.microsoft.com/office/powerpoint/2010/main" val="77314577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r>
              <a:rPr lang="vi-VN" b="1" dirty="0"/>
              <a:t>Phương pháp sử dụng phần mềm đóng gói</a:t>
            </a:r>
            <a:endParaRPr lang="vi-VN" dirty="0"/>
          </a:p>
          <a:p>
            <a:r>
              <a:rPr lang="vi-VN" dirty="0"/>
              <a:t>HTTT có </a:t>
            </a:r>
            <a:r>
              <a:rPr lang="vi-VN" dirty="0" smtClean="0"/>
              <a:t>thể </a:t>
            </a:r>
            <a:r>
              <a:rPr lang="vi-VN" dirty="0"/>
              <a:t>phát triển bằng cách </a:t>
            </a:r>
            <a:r>
              <a:rPr lang="vi-VN" dirty="0" smtClean="0"/>
              <a:t>sửdụng </a:t>
            </a:r>
            <a:r>
              <a:rPr lang="vi-VN" dirty="0"/>
              <a:t>các gói phần mềm ứng dụng. Đó </a:t>
            </a:r>
            <a:r>
              <a:rPr lang="vi-VN" dirty="0" smtClean="0"/>
              <a:t>là những </a:t>
            </a:r>
            <a:r>
              <a:rPr lang="vi-VN" dirty="0"/>
              <a:t>chương tr </a:t>
            </a:r>
            <a:r>
              <a:rPr lang="vi-VN" dirty="0" smtClean="0"/>
              <a:t>ìnhứngdụng </a:t>
            </a:r>
            <a:r>
              <a:rPr lang="vi-VN" dirty="0"/>
              <a:t>viết sẵn ở dạng </a:t>
            </a:r>
            <a:r>
              <a:rPr lang="vi-VN" dirty="0" smtClean="0"/>
              <a:t>mã </a:t>
            </a:r>
            <a:r>
              <a:rPr lang="vi-VN" dirty="0"/>
              <a:t>máy dành cho </a:t>
            </a:r>
            <a:r>
              <a:rPr lang="vi-VN" dirty="0" smtClean="0"/>
              <a:t>những </a:t>
            </a:r>
            <a:r>
              <a:rPr lang="vi-VN" dirty="0"/>
              <a:t>lớp </a:t>
            </a:r>
            <a:r>
              <a:rPr lang="vi-VN" dirty="0" smtClean="0"/>
              <a:t>bài </a:t>
            </a:r>
            <a:r>
              <a:rPr lang="vi-VN" dirty="0"/>
              <a:t>toán </a:t>
            </a:r>
            <a:r>
              <a:rPr lang="vi-VN" dirty="0" smtClean="0"/>
              <a:t>cụ </a:t>
            </a:r>
            <a:r>
              <a:rPr lang="vi-VN" dirty="0"/>
              <a:t>thể. Các gói phần mềm ứng dụng phát </a:t>
            </a:r>
            <a:r>
              <a:rPr lang="vi-VN" dirty="0" smtClean="0"/>
              <a:t>triển rất </a:t>
            </a:r>
            <a:r>
              <a:rPr lang="vi-VN" dirty="0"/>
              <a:t>mạnh </a:t>
            </a:r>
            <a:r>
              <a:rPr lang="vi-VN" dirty="0" smtClean="0"/>
              <a:t>vì nhiều ứng </a:t>
            </a:r>
            <a:r>
              <a:rPr lang="vi-VN" dirty="0"/>
              <a:t>dụng </a:t>
            </a:r>
            <a:r>
              <a:rPr lang="vi-VN" dirty="0" smtClean="0"/>
              <a:t>là </a:t>
            </a:r>
            <a:r>
              <a:rPr lang="vi-VN" dirty="0"/>
              <a:t>chung cho </a:t>
            </a:r>
            <a:r>
              <a:rPr lang="vi-VN" dirty="0" smtClean="0"/>
              <a:t>tất </a:t>
            </a:r>
            <a:r>
              <a:rPr lang="vi-VN" dirty="0"/>
              <a:t>cả các tổ chức</a:t>
            </a:r>
          </a:p>
          <a:p>
            <a:endParaRPr lang="vi-V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499" y="3473355"/>
            <a:ext cx="6475413"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39201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a:bodyPr>
          <a:lstStyle/>
          <a:p>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pháp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thống</a:t>
            </a:r>
            <a:endParaRPr lang="en-US" sz="3200" dirty="0" smtClean="0">
              <a:latin typeface="Times New Roman" pitchFamily="18" charset="0"/>
              <a:cs typeface="Times New Roman" pitchFamily="18" charset="0"/>
            </a:endParaRPr>
          </a:p>
          <a:p>
            <a:pPr lvl="1"/>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cụ</a:t>
            </a:r>
            <a:r>
              <a:rPr lang="en-US" dirty="0">
                <a:latin typeface="Times New Roman" pitchFamily="18" charset="0"/>
                <a:cs typeface="Times New Roman" pitchFamily="18" charset="0"/>
              </a:rPr>
              <a:t>:</a:t>
            </a:r>
          </a:p>
          <a:p>
            <a:pPr lvl="2"/>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năng</a:t>
            </a:r>
            <a:r>
              <a:rPr lang="en-US" dirty="0">
                <a:latin typeface="Times New Roman" pitchFamily="18" charset="0"/>
                <a:cs typeface="Times New Roman" pitchFamily="18" charset="0"/>
              </a:rPr>
              <a:t> BFD, </a:t>
            </a:r>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luồng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DFD</a:t>
            </a:r>
          </a:p>
          <a:p>
            <a:pPr lvl="2"/>
            <a:r>
              <a:rPr lang="en-US" dirty="0" err="1">
                <a:latin typeface="Times New Roman" pitchFamily="18" charset="0"/>
                <a:cs typeface="Times New Roman" pitchFamily="18" charset="0"/>
              </a:rPr>
              <a:t>Mô</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(Data Modes)</a:t>
            </a:r>
          </a:p>
          <a:p>
            <a:pPr lvl="2"/>
            <a:r>
              <a:rPr lang="en-US" dirty="0" err="1">
                <a:latin typeface="Times New Roman" pitchFamily="18" charset="0"/>
                <a:cs typeface="Times New Roman" pitchFamily="18" charset="0"/>
              </a:rPr>
              <a:t>Ngôn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cấu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trúc</a:t>
            </a:r>
            <a:endParaRPr lang="en-US" dirty="0">
              <a:latin typeface="Times New Roman" pitchFamily="18" charset="0"/>
              <a:cs typeface="Times New Roman" pitchFamily="18" charset="0"/>
            </a:endParaRPr>
          </a:p>
          <a:p>
            <a:pPr lvl="2"/>
            <a:r>
              <a:rPr lang="en-US" dirty="0" err="1">
                <a:latin typeface="Times New Roman" pitchFamily="18" charset="0"/>
                <a:cs typeface="Times New Roman" pitchFamily="18" charset="0"/>
              </a:rPr>
              <a:t>Từ</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endParaRPr lang="en-US" dirty="0">
              <a:latin typeface="Times New Roman" pitchFamily="18" charset="0"/>
              <a:cs typeface="Times New Roman" pitchFamily="18" charset="0"/>
            </a:endParaRPr>
          </a:p>
          <a:p>
            <a:pPr lvl="2"/>
            <a:r>
              <a:rPr lang="en-US" dirty="0" err="1">
                <a:latin typeface="Times New Roman" pitchFamily="18" charset="0"/>
                <a:cs typeface="Times New Roman" pitchFamily="18" charset="0"/>
              </a:rPr>
              <a:t>Đặc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a:t>
            </a:r>
            <a:endParaRPr lang="vi-VN" sz="3200" dirty="0">
              <a:latin typeface="Times New Roman" pitchFamily="18" charset="0"/>
              <a:cs typeface="Times New Roman" pitchFamily="18" charset="0"/>
            </a:endParaRPr>
          </a:p>
        </p:txBody>
      </p:sp>
    </p:spTree>
    <p:extLst>
      <p:ext uri="{BB962C8B-B14F-4D97-AF65-F5344CB8AC3E}">
        <p14:creationId xmlns:p14="http://schemas.microsoft.com/office/powerpoint/2010/main" val="2738875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vi-VN" sz="2800" b="1" dirty="0"/>
              <a:t>P</a:t>
            </a:r>
            <a:r>
              <a:rPr lang="en-US" sz="2800" b="1" dirty="0"/>
              <a:t>P PTTK </a:t>
            </a:r>
            <a:r>
              <a:rPr lang="vi-VN" sz="2800" b="1" dirty="0"/>
              <a:t>Merise</a:t>
            </a:r>
            <a:endParaRPr lang="en-US" sz="2800" b="1" dirty="0"/>
          </a:p>
          <a:p>
            <a:pPr lvl="1"/>
            <a:r>
              <a:rPr lang="en-US" dirty="0" err="1"/>
              <a:t>Tách</a:t>
            </a:r>
            <a:r>
              <a:rPr lang="en-US" dirty="0"/>
              <a:t> </a:t>
            </a:r>
            <a:r>
              <a:rPr lang="en-US" dirty="0" err="1"/>
              <a:t>rời</a:t>
            </a:r>
            <a:r>
              <a:rPr lang="en-US" dirty="0"/>
              <a:t> </a:t>
            </a:r>
            <a:r>
              <a:rPr lang="en-US" dirty="0" err="1"/>
              <a:t>giữa</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xử</a:t>
            </a:r>
            <a:r>
              <a:rPr lang="en-US" dirty="0"/>
              <a:t> </a:t>
            </a:r>
            <a:r>
              <a:rPr lang="en-US" dirty="0" err="1"/>
              <a:t>lý</a:t>
            </a:r>
            <a:endParaRPr lang="en-US" dirty="0"/>
          </a:p>
          <a:p>
            <a:pPr lvl="1"/>
            <a:r>
              <a:rPr lang="en-US" dirty="0"/>
              <a:t>HT </a:t>
            </a:r>
            <a:r>
              <a:rPr lang="en-US" dirty="0" err="1"/>
              <a:t>được</a:t>
            </a:r>
            <a:r>
              <a:rPr lang="en-US" dirty="0"/>
              <a:t> </a:t>
            </a:r>
            <a:r>
              <a:rPr lang="en-US" dirty="0" err="1"/>
              <a:t>biểu</a:t>
            </a:r>
            <a:r>
              <a:rPr lang="en-US" dirty="0"/>
              <a:t> </a:t>
            </a:r>
            <a:r>
              <a:rPr lang="en-US" dirty="0" err="1"/>
              <a:t>diễn</a:t>
            </a:r>
            <a:r>
              <a:rPr lang="en-US" dirty="0"/>
              <a:t> ở 3 </a:t>
            </a:r>
            <a:r>
              <a:rPr lang="en-US" dirty="0" err="1"/>
              <a:t>mức</a:t>
            </a:r>
            <a:r>
              <a:rPr lang="en-US" dirty="0"/>
              <a:t>:</a:t>
            </a:r>
          </a:p>
          <a:p>
            <a:pPr lvl="2"/>
            <a:r>
              <a:rPr lang="vi-VN" sz="2500" dirty="0">
                <a:effectLst>
                  <a:outerShdw blurRad="38100" dist="38100" dir="2700000" algn="tl">
                    <a:srgbClr val="000000">
                      <a:alpha val="43137"/>
                    </a:srgbClr>
                  </a:outerShdw>
                </a:effectLst>
              </a:rPr>
              <a:t>Mức quan niệm (Concept)</a:t>
            </a:r>
            <a:endParaRPr lang="en-US" sz="2500" dirty="0">
              <a:effectLst>
                <a:outerShdw blurRad="38100" dist="38100" dir="2700000" algn="tl">
                  <a:srgbClr val="000000">
                    <a:alpha val="43137"/>
                  </a:srgbClr>
                </a:outerShdw>
              </a:effectLst>
            </a:endParaRPr>
          </a:p>
          <a:p>
            <a:pPr lvl="2"/>
            <a:r>
              <a:rPr lang="vi-VN" sz="2500" dirty="0">
                <a:effectLst>
                  <a:outerShdw blurRad="38100" dist="38100" dir="2700000" algn="tl">
                    <a:srgbClr val="000000">
                      <a:alpha val="43137"/>
                    </a:srgbClr>
                  </a:outerShdw>
                </a:effectLst>
              </a:rPr>
              <a:t>Mức tổ chức (Organization)</a:t>
            </a:r>
            <a:endParaRPr lang="en-US" sz="2500" dirty="0">
              <a:effectLst>
                <a:outerShdw blurRad="38100" dist="38100" dir="2700000" algn="tl">
                  <a:srgbClr val="000000">
                    <a:alpha val="43137"/>
                  </a:srgbClr>
                </a:outerShdw>
              </a:effectLst>
            </a:endParaRPr>
          </a:p>
          <a:p>
            <a:pPr lvl="2"/>
            <a:r>
              <a:rPr lang="vi-VN" sz="2500" dirty="0">
                <a:effectLst>
                  <a:outerShdw blurRad="38100" dist="38100" dir="2700000" algn="tl">
                    <a:srgbClr val="000000">
                      <a:alpha val="43137"/>
                    </a:srgbClr>
                  </a:outerShdw>
                </a:effectLst>
              </a:rPr>
              <a:t>Mức tác nghiệp (Physic)</a:t>
            </a:r>
            <a:endParaRPr lang="en-US" sz="2500" dirty="0">
              <a:effectLst>
                <a:outerShdw blurRad="38100" dist="38100" dir="2700000" algn="tl">
                  <a:srgbClr val="000000">
                    <a:alpha val="43137"/>
                  </a:srgbClr>
                </a:outerShdw>
              </a:effectLst>
            </a:endParaRPr>
          </a:p>
          <a:p>
            <a:r>
              <a:rPr lang="vi-VN" dirty="0" smtClean="0"/>
              <a:t>Công cụ</a:t>
            </a:r>
          </a:p>
          <a:p>
            <a:endParaRPr lang="vi-VN" dirty="0"/>
          </a:p>
        </p:txBody>
      </p:sp>
      <p:pic>
        <p:nvPicPr>
          <p:cNvPr id="4" name="table"/>
          <p:cNvPicPr>
            <a:picLocks noChangeAspect="1"/>
          </p:cNvPicPr>
          <p:nvPr/>
        </p:nvPicPr>
        <p:blipFill>
          <a:blip r:embed="rId2"/>
          <a:stretch>
            <a:fillRect/>
          </a:stretch>
        </p:blipFill>
        <p:spPr>
          <a:xfrm>
            <a:off x="838200" y="4191000"/>
            <a:ext cx="7467601" cy="1668428"/>
          </a:xfrm>
          <a:prstGeom prst="rect">
            <a:avLst/>
          </a:prstGeom>
        </p:spPr>
      </p:pic>
    </p:spTree>
    <p:extLst>
      <p:ext uri="{BB962C8B-B14F-4D97-AF65-F5344CB8AC3E}">
        <p14:creationId xmlns:p14="http://schemas.microsoft.com/office/powerpoint/2010/main" val="164980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sz="2800" b="1" dirty="0" smtClean="0">
                <a:latin typeface="Times New Roman" pitchFamily="18" charset="0"/>
                <a:cs typeface="Times New Roman" pitchFamily="18" charset="0"/>
              </a:rPr>
              <a:t>PP PTTK </a:t>
            </a:r>
            <a:r>
              <a:rPr lang="en-US" sz="2800" b="1" dirty="0" err="1" smtClean="0">
                <a:latin typeface="Times New Roman" pitchFamily="18" charset="0"/>
                <a:cs typeface="Times New Roman" pitchFamily="18" charset="0"/>
              </a:rPr>
              <a:t>hướng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đối</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tượng</a:t>
            </a:r>
            <a:endParaRPr lang="en-US" sz="2800" b="1"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Ðối tượng (Object</a:t>
            </a:r>
            <a:r>
              <a:rPr lang="en-US" dirty="0" smtClean="0">
                <a:latin typeface="Times New Roman" pitchFamily="18" charset="0"/>
                <a:cs typeface="Times New Roman" pitchFamily="18" charset="0"/>
              </a:rPr>
              <a:t>)</a:t>
            </a:r>
          </a:p>
          <a:p>
            <a:pPr lvl="1"/>
            <a:r>
              <a:rPr lang="vi-VN" dirty="0" smtClean="0">
                <a:latin typeface="Times New Roman" pitchFamily="18" charset="0"/>
                <a:cs typeface="Times New Roman" pitchFamily="18" charset="0"/>
              </a:rPr>
              <a:t>Ðóng gói (Encapsulation)</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Lớp (Class)</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Kế thừa (Heritage)</a:t>
            </a:r>
            <a:endParaRPr lang="en-US" dirty="0" smtClean="0">
              <a:latin typeface="Times New Roman" pitchFamily="18" charset="0"/>
              <a:cs typeface="Times New Roman" pitchFamily="18" charset="0"/>
            </a:endParaRPr>
          </a:p>
          <a:p>
            <a:endParaRPr lang="vi-VN" dirty="0"/>
          </a:p>
        </p:txBody>
      </p:sp>
    </p:spTree>
    <p:extLst>
      <p:ext uri="{BB962C8B-B14F-4D97-AF65-F5344CB8AC3E}">
        <p14:creationId xmlns:p14="http://schemas.microsoft.com/office/powerpoint/2010/main" val="193020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229600" cy="5867400"/>
          </a:xfrm>
        </p:spPr>
        <p:txBody>
          <a:bodyPr>
            <a:normAutofit fontScale="85000" lnSpcReduction="10000"/>
          </a:bodyPr>
          <a:lstStyle/>
          <a:p>
            <a:pPr algn="just">
              <a:lnSpc>
                <a:spcPct val="80000"/>
              </a:lnSpc>
              <a:buClr>
                <a:schemeClr val="tx1"/>
              </a:buClr>
              <a:buFont typeface="Wingdings" pitchFamily="2" charset="2"/>
              <a:buChar char="§"/>
              <a:defRPr/>
            </a:pPr>
            <a:r>
              <a:rPr lang="en-US" sz="3300" b="1" dirty="0" err="1">
                <a:latin typeface="Times New Roman" pitchFamily="18" charset="0"/>
                <a:cs typeface="Times New Roman" pitchFamily="18" charset="0"/>
              </a:rPr>
              <a:t>Bước</a:t>
            </a:r>
            <a:r>
              <a:rPr lang="en-US" sz="3300" b="1" dirty="0">
                <a:latin typeface="Times New Roman" pitchFamily="18" charset="0"/>
                <a:cs typeface="Times New Roman" pitchFamily="18" charset="0"/>
              </a:rPr>
              <a:t> 1: </a:t>
            </a:r>
            <a:r>
              <a:rPr lang="en-US" sz="3300" b="1" dirty="0" err="1">
                <a:latin typeface="Times New Roman" pitchFamily="18" charset="0"/>
                <a:cs typeface="Times New Roman" pitchFamily="18" charset="0"/>
              </a:rPr>
              <a:t>Lập</a:t>
            </a:r>
            <a:r>
              <a:rPr lang="en-US" sz="3300" b="1" dirty="0">
                <a:latin typeface="Times New Roman" pitchFamily="18" charset="0"/>
                <a:cs typeface="Times New Roman" pitchFamily="18" charset="0"/>
              </a:rPr>
              <a:t> </a:t>
            </a:r>
            <a:r>
              <a:rPr lang="en-US" sz="3300" b="1" dirty="0" err="1">
                <a:latin typeface="Times New Roman" pitchFamily="18" charset="0"/>
                <a:cs typeface="Times New Roman" pitchFamily="18" charset="0"/>
              </a:rPr>
              <a:t>kế</a:t>
            </a:r>
            <a:r>
              <a:rPr lang="en-US" sz="3300" b="1" dirty="0">
                <a:latin typeface="Times New Roman" pitchFamily="18" charset="0"/>
                <a:cs typeface="Times New Roman" pitchFamily="18" charset="0"/>
              </a:rPr>
              <a:t> </a:t>
            </a:r>
            <a:r>
              <a:rPr lang="en-US" sz="3300" b="1" dirty="0" err="1">
                <a:latin typeface="Times New Roman" pitchFamily="18" charset="0"/>
                <a:cs typeface="Times New Roman" pitchFamily="18" charset="0"/>
              </a:rPr>
              <a:t>hoạch</a:t>
            </a:r>
            <a:r>
              <a:rPr lang="en-US" sz="3300" b="1" dirty="0">
                <a:latin typeface="Times New Roman" pitchFamily="18" charset="0"/>
                <a:cs typeface="Times New Roman" pitchFamily="18" charset="0"/>
              </a:rPr>
              <a:t> </a:t>
            </a:r>
            <a:r>
              <a:rPr lang="en-US" sz="3300" b="1" dirty="0" err="1">
                <a:latin typeface="Times New Roman" pitchFamily="18" charset="0"/>
                <a:cs typeface="Times New Roman" pitchFamily="18" charset="0"/>
              </a:rPr>
              <a:t>dự</a:t>
            </a:r>
            <a:r>
              <a:rPr lang="en-US" sz="3300" b="1" dirty="0">
                <a:latin typeface="Times New Roman" pitchFamily="18" charset="0"/>
                <a:cs typeface="Times New Roman" pitchFamily="18" charset="0"/>
              </a:rPr>
              <a:t> </a:t>
            </a:r>
            <a:r>
              <a:rPr lang="en-US" sz="3300" b="1" dirty="0" err="1">
                <a:latin typeface="Times New Roman" pitchFamily="18" charset="0"/>
                <a:cs typeface="Times New Roman" pitchFamily="18" charset="0"/>
              </a:rPr>
              <a:t>án</a:t>
            </a:r>
            <a:endParaRPr lang="en-US" sz="3300" dirty="0">
              <a:latin typeface="Times New Roman" pitchFamily="18" charset="0"/>
              <a:cs typeface="Times New Roman" pitchFamily="18" charset="0"/>
            </a:endParaRPr>
          </a:p>
          <a:p>
            <a:pPr algn="just">
              <a:lnSpc>
                <a:spcPct val="80000"/>
              </a:lnSpc>
              <a:buClr>
                <a:schemeClr val="tx1"/>
              </a:buClr>
              <a:buFont typeface="Wingdings" pitchFamily="2" charset="2"/>
              <a:buChar char="ü"/>
              <a:defRPr/>
            </a:pPr>
            <a:r>
              <a:rPr lang="en-US" sz="3300" dirty="0">
                <a:latin typeface="Times New Roman" pitchFamily="18" charset="0"/>
                <a:cs typeface="Times New Roman" pitchFamily="18" charset="0"/>
              </a:rPr>
              <a:t>Ý </a:t>
            </a:r>
            <a:r>
              <a:rPr lang="en-US" sz="3300" dirty="0" err="1">
                <a:latin typeface="Times New Roman" pitchFamily="18" charset="0"/>
                <a:cs typeface="Times New Roman" pitchFamily="18" charset="0"/>
              </a:rPr>
              <a:t>nghĩa</a:t>
            </a:r>
            <a:r>
              <a:rPr lang="en-US" sz="3300" dirty="0">
                <a:latin typeface="Times New Roman" pitchFamily="18" charset="0"/>
                <a:cs typeface="Times New Roman" pitchFamily="18" charset="0"/>
              </a:rPr>
              <a:t>:</a:t>
            </a:r>
          </a:p>
          <a:p>
            <a:pPr algn="just">
              <a:lnSpc>
                <a:spcPct val="80000"/>
              </a:lnSpc>
              <a:buNone/>
              <a:defRPr/>
            </a:pP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Quyết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định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việc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có</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xây</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dựng</a:t>
            </a:r>
            <a:r>
              <a:rPr lang="en-US" sz="3300" dirty="0">
                <a:latin typeface="Times New Roman" pitchFamily="18" charset="0"/>
                <a:cs typeface="Times New Roman" pitchFamily="18" charset="0"/>
              </a:rPr>
              <a:t> HTTT hay </a:t>
            </a:r>
            <a:r>
              <a:rPr lang="en-US" sz="3300" dirty="0" err="1">
                <a:latin typeface="Times New Roman" pitchFamily="18" charset="0"/>
                <a:cs typeface="Times New Roman" pitchFamily="18" charset="0"/>
              </a:rPr>
              <a:t>không</a:t>
            </a:r>
            <a:r>
              <a:rPr lang="en-US" sz="3300" dirty="0">
                <a:latin typeface="Times New Roman" pitchFamily="18" charset="0"/>
                <a:cs typeface="Times New Roman" pitchFamily="18" charset="0"/>
              </a:rPr>
              <a:t>?</a:t>
            </a:r>
          </a:p>
          <a:p>
            <a:pPr algn="just">
              <a:lnSpc>
                <a:spcPct val="80000"/>
              </a:lnSpc>
              <a:buNone/>
              <a:defRPr/>
            </a:pP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Là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một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yêu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cầu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bắt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buộc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để</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tiến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hành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tiếp</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theo</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không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có</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dự</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án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thì</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cũng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không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có</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xây</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dựng</a:t>
            </a:r>
            <a:r>
              <a:rPr lang="en-US" sz="3300" dirty="0">
                <a:latin typeface="Times New Roman" pitchFamily="18" charset="0"/>
                <a:cs typeface="Times New Roman" pitchFamily="18" charset="0"/>
              </a:rPr>
              <a:t> HTTT</a:t>
            </a:r>
          </a:p>
          <a:p>
            <a:pPr algn="just">
              <a:lnSpc>
                <a:spcPct val="80000"/>
              </a:lnSpc>
              <a:buClr>
                <a:schemeClr val="tx1"/>
              </a:buClr>
              <a:buFont typeface="Wingdings" pitchFamily="2" charset="2"/>
              <a:buChar char="ü"/>
              <a:defRPr/>
            </a:pPr>
            <a:r>
              <a:rPr lang="en-US" sz="3300" dirty="0" err="1">
                <a:latin typeface="Times New Roman" pitchFamily="18" charset="0"/>
                <a:cs typeface="Times New Roman" pitchFamily="18" charset="0"/>
              </a:rPr>
              <a:t>Mục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tiêu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đưa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ra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dự</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án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xây</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dựng</a:t>
            </a:r>
            <a:r>
              <a:rPr lang="en-US" sz="3300" dirty="0">
                <a:latin typeface="Times New Roman" pitchFamily="18" charset="0"/>
                <a:cs typeface="Times New Roman" pitchFamily="18" charset="0"/>
              </a:rPr>
              <a:t> HTTT </a:t>
            </a:r>
            <a:r>
              <a:rPr lang="en-US" sz="3300" dirty="0" err="1">
                <a:latin typeface="Times New Roman" pitchFamily="18" charset="0"/>
                <a:cs typeface="Times New Roman" pitchFamily="18" charset="0"/>
              </a:rPr>
              <a:t>khả</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thi</a:t>
            </a:r>
            <a:endParaRPr lang="en-US" sz="3300" dirty="0">
              <a:latin typeface="Times New Roman" pitchFamily="18" charset="0"/>
              <a:cs typeface="Times New Roman" pitchFamily="18" charset="0"/>
            </a:endParaRPr>
          </a:p>
          <a:p>
            <a:pPr algn="just">
              <a:lnSpc>
                <a:spcPct val="80000"/>
              </a:lnSpc>
              <a:buClr>
                <a:schemeClr val="tx1"/>
              </a:buClr>
              <a:buFont typeface="Wingdings" pitchFamily="2" charset="2"/>
              <a:buChar char="ü"/>
              <a:defRPr/>
            </a:pPr>
            <a:r>
              <a:rPr lang="en-US" sz="3300" dirty="0" err="1">
                <a:latin typeface="Times New Roman" pitchFamily="18" charset="0"/>
                <a:cs typeface="Times New Roman" pitchFamily="18" charset="0"/>
              </a:rPr>
              <a:t>Nội</a:t>
            </a:r>
            <a:r>
              <a:rPr lang="en-US" sz="3300" dirty="0">
                <a:latin typeface="Times New Roman" pitchFamily="18" charset="0"/>
                <a:cs typeface="Times New Roman" pitchFamily="18" charset="0"/>
              </a:rPr>
              <a:t> dung:</a:t>
            </a:r>
          </a:p>
          <a:p>
            <a:pPr algn="just">
              <a:lnSpc>
                <a:spcPct val="80000"/>
              </a:lnSpc>
              <a:buNone/>
              <a:defRPr/>
            </a:pP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Xác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định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mục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tiêu</a:t>
            </a:r>
            <a:r>
              <a:rPr lang="en-US" sz="3300" dirty="0">
                <a:latin typeface="Times New Roman" pitchFamily="18" charset="0"/>
                <a:cs typeface="Times New Roman" pitchFamily="18" charset="0"/>
              </a:rPr>
              <a:t>;</a:t>
            </a:r>
          </a:p>
          <a:p>
            <a:pPr algn="just">
              <a:lnSpc>
                <a:spcPct val="80000"/>
              </a:lnSpc>
              <a:buNone/>
              <a:defRPr/>
            </a:pP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Xác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định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yếu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tố</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quyết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định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thành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công</a:t>
            </a:r>
            <a:endParaRPr lang="en-US" sz="3300" dirty="0">
              <a:latin typeface="Times New Roman" pitchFamily="18" charset="0"/>
              <a:cs typeface="Times New Roman" pitchFamily="18" charset="0"/>
            </a:endParaRPr>
          </a:p>
          <a:p>
            <a:pPr algn="just">
              <a:lnSpc>
                <a:spcPct val="80000"/>
              </a:lnSpc>
              <a:buNone/>
              <a:defRPr/>
            </a:pP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Phân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tích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phạm</a:t>
            </a:r>
            <a:r>
              <a:rPr lang="en-US" sz="3300" dirty="0">
                <a:latin typeface="Times New Roman" pitchFamily="18" charset="0"/>
                <a:cs typeface="Times New Roman" pitchFamily="18" charset="0"/>
              </a:rPr>
              <a:t> vi, </a:t>
            </a:r>
            <a:r>
              <a:rPr lang="en-US" sz="3300" dirty="0" err="1">
                <a:latin typeface="Times New Roman" pitchFamily="18" charset="0"/>
                <a:cs typeface="Times New Roman" pitchFamily="18" charset="0"/>
              </a:rPr>
              <a:t>ràng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buộc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ảnh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hưởng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đến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thời</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gian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nguồn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lực</a:t>
            </a:r>
            <a:endParaRPr lang="en-US" sz="3300" dirty="0">
              <a:latin typeface="Times New Roman" pitchFamily="18" charset="0"/>
              <a:cs typeface="Times New Roman" pitchFamily="18" charset="0"/>
            </a:endParaRPr>
          </a:p>
          <a:p>
            <a:pPr algn="just">
              <a:lnSpc>
                <a:spcPct val="80000"/>
              </a:lnSpc>
              <a:buNone/>
              <a:defRPr/>
            </a:pP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Xác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định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vấn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đề</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có</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ảnh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hưởng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đến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mục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tiêu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đạt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được</a:t>
            </a:r>
            <a:endParaRPr lang="en-US" sz="3300" dirty="0">
              <a:latin typeface="Times New Roman" pitchFamily="18" charset="0"/>
              <a:cs typeface="Times New Roman" pitchFamily="18" charset="0"/>
            </a:endParaRPr>
          </a:p>
          <a:p>
            <a:pPr algn="just">
              <a:lnSpc>
                <a:spcPct val="80000"/>
              </a:lnSpc>
              <a:buNone/>
              <a:defRPr/>
            </a:pP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Xác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định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nguồn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lực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tài</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chính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nhân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lực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vật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lực</a:t>
            </a:r>
            <a:r>
              <a:rPr lang="en-US" sz="3300" dirty="0">
                <a:latin typeface="Times New Roman" pitchFamily="18" charset="0"/>
                <a:cs typeface="Times New Roman" pitchFamily="18" charset="0"/>
              </a:rPr>
              <a:t> …</a:t>
            </a:r>
          </a:p>
          <a:p>
            <a:pPr algn="just">
              <a:lnSpc>
                <a:spcPct val="80000"/>
              </a:lnSpc>
              <a:buNone/>
              <a:defRPr/>
            </a:pP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Lựa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chọn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giải</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pháp</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hợp</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lý</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để</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đạt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được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mục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tiêu</a:t>
            </a:r>
            <a:endParaRPr lang="en-US" sz="3300" dirty="0">
              <a:latin typeface="Times New Roman" pitchFamily="18" charset="0"/>
              <a:cs typeface="Times New Roman" pitchFamily="18" charset="0"/>
            </a:endParaRPr>
          </a:p>
          <a:p>
            <a:endParaRPr lang="vi-VN" sz="3000" dirty="0">
              <a:latin typeface="+mj-lt"/>
            </a:endParaRPr>
          </a:p>
        </p:txBody>
      </p:sp>
    </p:spTree>
    <p:extLst>
      <p:ext uri="{BB962C8B-B14F-4D97-AF65-F5344CB8AC3E}">
        <p14:creationId xmlns:p14="http://schemas.microsoft.com/office/powerpoint/2010/main" val="3366319695"/>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algn="just">
              <a:lnSpc>
                <a:spcPct val="80000"/>
              </a:lnSpc>
              <a:buClr>
                <a:schemeClr val="tx1"/>
              </a:buClr>
              <a:buFont typeface="Wingdings" pitchFamily="2" charset="2"/>
              <a:buChar char="ü"/>
              <a:defRPr/>
            </a:pPr>
            <a:r>
              <a:rPr lang="en-US" sz="3000" dirty="0" err="1">
                <a:latin typeface="Times New Roman" pitchFamily="18" charset="0"/>
                <a:cs typeface="Times New Roman" pitchFamily="18" charset="0"/>
              </a:rPr>
              <a:t>Yêu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cầu</a:t>
            </a:r>
            <a:r>
              <a:rPr lang="en-US" sz="3000" dirty="0">
                <a:latin typeface="Times New Roman" pitchFamily="18" charset="0"/>
                <a:cs typeface="Times New Roman" pitchFamily="18" charset="0"/>
              </a:rPr>
              <a:t>:</a:t>
            </a:r>
          </a:p>
          <a:p>
            <a:pPr algn="just">
              <a:lnSpc>
                <a:spcPct val="80000"/>
              </a:lnSpc>
              <a:buNone/>
              <a:defRPr/>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Làm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rõ</a:t>
            </a:r>
            <a:r>
              <a:rPr lang="en-US" sz="3000" dirty="0">
                <a:latin typeface="Times New Roman" pitchFamily="18" charset="0"/>
                <a:cs typeface="Times New Roman" pitchFamily="18" charset="0"/>
              </a:rPr>
              <a:t> HTTT </a:t>
            </a:r>
            <a:r>
              <a:rPr lang="en-US" sz="3000" dirty="0" err="1">
                <a:latin typeface="Times New Roman" pitchFamily="18" charset="0"/>
                <a:cs typeface="Times New Roman" pitchFamily="18" charset="0"/>
              </a:rPr>
              <a:t>trong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tương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lai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đáp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ứng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cầu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gì</a:t>
            </a:r>
            <a:r>
              <a:rPr lang="en-US" sz="3000" dirty="0">
                <a:latin typeface="Times New Roman" pitchFamily="18" charset="0"/>
                <a:cs typeface="Times New Roman" pitchFamily="18" charset="0"/>
              </a:rPr>
              <a:t>?</a:t>
            </a:r>
          </a:p>
          <a:p>
            <a:pPr algn="just">
              <a:lnSpc>
                <a:spcPct val="80000"/>
              </a:lnSpc>
              <a:buNone/>
              <a:defRPr/>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nội</a:t>
            </a:r>
            <a:r>
              <a:rPr lang="en-US" sz="3000" dirty="0">
                <a:latin typeface="Times New Roman" pitchFamily="18" charset="0"/>
                <a:cs typeface="Times New Roman" pitchFamily="18" charset="0"/>
              </a:rPr>
              <a:t> dung </a:t>
            </a:r>
            <a:r>
              <a:rPr lang="en-US" sz="3000" dirty="0" err="1">
                <a:latin typeface="Times New Roman" pitchFamily="18" charset="0"/>
                <a:cs typeface="Times New Roman" pitchFamily="18" charset="0"/>
              </a:rPr>
              <a:t>trên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có</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sức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thuyết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phục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đúng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đủ</a:t>
            </a:r>
            <a:r>
              <a:rPr lang="en-US" sz="3000" dirty="0">
                <a:latin typeface="Times New Roman" pitchFamily="18" charset="0"/>
                <a:cs typeface="Times New Roman" pitchFamily="18" charset="0"/>
              </a:rPr>
              <a:t>, tin </a:t>
            </a:r>
            <a:r>
              <a:rPr lang="en-US" sz="3000" dirty="0" err="1">
                <a:latin typeface="Times New Roman" pitchFamily="18" charset="0"/>
                <a:cs typeface="Times New Roman" pitchFamily="18" charset="0"/>
              </a:rPr>
              <a:t>cậy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khả</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để</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người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lãnh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đạo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chấp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nhận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thông</a:t>
            </a:r>
            <a:r>
              <a:rPr lang="en-US" sz="3000" dirty="0">
                <a:latin typeface="Times New Roman" pitchFamily="18" charset="0"/>
                <a:cs typeface="Times New Roman" pitchFamily="18" charset="0"/>
              </a:rPr>
              <a:t> qua</a:t>
            </a:r>
          </a:p>
          <a:p>
            <a:pPr algn="just">
              <a:lnSpc>
                <a:spcPct val="80000"/>
              </a:lnSpc>
              <a:buNone/>
              <a:defRPr/>
            </a:pPr>
            <a:endParaRPr lang="en-US" sz="3000" dirty="0">
              <a:latin typeface="Times New Roman" pitchFamily="18" charset="0"/>
              <a:cs typeface="Times New Roman" pitchFamily="18" charset="0"/>
            </a:endParaRPr>
          </a:p>
          <a:p>
            <a:pPr>
              <a:lnSpc>
                <a:spcPct val="80000"/>
              </a:lnSpc>
              <a:buClr>
                <a:schemeClr val="tx1"/>
              </a:buClr>
              <a:buFont typeface="Wingdings" pitchFamily="2" charset="2"/>
              <a:buChar char="§"/>
              <a:defRPr/>
            </a:pPr>
            <a:r>
              <a:rPr lang="en-US" sz="3000" b="1" dirty="0" err="1">
                <a:latin typeface="Times New Roman" pitchFamily="18" charset="0"/>
                <a:cs typeface="Times New Roman" pitchFamily="18" charset="0"/>
              </a:rPr>
              <a:t>Bước</a:t>
            </a:r>
            <a:r>
              <a:rPr lang="en-US" sz="3000" b="1" dirty="0">
                <a:latin typeface="Times New Roman" pitchFamily="18" charset="0"/>
                <a:cs typeface="Times New Roman" pitchFamily="18" charset="0"/>
              </a:rPr>
              <a:t> 2: </a:t>
            </a:r>
            <a:r>
              <a:rPr lang="en-US" sz="3000" b="1" dirty="0" err="1">
                <a:latin typeface="Times New Roman" pitchFamily="18" charset="0"/>
                <a:cs typeface="Times New Roman" pitchFamily="18" charset="0"/>
              </a:rPr>
              <a:t>Phân</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tích</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hệ</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thống</a:t>
            </a:r>
            <a:r>
              <a:rPr lang="en-US" sz="3000" b="1" dirty="0">
                <a:latin typeface="Times New Roman" pitchFamily="18" charset="0"/>
                <a:cs typeface="Times New Roman" pitchFamily="18" charset="0"/>
              </a:rPr>
              <a:t> </a:t>
            </a:r>
            <a:endParaRPr lang="en-US" sz="3000" dirty="0">
              <a:latin typeface="Times New Roman" pitchFamily="18" charset="0"/>
              <a:cs typeface="Times New Roman" pitchFamily="18" charset="0"/>
            </a:endParaRPr>
          </a:p>
          <a:p>
            <a:pPr algn="just">
              <a:lnSpc>
                <a:spcPct val="80000"/>
              </a:lnSpc>
              <a:buNone/>
              <a:defRPr/>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tích</a:t>
            </a:r>
            <a:r>
              <a:rPr lang="en-US" sz="3000" dirty="0">
                <a:latin typeface="Times New Roman" pitchFamily="18" charset="0"/>
                <a:cs typeface="Times New Roman" pitchFamily="18" charset="0"/>
              </a:rPr>
              <a:t> HTTT </a:t>
            </a:r>
            <a:r>
              <a:rPr lang="en-US" sz="3000" dirty="0" err="1">
                <a:latin typeface="Times New Roman" pitchFamily="18" charset="0"/>
                <a:cs typeface="Times New Roman" pitchFamily="18" charset="0"/>
              </a:rPr>
              <a:t>là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việc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dụng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phương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pháp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cụ</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để</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nhận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thức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hiểu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biết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được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hệ</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thống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tìm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giải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pháp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giải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quyết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vấn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đề</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phức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tạp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nảy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sinh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trong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hệ</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thống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đang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được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nghiên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cứu</a:t>
            </a:r>
            <a:endParaRPr lang="en-US" sz="3000" dirty="0">
              <a:latin typeface="Times New Roman" pitchFamily="18" charset="0"/>
              <a:cs typeface="Times New Roman" pitchFamily="18" charset="0"/>
            </a:endParaRPr>
          </a:p>
          <a:p>
            <a:pPr algn="just">
              <a:lnSpc>
                <a:spcPct val="80000"/>
              </a:lnSpc>
              <a:buClr>
                <a:schemeClr val="tx1"/>
              </a:buClr>
              <a:buFont typeface="Wingdings" pitchFamily="2" charset="2"/>
              <a:buChar char="ü"/>
              <a:defRPr/>
            </a:pPr>
            <a:r>
              <a:rPr lang="en-US" sz="3000" dirty="0">
                <a:latin typeface="Times New Roman" pitchFamily="18" charset="0"/>
                <a:cs typeface="Times New Roman" pitchFamily="18" charset="0"/>
              </a:rPr>
              <a:t>Ý </a:t>
            </a:r>
            <a:r>
              <a:rPr lang="en-US" sz="3000" dirty="0" err="1">
                <a:latin typeface="Times New Roman" pitchFamily="18" charset="0"/>
                <a:cs typeface="Times New Roman" pitchFamily="18" charset="0"/>
              </a:rPr>
              <a:t>nghĩa</a:t>
            </a:r>
            <a:r>
              <a:rPr lang="en-US" sz="3000" dirty="0">
                <a:latin typeface="Times New Roman" pitchFamily="18" charset="0"/>
                <a:cs typeface="Times New Roman" pitchFamily="18" charset="0"/>
              </a:rPr>
              <a:t>: </a:t>
            </a:r>
          </a:p>
          <a:p>
            <a:pPr algn="just">
              <a:lnSpc>
                <a:spcPct val="80000"/>
              </a:lnSpc>
              <a:buClr>
                <a:schemeClr val="tx1"/>
              </a:buClr>
              <a:buNone/>
              <a:defRPr/>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giai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đoạn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chính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trọng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tâm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xây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dựng</a:t>
            </a:r>
            <a:r>
              <a:rPr lang="en-US" sz="3000" dirty="0">
                <a:latin typeface="Times New Roman" pitchFamily="18" charset="0"/>
                <a:cs typeface="Times New Roman" pitchFamily="18" charset="0"/>
              </a:rPr>
              <a:t> HTTT, </a:t>
            </a:r>
            <a:r>
              <a:rPr lang="en-US" sz="3000" dirty="0" err="1">
                <a:latin typeface="Times New Roman" pitchFamily="18" charset="0"/>
                <a:cs typeface="Times New Roman" pitchFamily="18" charset="0"/>
              </a:rPr>
              <a:t>đi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sâu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bản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chất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HTTT</a:t>
            </a:r>
          </a:p>
          <a:p>
            <a:pPr algn="just">
              <a:lnSpc>
                <a:spcPct val="80000"/>
              </a:lnSpc>
              <a:buClr>
                <a:schemeClr val="tx1"/>
              </a:buClr>
              <a:buFont typeface="Wingdings" pitchFamily="2" charset="2"/>
              <a:buChar char="ü"/>
              <a:defRPr/>
            </a:pPr>
            <a:r>
              <a:rPr lang="en-US" sz="3000" dirty="0" err="1">
                <a:latin typeface="Times New Roman" pitchFamily="18" charset="0"/>
                <a:cs typeface="Times New Roman" pitchFamily="18" charset="0"/>
              </a:rPr>
              <a:t>Mục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tiêu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định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cầu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thông</a:t>
            </a:r>
            <a:r>
              <a:rPr lang="en-US" sz="3000" dirty="0">
                <a:latin typeface="Times New Roman" pitchFamily="18" charset="0"/>
                <a:cs typeface="Times New Roman" pitchFamily="18" charset="0"/>
              </a:rPr>
              <a:t> tin</a:t>
            </a:r>
          </a:p>
          <a:p>
            <a:endParaRPr lang="vi-VN" dirty="0">
              <a:latin typeface="Times New Roman" pitchFamily="18" charset="0"/>
              <a:cs typeface="Times New Roman" pitchFamily="18" charset="0"/>
            </a:endParaRPr>
          </a:p>
        </p:txBody>
      </p:sp>
    </p:spTree>
    <p:extLst>
      <p:ext uri="{BB962C8B-B14F-4D97-AF65-F5344CB8AC3E}">
        <p14:creationId xmlns:p14="http://schemas.microsoft.com/office/powerpoint/2010/main" val="351044125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a:bodyPr>
          <a:lstStyle/>
          <a:p>
            <a:pPr algn="just">
              <a:lnSpc>
                <a:spcPct val="80000"/>
              </a:lnSpc>
              <a:buClr>
                <a:schemeClr val="tx1"/>
              </a:buClr>
              <a:buFont typeface="Wingdings" pitchFamily="2" charset="2"/>
              <a:buChar char="ü"/>
              <a:defRPr/>
            </a:pPr>
            <a:r>
              <a:rPr lang="en-US" sz="3000" dirty="0" err="1">
                <a:latin typeface="Times New Roman" pitchFamily="18" charset="0"/>
                <a:cs typeface="Times New Roman" pitchFamily="18" charset="0"/>
              </a:rPr>
              <a:t>Yêu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cầu</a:t>
            </a:r>
            <a:r>
              <a:rPr lang="en-US" sz="3000" dirty="0">
                <a:latin typeface="Times New Roman" pitchFamily="18" charset="0"/>
                <a:cs typeface="Times New Roman" pitchFamily="18" charset="0"/>
              </a:rPr>
              <a:t>:</a:t>
            </a:r>
          </a:p>
          <a:p>
            <a:pPr algn="just">
              <a:lnSpc>
                <a:spcPct val="80000"/>
              </a:lnSpc>
              <a:buNone/>
              <a:defRPr/>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Làm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rõ</a:t>
            </a:r>
            <a:r>
              <a:rPr lang="en-US" sz="3000" dirty="0">
                <a:latin typeface="Times New Roman" pitchFamily="18" charset="0"/>
                <a:cs typeface="Times New Roman" pitchFamily="18" charset="0"/>
              </a:rPr>
              <a:t> HTTT </a:t>
            </a:r>
            <a:r>
              <a:rPr lang="en-US" sz="3000" dirty="0" err="1">
                <a:latin typeface="Times New Roman" pitchFamily="18" charset="0"/>
                <a:cs typeface="Times New Roman" pitchFamily="18" charset="0"/>
              </a:rPr>
              <a:t>trong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tương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lai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đáp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ứng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cầu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gì</a:t>
            </a:r>
            <a:r>
              <a:rPr lang="en-US" sz="3000" dirty="0">
                <a:latin typeface="Times New Roman" pitchFamily="18" charset="0"/>
                <a:cs typeface="Times New Roman" pitchFamily="18" charset="0"/>
              </a:rPr>
              <a:t>?</a:t>
            </a:r>
          </a:p>
          <a:p>
            <a:pPr algn="just">
              <a:lnSpc>
                <a:spcPct val="80000"/>
              </a:lnSpc>
              <a:buNone/>
              <a:defRPr/>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nội</a:t>
            </a:r>
            <a:r>
              <a:rPr lang="en-US" sz="3000" dirty="0">
                <a:latin typeface="Times New Roman" pitchFamily="18" charset="0"/>
                <a:cs typeface="Times New Roman" pitchFamily="18" charset="0"/>
              </a:rPr>
              <a:t> dung </a:t>
            </a:r>
            <a:r>
              <a:rPr lang="en-US" sz="3000" dirty="0" err="1">
                <a:latin typeface="Times New Roman" pitchFamily="18" charset="0"/>
                <a:cs typeface="Times New Roman" pitchFamily="18" charset="0"/>
              </a:rPr>
              <a:t>trên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có</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sức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thuyết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phục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đúng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đủ</a:t>
            </a:r>
            <a:r>
              <a:rPr lang="en-US" sz="3000" dirty="0">
                <a:latin typeface="Times New Roman" pitchFamily="18" charset="0"/>
                <a:cs typeface="Times New Roman" pitchFamily="18" charset="0"/>
              </a:rPr>
              <a:t>, tin </a:t>
            </a:r>
            <a:r>
              <a:rPr lang="en-US" sz="3000" dirty="0" err="1">
                <a:latin typeface="Times New Roman" pitchFamily="18" charset="0"/>
                <a:cs typeface="Times New Roman" pitchFamily="18" charset="0"/>
              </a:rPr>
              <a:t>cậy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khả</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để</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người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lãnh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đạo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chấp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nhận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thông</a:t>
            </a:r>
            <a:r>
              <a:rPr lang="en-US" sz="3000" dirty="0">
                <a:latin typeface="Times New Roman" pitchFamily="18" charset="0"/>
                <a:cs typeface="Times New Roman" pitchFamily="18" charset="0"/>
              </a:rPr>
              <a:t> qua</a:t>
            </a:r>
          </a:p>
          <a:p>
            <a:pPr algn="just">
              <a:lnSpc>
                <a:spcPct val="80000"/>
              </a:lnSpc>
              <a:buNone/>
              <a:defRPr/>
            </a:pPr>
            <a:endParaRPr lang="en-US" sz="3000" dirty="0">
              <a:latin typeface="Times New Roman" pitchFamily="18" charset="0"/>
              <a:cs typeface="Times New Roman" pitchFamily="18" charset="0"/>
            </a:endParaRPr>
          </a:p>
          <a:p>
            <a:pPr>
              <a:lnSpc>
                <a:spcPct val="80000"/>
              </a:lnSpc>
              <a:buClr>
                <a:schemeClr val="tx1"/>
              </a:buClr>
              <a:buFont typeface="Wingdings" pitchFamily="2" charset="2"/>
              <a:buChar char="§"/>
              <a:defRPr/>
            </a:pPr>
            <a:r>
              <a:rPr lang="en-US" sz="3000" b="1" dirty="0" err="1">
                <a:latin typeface="Times New Roman" pitchFamily="18" charset="0"/>
                <a:cs typeface="Times New Roman" pitchFamily="18" charset="0"/>
              </a:rPr>
              <a:t>Bước</a:t>
            </a:r>
            <a:r>
              <a:rPr lang="en-US" sz="3000" b="1" dirty="0">
                <a:latin typeface="Times New Roman" pitchFamily="18" charset="0"/>
                <a:cs typeface="Times New Roman" pitchFamily="18" charset="0"/>
              </a:rPr>
              <a:t> 2: </a:t>
            </a:r>
            <a:r>
              <a:rPr lang="en-US" sz="3000" b="1" dirty="0" err="1">
                <a:latin typeface="Times New Roman" pitchFamily="18" charset="0"/>
                <a:cs typeface="Times New Roman" pitchFamily="18" charset="0"/>
              </a:rPr>
              <a:t>Phân</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tích</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hệ</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thống</a:t>
            </a:r>
            <a:r>
              <a:rPr lang="en-US" sz="3000" b="1" dirty="0">
                <a:latin typeface="Times New Roman" pitchFamily="18" charset="0"/>
                <a:cs typeface="Times New Roman" pitchFamily="18" charset="0"/>
              </a:rPr>
              <a:t> </a:t>
            </a:r>
            <a:endParaRPr lang="en-US" sz="3000" dirty="0">
              <a:latin typeface="Times New Roman" pitchFamily="18" charset="0"/>
              <a:cs typeface="Times New Roman" pitchFamily="18" charset="0"/>
            </a:endParaRPr>
          </a:p>
          <a:p>
            <a:pPr algn="just">
              <a:lnSpc>
                <a:spcPct val="80000"/>
              </a:lnSpc>
              <a:buNone/>
              <a:defRPr/>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tích</a:t>
            </a:r>
            <a:r>
              <a:rPr lang="en-US" sz="3000" dirty="0">
                <a:latin typeface="Times New Roman" pitchFamily="18" charset="0"/>
                <a:cs typeface="Times New Roman" pitchFamily="18" charset="0"/>
              </a:rPr>
              <a:t> HTTT </a:t>
            </a:r>
            <a:r>
              <a:rPr lang="en-US" sz="3000" dirty="0" err="1">
                <a:latin typeface="Times New Roman" pitchFamily="18" charset="0"/>
                <a:cs typeface="Times New Roman" pitchFamily="18" charset="0"/>
              </a:rPr>
              <a:t>là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việc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dụng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phương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pháp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cụ</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để</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nhận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thức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hiểu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biết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được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hệ</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thống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tìm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giải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pháp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giải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quyết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vấn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đề</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phức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tạp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nảy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sinh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trong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hệ</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thống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đang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được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nghiên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cứu</a:t>
            </a:r>
            <a:endParaRPr lang="en-US" sz="3000" dirty="0">
              <a:latin typeface="Times New Roman" pitchFamily="18" charset="0"/>
              <a:cs typeface="Times New Roman" pitchFamily="18" charset="0"/>
            </a:endParaRPr>
          </a:p>
          <a:p>
            <a:pPr algn="just">
              <a:lnSpc>
                <a:spcPct val="80000"/>
              </a:lnSpc>
              <a:buClr>
                <a:schemeClr val="tx1"/>
              </a:buClr>
              <a:buFont typeface="Wingdings" pitchFamily="2" charset="2"/>
              <a:buChar char="ü"/>
              <a:defRPr/>
            </a:pPr>
            <a:r>
              <a:rPr lang="en-US" sz="3000" dirty="0">
                <a:latin typeface="Times New Roman" pitchFamily="18" charset="0"/>
                <a:cs typeface="Times New Roman" pitchFamily="18" charset="0"/>
              </a:rPr>
              <a:t>Ý </a:t>
            </a:r>
            <a:r>
              <a:rPr lang="en-US" sz="3000" dirty="0" err="1">
                <a:latin typeface="Times New Roman" pitchFamily="18" charset="0"/>
                <a:cs typeface="Times New Roman" pitchFamily="18" charset="0"/>
              </a:rPr>
              <a:t>nghĩa</a:t>
            </a:r>
            <a:r>
              <a:rPr lang="en-US" sz="3000" dirty="0">
                <a:latin typeface="Times New Roman" pitchFamily="18" charset="0"/>
                <a:cs typeface="Times New Roman" pitchFamily="18" charset="0"/>
              </a:rPr>
              <a:t>: </a:t>
            </a:r>
          </a:p>
          <a:p>
            <a:pPr algn="just">
              <a:lnSpc>
                <a:spcPct val="80000"/>
              </a:lnSpc>
              <a:buClr>
                <a:schemeClr val="tx1"/>
              </a:buClr>
              <a:buNone/>
              <a:defRPr/>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giai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đoạn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chính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trọng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tâm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xây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dựng</a:t>
            </a:r>
            <a:r>
              <a:rPr lang="en-US" sz="3000" dirty="0">
                <a:latin typeface="Times New Roman" pitchFamily="18" charset="0"/>
                <a:cs typeface="Times New Roman" pitchFamily="18" charset="0"/>
              </a:rPr>
              <a:t> HTTT, </a:t>
            </a:r>
            <a:r>
              <a:rPr lang="en-US" sz="3000" dirty="0" err="1">
                <a:latin typeface="Times New Roman" pitchFamily="18" charset="0"/>
                <a:cs typeface="Times New Roman" pitchFamily="18" charset="0"/>
              </a:rPr>
              <a:t>đi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sâu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bản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chất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HTTT</a:t>
            </a:r>
          </a:p>
          <a:p>
            <a:pPr algn="just">
              <a:lnSpc>
                <a:spcPct val="80000"/>
              </a:lnSpc>
              <a:buClr>
                <a:schemeClr val="tx1"/>
              </a:buClr>
              <a:buFont typeface="Wingdings" pitchFamily="2" charset="2"/>
              <a:buChar char="ü"/>
              <a:defRPr/>
            </a:pPr>
            <a:r>
              <a:rPr lang="en-US" sz="3000" dirty="0" err="1">
                <a:latin typeface="Times New Roman" pitchFamily="18" charset="0"/>
                <a:cs typeface="Times New Roman" pitchFamily="18" charset="0"/>
              </a:rPr>
              <a:t>Mục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tiêu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định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cầu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thông</a:t>
            </a:r>
            <a:r>
              <a:rPr lang="en-US" sz="3000" dirty="0">
                <a:latin typeface="Times New Roman" pitchFamily="18" charset="0"/>
                <a:cs typeface="Times New Roman" pitchFamily="18" charset="0"/>
              </a:rPr>
              <a:t> tin</a:t>
            </a:r>
          </a:p>
          <a:p>
            <a:endParaRPr lang="vi-VN" dirty="0"/>
          </a:p>
        </p:txBody>
      </p:sp>
    </p:spTree>
    <p:extLst>
      <p:ext uri="{BB962C8B-B14F-4D97-AF65-F5344CB8AC3E}">
        <p14:creationId xmlns:p14="http://schemas.microsoft.com/office/powerpoint/2010/main" val="273518830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lgn="just">
              <a:lnSpc>
                <a:spcPct val="80000"/>
              </a:lnSpc>
              <a:buClr>
                <a:schemeClr val="tx1"/>
              </a:buClr>
              <a:buFont typeface="Wingdings" pitchFamily="2" charset="2"/>
              <a:buChar char="§"/>
              <a:defRPr/>
            </a:pPr>
            <a:r>
              <a:rPr lang="en-US" sz="3300" b="1" dirty="0" err="1">
                <a:latin typeface="Times New Roman" pitchFamily="18" charset="0"/>
                <a:cs typeface="Times New Roman" pitchFamily="18" charset="0"/>
              </a:rPr>
              <a:t>Bước</a:t>
            </a:r>
            <a:r>
              <a:rPr lang="en-US" sz="3300" b="1" dirty="0">
                <a:latin typeface="Times New Roman" pitchFamily="18" charset="0"/>
                <a:cs typeface="Times New Roman" pitchFamily="18" charset="0"/>
              </a:rPr>
              <a:t> 3: </a:t>
            </a:r>
            <a:r>
              <a:rPr lang="en-US" sz="3300" b="1" dirty="0" err="1">
                <a:latin typeface="Times New Roman" pitchFamily="18" charset="0"/>
                <a:cs typeface="Times New Roman" pitchFamily="18" charset="0"/>
              </a:rPr>
              <a:t>Thiết</a:t>
            </a:r>
            <a:r>
              <a:rPr lang="en-US" sz="3300" b="1" dirty="0">
                <a:latin typeface="Times New Roman" pitchFamily="18" charset="0"/>
                <a:cs typeface="Times New Roman" pitchFamily="18" charset="0"/>
              </a:rPr>
              <a:t> </a:t>
            </a:r>
            <a:r>
              <a:rPr lang="en-US" sz="3300" b="1" dirty="0" err="1">
                <a:latin typeface="Times New Roman" pitchFamily="18" charset="0"/>
                <a:cs typeface="Times New Roman" pitchFamily="18" charset="0"/>
              </a:rPr>
              <a:t>kế</a:t>
            </a:r>
            <a:r>
              <a:rPr lang="en-US" sz="3300" b="1" dirty="0">
                <a:latin typeface="Times New Roman" pitchFamily="18" charset="0"/>
                <a:cs typeface="Times New Roman" pitchFamily="18" charset="0"/>
              </a:rPr>
              <a:t> </a:t>
            </a:r>
            <a:r>
              <a:rPr lang="en-US" sz="3300" b="1" dirty="0" err="1">
                <a:latin typeface="Times New Roman" pitchFamily="18" charset="0"/>
                <a:cs typeface="Times New Roman" pitchFamily="18" charset="0"/>
              </a:rPr>
              <a:t>hệ</a:t>
            </a:r>
            <a:r>
              <a:rPr lang="en-US" sz="3300" b="1" dirty="0">
                <a:latin typeface="Times New Roman" pitchFamily="18" charset="0"/>
                <a:cs typeface="Times New Roman" pitchFamily="18" charset="0"/>
              </a:rPr>
              <a:t> </a:t>
            </a:r>
            <a:r>
              <a:rPr lang="en-US" sz="3300" b="1" dirty="0" err="1">
                <a:latin typeface="Times New Roman" pitchFamily="18" charset="0"/>
                <a:cs typeface="Times New Roman" pitchFamily="18" charset="0"/>
              </a:rPr>
              <a:t>thống</a:t>
            </a:r>
            <a:r>
              <a:rPr lang="en-US" sz="3300" b="1" dirty="0">
                <a:latin typeface="Times New Roman" pitchFamily="18" charset="0"/>
                <a:cs typeface="Times New Roman" pitchFamily="18" charset="0"/>
              </a:rPr>
              <a:t> </a:t>
            </a:r>
            <a:endParaRPr lang="en-US" sz="3300" dirty="0">
              <a:latin typeface="Times New Roman" pitchFamily="18" charset="0"/>
              <a:cs typeface="Times New Roman" pitchFamily="18" charset="0"/>
            </a:endParaRPr>
          </a:p>
          <a:p>
            <a:pPr algn="just">
              <a:lnSpc>
                <a:spcPct val="80000"/>
              </a:lnSpc>
              <a:buClr>
                <a:schemeClr val="tx1"/>
              </a:buClr>
              <a:buFont typeface="Wingdings" pitchFamily="2" charset="2"/>
              <a:buChar char="ü"/>
              <a:defRPr/>
            </a:pPr>
            <a:r>
              <a:rPr lang="en-US" sz="3300" dirty="0">
                <a:latin typeface="Times New Roman" pitchFamily="18" charset="0"/>
                <a:cs typeface="Times New Roman" pitchFamily="18" charset="0"/>
              </a:rPr>
              <a:t>Ý </a:t>
            </a:r>
            <a:r>
              <a:rPr lang="en-US" sz="3300" dirty="0" err="1">
                <a:latin typeface="Times New Roman" pitchFamily="18" charset="0"/>
                <a:cs typeface="Times New Roman" pitchFamily="18" charset="0"/>
              </a:rPr>
              <a:t>nghĩa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bước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chính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đưa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ra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một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phương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án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tổng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thể</a:t>
            </a:r>
            <a:r>
              <a:rPr lang="en-US" sz="3300" dirty="0">
                <a:latin typeface="Times New Roman" pitchFamily="18" charset="0"/>
                <a:cs typeface="Times New Roman" pitchFamily="18" charset="0"/>
              </a:rPr>
              <a:t> hay </a:t>
            </a:r>
            <a:r>
              <a:rPr lang="en-US" sz="3300" dirty="0" err="1">
                <a:latin typeface="Times New Roman" pitchFamily="18" charset="0"/>
                <a:cs typeface="Times New Roman" pitchFamily="18" charset="0"/>
              </a:rPr>
              <a:t>một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mô</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hình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đầy</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đủ</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về</a:t>
            </a:r>
            <a:r>
              <a:rPr lang="en-US" sz="3300" dirty="0">
                <a:latin typeface="Times New Roman" pitchFamily="18" charset="0"/>
                <a:cs typeface="Times New Roman" pitchFamily="18" charset="0"/>
              </a:rPr>
              <a:t> HTTT </a:t>
            </a:r>
            <a:r>
              <a:rPr lang="en-US" sz="3300" dirty="0" err="1">
                <a:latin typeface="Times New Roman" pitchFamily="18" charset="0"/>
                <a:cs typeface="Times New Roman" pitchFamily="18" charset="0"/>
              </a:rPr>
              <a:t>trong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tương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lai</a:t>
            </a:r>
            <a:endParaRPr lang="en-US" sz="3300" dirty="0">
              <a:latin typeface="Times New Roman" pitchFamily="18" charset="0"/>
              <a:cs typeface="Times New Roman" pitchFamily="18" charset="0"/>
            </a:endParaRPr>
          </a:p>
          <a:p>
            <a:pPr algn="just">
              <a:lnSpc>
                <a:spcPct val="80000"/>
              </a:lnSpc>
              <a:buClr>
                <a:schemeClr val="tx1"/>
              </a:buClr>
              <a:buFont typeface="Wingdings" pitchFamily="2" charset="2"/>
              <a:buChar char="ü"/>
              <a:defRPr/>
            </a:pPr>
            <a:r>
              <a:rPr lang="en-US" sz="3300" dirty="0" err="1">
                <a:latin typeface="Times New Roman" pitchFamily="18" charset="0"/>
                <a:cs typeface="Times New Roman" pitchFamily="18" charset="0"/>
              </a:rPr>
              <a:t>Mục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đích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đạt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được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đặc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tả</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về</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hình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thức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cấu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trúc</a:t>
            </a:r>
            <a:r>
              <a:rPr lang="en-US" sz="3300" dirty="0">
                <a:latin typeface="Times New Roman" pitchFamily="18" charset="0"/>
                <a:cs typeface="Times New Roman" pitchFamily="18" charset="0"/>
              </a:rPr>
              <a:t> HTTT, </a:t>
            </a:r>
            <a:r>
              <a:rPr lang="en-US" sz="3300" dirty="0" err="1">
                <a:latin typeface="Times New Roman" pitchFamily="18" charset="0"/>
                <a:cs typeface="Times New Roman" pitchFamily="18" charset="0"/>
              </a:rPr>
              <a:t>môi</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trường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hoạt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động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của</a:t>
            </a:r>
            <a:r>
              <a:rPr lang="en-US" sz="3300" dirty="0">
                <a:latin typeface="Times New Roman" pitchFamily="18" charset="0"/>
                <a:cs typeface="Times New Roman" pitchFamily="18" charset="0"/>
              </a:rPr>
              <a:t> HTTT, </a:t>
            </a:r>
            <a:r>
              <a:rPr lang="en-US" sz="3300" dirty="0" err="1">
                <a:latin typeface="Times New Roman" pitchFamily="18" charset="0"/>
                <a:cs typeface="Times New Roman" pitchFamily="18" charset="0"/>
              </a:rPr>
              <a:t>nhằm</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hiện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thực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hóa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kết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quả</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phân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tích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đưa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ra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quyết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định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cài</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đặt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hệ</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thống</a:t>
            </a:r>
            <a:endParaRPr lang="en-US" sz="3300" dirty="0">
              <a:latin typeface="Times New Roman" pitchFamily="18" charset="0"/>
              <a:cs typeface="Times New Roman" pitchFamily="18" charset="0"/>
            </a:endParaRPr>
          </a:p>
          <a:p>
            <a:pPr algn="just">
              <a:lnSpc>
                <a:spcPct val="80000"/>
              </a:lnSpc>
              <a:buClr>
                <a:schemeClr val="tx1"/>
              </a:buClr>
              <a:buFont typeface="Wingdings" pitchFamily="2" charset="2"/>
              <a:buChar char="ü"/>
              <a:defRPr/>
            </a:pPr>
            <a:r>
              <a:rPr lang="en-US" sz="3300" dirty="0" err="1">
                <a:latin typeface="Times New Roman" pitchFamily="18" charset="0"/>
                <a:cs typeface="Times New Roman" pitchFamily="18" charset="0"/>
              </a:rPr>
              <a:t>Nội</a:t>
            </a:r>
            <a:r>
              <a:rPr lang="en-US" sz="3300" dirty="0">
                <a:latin typeface="Times New Roman" pitchFamily="18" charset="0"/>
                <a:cs typeface="Times New Roman" pitchFamily="18" charset="0"/>
              </a:rPr>
              <a:t> dung: </a:t>
            </a:r>
          </a:p>
          <a:p>
            <a:pPr algn="just">
              <a:lnSpc>
                <a:spcPct val="80000"/>
              </a:lnSpc>
              <a:buNone/>
              <a:defRPr/>
            </a:pP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Thiết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kế</a:t>
            </a:r>
            <a:r>
              <a:rPr lang="en-US" sz="3300" dirty="0">
                <a:latin typeface="Times New Roman" pitchFamily="18" charset="0"/>
                <a:cs typeface="Times New Roman" pitchFamily="18" charset="0"/>
              </a:rPr>
              <a:t> logic: </a:t>
            </a:r>
            <a:r>
              <a:rPr lang="en-US" sz="3300" dirty="0" err="1">
                <a:latin typeface="Times New Roman" pitchFamily="18" charset="0"/>
                <a:cs typeface="Times New Roman" pitchFamily="18" charset="0"/>
              </a:rPr>
              <a:t>bao</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gồm</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thành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phần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của</a:t>
            </a:r>
            <a:r>
              <a:rPr lang="en-US" sz="3300" dirty="0">
                <a:latin typeface="Times New Roman" pitchFamily="18" charset="0"/>
                <a:cs typeface="Times New Roman" pitchFamily="18" charset="0"/>
              </a:rPr>
              <a:t> HTTT </a:t>
            </a:r>
            <a:r>
              <a:rPr lang="en-US" sz="3300" dirty="0" err="1">
                <a:latin typeface="Times New Roman" pitchFamily="18" charset="0"/>
                <a:cs typeface="Times New Roman" pitchFamily="18" charset="0"/>
              </a:rPr>
              <a:t>và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liên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kết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giữa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chúng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Kết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quả</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nhận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được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mô</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hình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dữ</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liệu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xử</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lý</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dữ</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liệu</a:t>
            </a:r>
            <a:endParaRPr lang="en-US" sz="3300" dirty="0">
              <a:latin typeface="Times New Roman" pitchFamily="18" charset="0"/>
              <a:cs typeface="Times New Roman" pitchFamily="18" charset="0"/>
            </a:endParaRPr>
          </a:p>
          <a:p>
            <a:pPr algn="just">
              <a:lnSpc>
                <a:spcPct val="80000"/>
              </a:lnSpc>
              <a:buNone/>
              <a:defRPr/>
            </a:pP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Thiết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kế</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vật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lý</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quá</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trình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chuyển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mô</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hình</a:t>
            </a:r>
            <a:r>
              <a:rPr lang="en-US" sz="3300" dirty="0">
                <a:latin typeface="Times New Roman" pitchFamily="18" charset="0"/>
                <a:cs typeface="Times New Roman" pitchFamily="18" charset="0"/>
              </a:rPr>
              <a:t> logic </a:t>
            </a:r>
            <a:r>
              <a:rPr lang="en-US" sz="3300" dirty="0" err="1">
                <a:latin typeface="Times New Roman" pitchFamily="18" charset="0"/>
                <a:cs typeface="Times New Roman" pitchFamily="18" charset="0"/>
              </a:rPr>
              <a:t>thành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thiết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kế</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kỹ</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thuật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của</a:t>
            </a:r>
            <a:r>
              <a:rPr lang="en-US" sz="3300" dirty="0">
                <a:latin typeface="Times New Roman" pitchFamily="18" charset="0"/>
                <a:cs typeface="Times New Roman" pitchFamily="18" charset="0"/>
              </a:rPr>
              <a:t> HTTT: </a:t>
            </a:r>
            <a:r>
              <a:rPr lang="en-US" sz="3300" dirty="0" err="1">
                <a:latin typeface="Times New Roman" pitchFamily="18" charset="0"/>
                <a:cs typeface="Times New Roman" pitchFamily="18" charset="0"/>
              </a:rPr>
              <a:t>hệ</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thống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thiết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bị</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chức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năng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của</a:t>
            </a:r>
            <a:r>
              <a:rPr lang="en-US" sz="3300" dirty="0">
                <a:latin typeface="Times New Roman" pitchFamily="18" charset="0"/>
                <a:cs typeface="Times New Roman" pitchFamily="18" charset="0"/>
              </a:rPr>
              <a:t> NSD. </a:t>
            </a:r>
            <a:r>
              <a:rPr lang="en-US" sz="3300" dirty="0" err="1">
                <a:latin typeface="Times New Roman" pitchFamily="18" charset="0"/>
                <a:cs typeface="Times New Roman" pitchFamily="18" charset="0"/>
              </a:rPr>
              <a:t>Kết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quả</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tạo</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ra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đặc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tả</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cụ</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thể</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về</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phần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cứng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phần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mềm</a:t>
            </a:r>
            <a:r>
              <a:rPr lang="en-US" sz="3300" dirty="0">
                <a:latin typeface="Times New Roman" pitchFamily="18" charset="0"/>
                <a:cs typeface="Times New Roman" pitchFamily="18" charset="0"/>
              </a:rPr>
              <a:t>, CSDL, </a:t>
            </a:r>
            <a:r>
              <a:rPr lang="en-US" sz="3300" dirty="0" err="1">
                <a:latin typeface="Times New Roman" pitchFamily="18" charset="0"/>
                <a:cs typeface="Times New Roman" pitchFamily="18" charset="0"/>
              </a:rPr>
              <a:t>thủ</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tục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xử</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lý</a:t>
            </a:r>
            <a:endParaRPr lang="en-US" sz="3300" dirty="0">
              <a:latin typeface="Times New Roman" pitchFamily="18" charset="0"/>
              <a:cs typeface="Times New Roman" pitchFamily="18" charset="0"/>
            </a:endParaRPr>
          </a:p>
          <a:p>
            <a:pPr algn="just">
              <a:lnSpc>
                <a:spcPct val="80000"/>
              </a:lnSpc>
              <a:buClr>
                <a:schemeClr val="tx1"/>
              </a:buClr>
              <a:buFont typeface="Wingdings" pitchFamily="2" charset="2"/>
              <a:buChar char="ü"/>
              <a:defRPr/>
            </a:pPr>
            <a:r>
              <a:rPr lang="en-US" sz="3300" dirty="0" err="1">
                <a:latin typeface="Times New Roman" pitchFamily="18" charset="0"/>
                <a:cs typeface="Times New Roman" pitchFamily="18" charset="0"/>
              </a:rPr>
              <a:t>Yêu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cầu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đảm</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bảo</a:t>
            </a:r>
            <a:r>
              <a:rPr lang="en-US" sz="3300" dirty="0">
                <a:latin typeface="Times New Roman" pitchFamily="18" charset="0"/>
                <a:cs typeface="Times New Roman" pitchFamily="18" charset="0"/>
              </a:rPr>
              <a:t> HTTT </a:t>
            </a:r>
            <a:r>
              <a:rPr lang="en-US" sz="3300" dirty="0" err="1">
                <a:latin typeface="Times New Roman" pitchFamily="18" charset="0"/>
                <a:cs typeface="Times New Roman" pitchFamily="18" charset="0"/>
              </a:rPr>
              <a:t>thỏa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mãn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yêu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cầu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đã</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phân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tích</a:t>
            </a:r>
            <a:endParaRPr lang="en-US" sz="3300" dirty="0">
              <a:latin typeface="Times New Roman" pitchFamily="18" charset="0"/>
              <a:cs typeface="Times New Roman" pitchFamily="18" charset="0"/>
            </a:endParaRPr>
          </a:p>
          <a:p>
            <a:endParaRPr lang="vi-VN" dirty="0"/>
          </a:p>
        </p:txBody>
      </p:sp>
    </p:spTree>
    <p:extLst>
      <p:ext uri="{BB962C8B-B14F-4D97-AF65-F5344CB8AC3E}">
        <p14:creationId xmlns:p14="http://schemas.microsoft.com/office/powerpoint/2010/main" val="366504355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pPr algn="just">
              <a:lnSpc>
                <a:spcPct val="80000"/>
              </a:lnSpc>
              <a:buClr>
                <a:schemeClr val="tx1"/>
              </a:buClr>
              <a:buFont typeface="Wingdings" pitchFamily="2" charset="2"/>
              <a:buChar char="§"/>
              <a:defRPr/>
            </a:pPr>
            <a:r>
              <a:rPr lang="en-US" sz="3300" b="1" dirty="0" err="1">
                <a:latin typeface="Times New Roman" pitchFamily="18" charset="0"/>
                <a:cs typeface="Times New Roman" pitchFamily="18" charset="0"/>
              </a:rPr>
              <a:t>Bước</a:t>
            </a:r>
            <a:r>
              <a:rPr lang="en-US" sz="3300" b="1" dirty="0">
                <a:latin typeface="Times New Roman" pitchFamily="18" charset="0"/>
                <a:cs typeface="Times New Roman" pitchFamily="18" charset="0"/>
              </a:rPr>
              <a:t> 4: </a:t>
            </a:r>
            <a:r>
              <a:rPr lang="en-US" sz="3300" b="1" dirty="0" err="1">
                <a:latin typeface="Times New Roman" pitchFamily="18" charset="0"/>
                <a:cs typeface="Times New Roman" pitchFamily="18" charset="0"/>
              </a:rPr>
              <a:t>Lập</a:t>
            </a:r>
            <a:r>
              <a:rPr lang="en-US" sz="3300" b="1" dirty="0">
                <a:latin typeface="Times New Roman" pitchFamily="18" charset="0"/>
                <a:cs typeface="Times New Roman" pitchFamily="18" charset="0"/>
              </a:rPr>
              <a:t> </a:t>
            </a:r>
            <a:r>
              <a:rPr lang="en-US" sz="3300" b="1" dirty="0" err="1">
                <a:latin typeface="Times New Roman" pitchFamily="18" charset="0"/>
                <a:cs typeface="Times New Roman" pitchFamily="18" charset="0"/>
              </a:rPr>
              <a:t>trình</a:t>
            </a:r>
            <a:r>
              <a:rPr lang="en-US" sz="3300" b="1" dirty="0">
                <a:latin typeface="Times New Roman" pitchFamily="18" charset="0"/>
                <a:cs typeface="Times New Roman" pitchFamily="18" charset="0"/>
              </a:rPr>
              <a:t> </a:t>
            </a:r>
            <a:r>
              <a:rPr lang="en-US" sz="3300" b="1" dirty="0" err="1">
                <a:latin typeface="Times New Roman" pitchFamily="18" charset="0"/>
                <a:cs typeface="Times New Roman" pitchFamily="18" charset="0"/>
              </a:rPr>
              <a:t>và</a:t>
            </a:r>
            <a:r>
              <a:rPr lang="en-US" sz="3300" b="1" dirty="0">
                <a:latin typeface="Times New Roman" pitchFamily="18" charset="0"/>
                <a:cs typeface="Times New Roman" pitchFamily="18" charset="0"/>
              </a:rPr>
              <a:t> </a:t>
            </a:r>
            <a:r>
              <a:rPr lang="en-US" sz="3300" b="1" dirty="0" err="1">
                <a:latin typeface="Times New Roman" pitchFamily="18" charset="0"/>
                <a:cs typeface="Times New Roman" pitchFamily="18" charset="0"/>
              </a:rPr>
              <a:t>kiểm</a:t>
            </a:r>
            <a:r>
              <a:rPr lang="en-US" sz="3300" b="1" dirty="0">
                <a:latin typeface="Times New Roman" pitchFamily="18" charset="0"/>
                <a:cs typeface="Times New Roman" pitchFamily="18" charset="0"/>
              </a:rPr>
              <a:t> </a:t>
            </a:r>
            <a:r>
              <a:rPr lang="en-US" sz="3300" b="1" dirty="0" err="1">
                <a:latin typeface="Times New Roman" pitchFamily="18" charset="0"/>
                <a:cs typeface="Times New Roman" pitchFamily="18" charset="0"/>
              </a:rPr>
              <a:t>thử</a:t>
            </a:r>
            <a:endParaRPr lang="en-US" sz="3300" dirty="0">
              <a:latin typeface="Times New Roman" pitchFamily="18" charset="0"/>
              <a:cs typeface="Times New Roman" pitchFamily="18" charset="0"/>
            </a:endParaRPr>
          </a:p>
          <a:p>
            <a:pPr algn="just">
              <a:lnSpc>
                <a:spcPct val="80000"/>
              </a:lnSpc>
              <a:buClr>
                <a:schemeClr val="tx1"/>
              </a:buClr>
              <a:buFont typeface="Wingdings" pitchFamily="2" charset="2"/>
              <a:buChar char="ü"/>
              <a:defRPr/>
            </a:pPr>
            <a:r>
              <a:rPr lang="en-US" sz="3300" dirty="0">
                <a:latin typeface="Times New Roman" pitchFamily="18" charset="0"/>
                <a:cs typeface="Times New Roman" pitchFamily="18" charset="0"/>
              </a:rPr>
              <a:t>Ý </a:t>
            </a:r>
            <a:r>
              <a:rPr lang="en-US" sz="3300" dirty="0" err="1">
                <a:latin typeface="Times New Roman" pitchFamily="18" charset="0"/>
                <a:cs typeface="Times New Roman" pitchFamily="18" charset="0"/>
              </a:rPr>
              <a:t>nghĩa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thể</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hiện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kết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quả</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phân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tích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thiết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kế</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Đây</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chính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bước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thi</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công</a:t>
            </a:r>
            <a:endParaRPr lang="en-US" sz="3300" dirty="0">
              <a:latin typeface="Times New Roman" pitchFamily="18" charset="0"/>
              <a:cs typeface="Times New Roman" pitchFamily="18" charset="0"/>
            </a:endParaRPr>
          </a:p>
          <a:p>
            <a:pPr algn="just">
              <a:lnSpc>
                <a:spcPct val="80000"/>
              </a:lnSpc>
              <a:buClr>
                <a:schemeClr val="tx1"/>
              </a:buClr>
              <a:buFont typeface="Wingdings" pitchFamily="2" charset="2"/>
              <a:buChar char="ü"/>
              <a:defRPr/>
            </a:pPr>
            <a:r>
              <a:rPr lang="en-US" sz="3300" dirty="0" err="1">
                <a:latin typeface="Times New Roman" pitchFamily="18" charset="0"/>
                <a:cs typeface="Times New Roman" pitchFamily="18" charset="0"/>
              </a:rPr>
              <a:t>Mục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tiêu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xây</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dựng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được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phần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mềm</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đáp</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ứng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được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yêu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cầu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đặt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ra</a:t>
            </a:r>
            <a:endParaRPr lang="en-US" sz="3300" dirty="0">
              <a:latin typeface="Times New Roman" pitchFamily="18" charset="0"/>
              <a:cs typeface="Times New Roman" pitchFamily="18" charset="0"/>
            </a:endParaRPr>
          </a:p>
          <a:p>
            <a:pPr algn="just">
              <a:lnSpc>
                <a:spcPct val="80000"/>
              </a:lnSpc>
              <a:buClr>
                <a:schemeClr val="tx1"/>
              </a:buClr>
              <a:buFont typeface="Wingdings" pitchFamily="2" charset="2"/>
              <a:buChar char="ü"/>
              <a:defRPr/>
            </a:pPr>
            <a:r>
              <a:rPr lang="en-US" sz="3300" dirty="0" err="1">
                <a:latin typeface="Times New Roman" pitchFamily="18" charset="0"/>
                <a:cs typeface="Times New Roman" pitchFamily="18" charset="0"/>
              </a:rPr>
              <a:t>Nội</a:t>
            </a:r>
            <a:r>
              <a:rPr lang="en-US" sz="3300" dirty="0">
                <a:latin typeface="Times New Roman" pitchFamily="18" charset="0"/>
                <a:cs typeface="Times New Roman" pitchFamily="18" charset="0"/>
              </a:rPr>
              <a:t> dung:</a:t>
            </a:r>
          </a:p>
          <a:p>
            <a:pPr algn="just">
              <a:lnSpc>
                <a:spcPct val="80000"/>
              </a:lnSpc>
              <a:buNone/>
              <a:defRPr/>
            </a:pP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Lựa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chọn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phần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mềm</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hạ</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tầng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cơ</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sở</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của</a:t>
            </a:r>
            <a:r>
              <a:rPr lang="en-US" sz="3300" dirty="0">
                <a:latin typeface="Times New Roman" pitchFamily="18" charset="0"/>
                <a:cs typeface="Times New Roman" pitchFamily="18" charset="0"/>
              </a:rPr>
              <a:t> HTTT, </a:t>
            </a:r>
            <a:r>
              <a:rPr lang="en-US" sz="3300" dirty="0" err="1">
                <a:latin typeface="Times New Roman" pitchFamily="18" charset="0"/>
                <a:cs typeface="Times New Roman" pitchFamily="18" charset="0"/>
              </a:rPr>
              <a:t>bao</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gồm</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hệ</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điều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hành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hệ</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quản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trị</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cơ</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sở</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dữ</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liệu</a:t>
            </a:r>
            <a:r>
              <a:rPr lang="en-US" sz="3300" dirty="0">
                <a:latin typeface="Times New Roman" pitchFamily="18" charset="0"/>
                <a:cs typeface="Times New Roman" pitchFamily="18" charset="0"/>
              </a:rPr>
              <a:t> DBMS, </a:t>
            </a:r>
            <a:r>
              <a:rPr lang="en-US" sz="3300" dirty="0" err="1">
                <a:latin typeface="Times New Roman" pitchFamily="18" charset="0"/>
                <a:cs typeface="Times New Roman" pitchFamily="18" charset="0"/>
              </a:rPr>
              <a:t>ngôn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ngữ</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lập</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trình</a:t>
            </a:r>
            <a:endParaRPr lang="en-US" sz="3300" dirty="0">
              <a:latin typeface="Times New Roman" pitchFamily="18" charset="0"/>
              <a:cs typeface="Times New Roman" pitchFamily="18" charset="0"/>
            </a:endParaRPr>
          </a:p>
          <a:p>
            <a:pPr algn="just">
              <a:lnSpc>
                <a:spcPct val="80000"/>
              </a:lnSpc>
              <a:buNone/>
              <a:defRPr/>
            </a:pP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Lựa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chọn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phần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mềm</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đóng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gói</a:t>
            </a:r>
            <a:endParaRPr lang="en-US" sz="3300" dirty="0">
              <a:latin typeface="Times New Roman" pitchFamily="18" charset="0"/>
              <a:cs typeface="Times New Roman" pitchFamily="18" charset="0"/>
            </a:endParaRPr>
          </a:p>
          <a:p>
            <a:pPr algn="just">
              <a:lnSpc>
                <a:spcPct val="80000"/>
              </a:lnSpc>
              <a:buNone/>
              <a:defRPr/>
            </a:pP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Chuyển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đặc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tả</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thiết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kế</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thành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các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phần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mềm</a:t>
            </a:r>
            <a:endParaRPr lang="en-US" sz="3300" dirty="0">
              <a:latin typeface="Times New Roman" pitchFamily="18" charset="0"/>
              <a:cs typeface="Times New Roman" pitchFamily="18" charset="0"/>
            </a:endParaRPr>
          </a:p>
          <a:p>
            <a:pPr algn="just">
              <a:lnSpc>
                <a:spcPct val="80000"/>
              </a:lnSpc>
              <a:buNone/>
              <a:defRPr/>
            </a:pP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Kiểm</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tra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thử</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nghiệm</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các</a:t>
            </a:r>
            <a:r>
              <a:rPr lang="en-US" sz="3300" dirty="0">
                <a:latin typeface="Times New Roman" pitchFamily="18" charset="0"/>
                <a:cs typeface="Times New Roman" pitchFamily="18" charset="0"/>
              </a:rPr>
              <a:t> module </a:t>
            </a:r>
            <a:r>
              <a:rPr lang="en-US" sz="3300" dirty="0" err="1">
                <a:latin typeface="Times New Roman" pitchFamily="18" charset="0"/>
                <a:cs typeface="Times New Roman" pitchFamily="18" charset="0"/>
              </a:rPr>
              <a:t>chức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năng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hệ</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thống</a:t>
            </a:r>
            <a:r>
              <a:rPr lang="en-US" sz="3300" dirty="0">
                <a:latin typeface="Times New Roman" pitchFamily="18" charset="0"/>
                <a:cs typeface="Times New Roman" pitchFamily="18" charset="0"/>
              </a:rPr>
              <a:t> con </a:t>
            </a:r>
            <a:r>
              <a:rPr lang="en-US" sz="3300" dirty="0" err="1">
                <a:latin typeface="Times New Roman" pitchFamily="18" charset="0"/>
                <a:cs typeface="Times New Roman" pitchFamily="18" charset="0"/>
              </a:rPr>
              <a:t>và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toàn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bộ</a:t>
            </a:r>
            <a:r>
              <a:rPr lang="en-US" sz="3300" dirty="0">
                <a:latin typeface="Times New Roman" pitchFamily="18" charset="0"/>
                <a:cs typeface="Times New Roman" pitchFamily="18" charset="0"/>
              </a:rPr>
              <a:t> HTTT</a:t>
            </a:r>
          </a:p>
          <a:p>
            <a:pPr algn="just">
              <a:lnSpc>
                <a:spcPct val="80000"/>
              </a:lnSpc>
              <a:buClr>
                <a:schemeClr val="tx1"/>
              </a:buClr>
              <a:buFont typeface="Wingdings" pitchFamily="2" charset="2"/>
              <a:buChar char="ü"/>
              <a:defRPr/>
            </a:pPr>
            <a:r>
              <a:rPr lang="en-US" sz="3300" dirty="0" err="1">
                <a:latin typeface="Times New Roman" pitchFamily="18" charset="0"/>
                <a:cs typeface="Times New Roman" pitchFamily="18" charset="0"/>
              </a:rPr>
              <a:t>Yêu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cầu</a:t>
            </a:r>
            <a:r>
              <a:rPr lang="en-US" sz="3300" dirty="0">
                <a:latin typeface="Times New Roman" pitchFamily="18" charset="0"/>
                <a:cs typeface="Times New Roman" pitchFamily="18" charset="0"/>
              </a:rPr>
              <a:t>: </a:t>
            </a:r>
          </a:p>
          <a:p>
            <a:pPr algn="just">
              <a:lnSpc>
                <a:spcPct val="80000"/>
              </a:lnSpc>
              <a:buNone/>
              <a:defRPr/>
            </a:pP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Chuyển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mọi</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kết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quả</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phân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tích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thiết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kế</a:t>
            </a:r>
            <a:r>
              <a:rPr lang="en-US" sz="3300" dirty="0">
                <a:latin typeface="Times New Roman" pitchFamily="18" charset="0"/>
                <a:cs typeface="Times New Roman" pitchFamily="18" charset="0"/>
              </a:rPr>
              <a:t> HTTT </a:t>
            </a:r>
            <a:r>
              <a:rPr lang="en-US" sz="3300" dirty="0" err="1">
                <a:latin typeface="Times New Roman" pitchFamily="18" charset="0"/>
                <a:cs typeface="Times New Roman" pitchFamily="18" charset="0"/>
              </a:rPr>
              <a:t>trên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giấy</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thành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phần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mềm</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chạy</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được</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trên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máy</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tính</a:t>
            </a:r>
            <a:endParaRPr lang="en-US" sz="3300" dirty="0">
              <a:latin typeface="Times New Roman" pitchFamily="18" charset="0"/>
              <a:cs typeface="Times New Roman" pitchFamily="18" charset="0"/>
            </a:endParaRPr>
          </a:p>
          <a:p>
            <a:pPr algn="just">
              <a:lnSpc>
                <a:spcPct val="80000"/>
              </a:lnSpc>
              <a:buNone/>
              <a:defRPr/>
            </a:pP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Đưa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ra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sản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phẩm</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đúng</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đắn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và</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hợp</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lệ</a:t>
            </a:r>
            <a:endParaRPr lang="en-US" sz="3300" dirty="0">
              <a:latin typeface="Times New Roman" pitchFamily="18" charset="0"/>
              <a:cs typeface="Times New Roman" pitchFamily="18" charset="0"/>
            </a:endParaRPr>
          </a:p>
          <a:p>
            <a:endParaRPr lang="vi-VN" dirty="0"/>
          </a:p>
        </p:txBody>
      </p:sp>
    </p:spTree>
    <p:extLst>
      <p:ext uri="{BB962C8B-B14F-4D97-AF65-F5344CB8AC3E}">
        <p14:creationId xmlns:p14="http://schemas.microsoft.com/office/powerpoint/2010/main" val="303339181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lnSpc>
                <a:spcPct val="90000"/>
              </a:lnSpc>
              <a:buClr>
                <a:schemeClr val="tx1"/>
              </a:buClr>
              <a:buFont typeface="Wingdings" pitchFamily="2" charset="2"/>
              <a:buChar char="§"/>
              <a:defRPr/>
            </a:pPr>
            <a:r>
              <a:rPr lang="en-US" b="1" dirty="0" err="1"/>
              <a:t>Bước</a:t>
            </a:r>
            <a:r>
              <a:rPr lang="en-US" b="1" dirty="0"/>
              <a:t> 5: </a:t>
            </a:r>
            <a:r>
              <a:rPr lang="en-US" b="1" dirty="0" err="1"/>
              <a:t>Cài</a:t>
            </a:r>
            <a:r>
              <a:rPr lang="en-US" b="1" dirty="0"/>
              <a:t> </a:t>
            </a:r>
            <a:r>
              <a:rPr lang="en-US" b="1" dirty="0" err="1"/>
              <a:t>đặt</a:t>
            </a:r>
            <a:r>
              <a:rPr lang="en-US" b="1" dirty="0"/>
              <a:t> </a:t>
            </a:r>
            <a:r>
              <a:rPr lang="en-US" b="1" dirty="0" err="1"/>
              <a:t>và</a:t>
            </a:r>
            <a:r>
              <a:rPr lang="en-US" b="1" dirty="0"/>
              <a:t> </a:t>
            </a:r>
            <a:r>
              <a:rPr lang="en-US" b="1" dirty="0" err="1"/>
              <a:t>chuyển</a:t>
            </a:r>
            <a:r>
              <a:rPr lang="en-US" b="1" dirty="0"/>
              <a:t> </a:t>
            </a:r>
            <a:r>
              <a:rPr lang="en-US" b="1" dirty="0" err="1"/>
              <a:t>đổi</a:t>
            </a:r>
            <a:r>
              <a:rPr lang="en-US" b="1" dirty="0"/>
              <a:t> </a:t>
            </a:r>
            <a:r>
              <a:rPr lang="en-US" b="1" dirty="0" err="1"/>
              <a:t>hệ</a:t>
            </a:r>
            <a:r>
              <a:rPr lang="en-US" b="1" dirty="0"/>
              <a:t> </a:t>
            </a:r>
            <a:r>
              <a:rPr lang="en-US" b="1" dirty="0" err="1"/>
              <a:t>thống</a:t>
            </a:r>
            <a:endParaRPr lang="en-US" dirty="0"/>
          </a:p>
          <a:p>
            <a:pPr algn="just">
              <a:lnSpc>
                <a:spcPct val="90000"/>
              </a:lnSpc>
              <a:buClr>
                <a:schemeClr val="tx1"/>
              </a:buClr>
              <a:buFont typeface="Wingdings" pitchFamily="2" charset="2"/>
              <a:buChar char="ü"/>
              <a:defRPr/>
            </a:pPr>
            <a:r>
              <a:rPr lang="en-US" dirty="0"/>
              <a:t>Ý </a:t>
            </a:r>
            <a:r>
              <a:rPr lang="en-US" dirty="0" err="1"/>
              <a:t>nghĩa</a:t>
            </a:r>
            <a:r>
              <a:rPr lang="en-US" dirty="0"/>
              <a:t>: </a:t>
            </a:r>
          </a:p>
          <a:p>
            <a:pPr algn="just">
              <a:lnSpc>
                <a:spcPct val="90000"/>
              </a:lnSpc>
              <a:buClr>
                <a:schemeClr val="tx1"/>
              </a:buClr>
              <a:buNone/>
              <a:defRPr/>
            </a:pPr>
            <a:r>
              <a:rPr lang="en-US" dirty="0"/>
              <a:t>	</a:t>
            </a:r>
            <a:r>
              <a:rPr lang="en-US" dirty="0" err="1"/>
              <a:t>thay</a:t>
            </a:r>
            <a:r>
              <a:rPr lang="en-US" dirty="0"/>
              <a:t> </a:t>
            </a:r>
            <a:r>
              <a:rPr lang="en-US" dirty="0" err="1"/>
              <a:t>đổi</a:t>
            </a:r>
            <a:r>
              <a:rPr lang="en-US" dirty="0"/>
              <a:t> </a:t>
            </a:r>
            <a:r>
              <a:rPr lang="en-US" dirty="0" err="1"/>
              <a:t>và</a:t>
            </a:r>
            <a:r>
              <a:rPr lang="en-US" dirty="0"/>
              <a:t> </a:t>
            </a:r>
            <a:r>
              <a:rPr lang="en-US" dirty="0" err="1"/>
              <a:t>nâng</a:t>
            </a:r>
            <a:r>
              <a:rPr lang="en-US" dirty="0"/>
              <a:t> </a:t>
            </a:r>
            <a:r>
              <a:rPr lang="en-US" dirty="0" err="1"/>
              <a:t>cao</a:t>
            </a:r>
            <a:r>
              <a:rPr lang="en-US" dirty="0"/>
              <a:t> </a:t>
            </a:r>
            <a:r>
              <a:rPr lang="en-US" dirty="0" err="1"/>
              <a:t>chất</a:t>
            </a:r>
            <a:r>
              <a:rPr lang="en-US" dirty="0"/>
              <a:t> </a:t>
            </a:r>
            <a:r>
              <a:rPr lang="en-US" dirty="0" err="1"/>
              <a:t>lượng</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tổ</a:t>
            </a:r>
            <a:r>
              <a:rPr lang="en-US" dirty="0"/>
              <a:t> </a:t>
            </a:r>
            <a:r>
              <a:rPr lang="en-US" dirty="0" err="1"/>
              <a:t>chức</a:t>
            </a:r>
            <a:endParaRPr lang="en-US" dirty="0"/>
          </a:p>
          <a:p>
            <a:pPr algn="just">
              <a:lnSpc>
                <a:spcPct val="90000"/>
              </a:lnSpc>
              <a:buClr>
                <a:schemeClr val="tx1"/>
              </a:buClr>
              <a:buFont typeface="Wingdings" pitchFamily="2" charset="2"/>
              <a:buChar char="ü"/>
              <a:defRPr/>
            </a:pPr>
            <a:r>
              <a:rPr lang="en-US" dirty="0" err="1"/>
              <a:t>Mục</a:t>
            </a:r>
            <a:r>
              <a:rPr lang="en-US" dirty="0"/>
              <a:t> </a:t>
            </a:r>
            <a:r>
              <a:rPr lang="en-US" dirty="0" err="1"/>
              <a:t>tiêu</a:t>
            </a:r>
            <a:r>
              <a:rPr lang="en-US" dirty="0"/>
              <a:t>: </a:t>
            </a:r>
          </a:p>
          <a:p>
            <a:pPr algn="just">
              <a:lnSpc>
                <a:spcPct val="90000"/>
              </a:lnSpc>
              <a:buClr>
                <a:schemeClr val="tx1"/>
              </a:buClr>
              <a:buNone/>
              <a:defRPr/>
            </a:pPr>
            <a:r>
              <a:rPr lang="en-US" dirty="0"/>
              <a:t>	</a:t>
            </a:r>
            <a:r>
              <a:rPr lang="en-US" dirty="0" err="1"/>
              <a:t>chuyển</a:t>
            </a:r>
            <a:r>
              <a:rPr lang="en-US" dirty="0"/>
              <a:t> </a:t>
            </a:r>
            <a:r>
              <a:rPr lang="en-US" dirty="0" err="1"/>
              <a:t>đổi</a:t>
            </a:r>
            <a:r>
              <a:rPr lang="en-US" dirty="0"/>
              <a:t> </a:t>
            </a:r>
            <a:r>
              <a:rPr lang="en-US" dirty="0" err="1"/>
              <a:t>toàn</a:t>
            </a:r>
            <a:r>
              <a:rPr lang="en-US" dirty="0"/>
              <a:t> </a:t>
            </a:r>
            <a:r>
              <a:rPr lang="en-US" dirty="0" err="1"/>
              <a:t>bộ</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tổ</a:t>
            </a:r>
            <a:r>
              <a:rPr lang="en-US" dirty="0"/>
              <a:t> </a:t>
            </a:r>
            <a:r>
              <a:rPr lang="en-US" dirty="0" err="1"/>
              <a:t>chức</a:t>
            </a:r>
            <a:r>
              <a:rPr lang="en-US" dirty="0"/>
              <a:t> </a:t>
            </a:r>
            <a:r>
              <a:rPr lang="en-US" dirty="0" err="1"/>
              <a:t>từ</a:t>
            </a:r>
            <a:r>
              <a:rPr lang="en-US" dirty="0"/>
              <a:t> </a:t>
            </a:r>
            <a:r>
              <a:rPr lang="en-US" dirty="0" err="1"/>
              <a:t>cũ</a:t>
            </a:r>
            <a:r>
              <a:rPr lang="en-US" dirty="0"/>
              <a:t> sang </a:t>
            </a:r>
            <a:r>
              <a:rPr lang="en-US" dirty="0" err="1"/>
              <a:t>mới</a:t>
            </a:r>
            <a:r>
              <a:rPr lang="en-US" dirty="0"/>
              <a:t>, </a:t>
            </a:r>
            <a:r>
              <a:rPr lang="en-US" dirty="0" err="1"/>
              <a:t>nghĩa</a:t>
            </a:r>
            <a:r>
              <a:rPr lang="en-US" dirty="0"/>
              <a:t> </a:t>
            </a:r>
            <a:r>
              <a:rPr lang="en-US" dirty="0" err="1"/>
              <a:t>là</a:t>
            </a:r>
            <a:r>
              <a:rPr lang="en-US" dirty="0"/>
              <a:t> </a:t>
            </a:r>
            <a:r>
              <a:rPr lang="en-US" dirty="0" err="1"/>
              <a:t>đưa</a:t>
            </a:r>
            <a:r>
              <a:rPr lang="en-US" dirty="0"/>
              <a:t> HTTT </a:t>
            </a:r>
            <a:r>
              <a:rPr lang="en-US" dirty="0" err="1"/>
              <a:t>mới</a:t>
            </a:r>
            <a:r>
              <a:rPr lang="en-US" dirty="0"/>
              <a:t> </a:t>
            </a:r>
            <a:r>
              <a:rPr lang="en-US" dirty="0" err="1"/>
              <a:t>vào</a:t>
            </a:r>
            <a:r>
              <a:rPr lang="en-US" dirty="0"/>
              <a:t> </a:t>
            </a:r>
            <a:r>
              <a:rPr lang="en-US" dirty="0" err="1"/>
              <a:t>sử</a:t>
            </a:r>
            <a:r>
              <a:rPr lang="en-US" dirty="0"/>
              <a:t> </a:t>
            </a:r>
            <a:r>
              <a:rPr lang="en-US" dirty="0" err="1"/>
              <a:t>dụng</a:t>
            </a:r>
            <a:endParaRPr lang="en-US" dirty="0"/>
          </a:p>
          <a:p>
            <a:pPr algn="just">
              <a:lnSpc>
                <a:spcPct val="90000"/>
              </a:lnSpc>
              <a:buClr>
                <a:schemeClr val="tx1"/>
              </a:buClr>
              <a:buFont typeface="Wingdings" pitchFamily="2" charset="2"/>
              <a:buChar char="ü"/>
              <a:defRPr/>
            </a:pPr>
            <a:r>
              <a:rPr lang="en-US" dirty="0" err="1"/>
              <a:t>Nội</a:t>
            </a:r>
            <a:r>
              <a:rPr lang="en-US" dirty="0"/>
              <a:t> dung: </a:t>
            </a:r>
          </a:p>
          <a:p>
            <a:pPr algn="just">
              <a:lnSpc>
                <a:spcPct val="90000"/>
              </a:lnSpc>
              <a:buClr>
                <a:schemeClr val="tx1"/>
              </a:buClr>
              <a:buNone/>
              <a:defRPr/>
            </a:pPr>
            <a:r>
              <a:rPr lang="en-US" dirty="0"/>
              <a:t>	</a:t>
            </a:r>
            <a:r>
              <a:rPr lang="en-US" dirty="0" err="1"/>
              <a:t>chuyển</a:t>
            </a:r>
            <a:r>
              <a:rPr lang="en-US" dirty="0"/>
              <a:t> </a:t>
            </a:r>
            <a:r>
              <a:rPr lang="en-US" dirty="0" err="1"/>
              <a:t>đổi</a:t>
            </a:r>
            <a:r>
              <a:rPr lang="en-US" dirty="0"/>
              <a:t> </a:t>
            </a:r>
            <a:r>
              <a:rPr lang="en-US" dirty="0" err="1"/>
              <a:t>dữ</a:t>
            </a:r>
            <a:r>
              <a:rPr lang="en-US" dirty="0"/>
              <a:t> </a:t>
            </a:r>
            <a:r>
              <a:rPr lang="en-US" dirty="0" err="1"/>
              <a:t>liệu</a:t>
            </a:r>
            <a:r>
              <a:rPr lang="en-US" dirty="0"/>
              <a:t>, </a:t>
            </a:r>
            <a:r>
              <a:rPr lang="en-US" dirty="0" err="1"/>
              <a:t>đào</a:t>
            </a:r>
            <a:r>
              <a:rPr lang="en-US" dirty="0"/>
              <a:t> </a:t>
            </a:r>
            <a:r>
              <a:rPr lang="en-US" dirty="0" err="1"/>
              <a:t>tạo</a:t>
            </a:r>
            <a:r>
              <a:rPr lang="en-US" dirty="0"/>
              <a:t> </a:t>
            </a:r>
            <a:r>
              <a:rPr lang="en-US" dirty="0" err="1"/>
              <a:t>và</a:t>
            </a:r>
            <a:r>
              <a:rPr lang="en-US" dirty="0"/>
              <a:t> </a:t>
            </a:r>
            <a:r>
              <a:rPr lang="en-US" dirty="0" err="1"/>
              <a:t>sắp</a:t>
            </a:r>
            <a:r>
              <a:rPr lang="en-US" dirty="0"/>
              <a:t> </a:t>
            </a:r>
            <a:r>
              <a:rPr lang="en-US" dirty="0" err="1"/>
              <a:t>xếp</a:t>
            </a:r>
            <a:r>
              <a:rPr lang="en-US" dirty="0"/>
              <a:t> </a:t>
            </a:r>
            <a:r>
              <a:rPr lang="en-US" dirty="0" err="1"/>
              <a:t>đội</a:t>
            </a:r>
            <a:r>
              <a:rPr lang="en-US" dirty="0"/>
              <a:t> </a:t>
            </a:r>
            <a:r>
              <a:rPr lang="en-US" dirty="0" err="1"/>
              <a:t>ngũ</a:t>
            </a:r>
            <a:r>
              <a:rPr lang="en-US" dirty="0"/>
              <a:t> </a:t>
            </a:r>
            <a:r>
              <a:rPr lang="en-US" dirty="0" err="1"/>
              <a:t>cán</a:t>
            </a:r>
            <a:r>
              <a:rPr lang="en-US" dirty="0"/>
              <a:t> </a:t>
            </a:r>
            <a:r>
              <a:rPr lang="en-US" dirty="0" err="1"/>
              <a:t>bộ</a:t>
            </a:r>
            <a:r>
              <a:rPr lang="en-US" dirty="0"/>
              <a:t> </a:t>
            </a:r>
            <a:r>
              <a:rPr lang="en-US" dirty="0" err="1"/>
              <a:t>làm</a:t>
            </a:r>
            <a:r>
              <a:rPr lang="en-US" dirty="0"/>
              <a:t> </a:t>
            </a:r>
            <a:r>
              <a:rPr lang="en-US" dirty="0" err="1"/>
              <a:t>việc</a:t>
            </a:r>
            <a:r>
              <a:rPr lang="en-US" dirty="0"/>
              <a:t> </a:t>
            </a:r>
            <a:r>
              <a:rPr lang="en-US" dirty="0" err="1"/>
              <a:t>trên</a:t>
            </a:r>
            <a:r>
              <a:rPr lang="en-US" dirty="0"/>
              <a:t> HTTT </a:t>
            </a:r>
            <a:r>
              <a:rPr lang="en-US" dirty="0" err="1"/>
              <a:t>mới</a:t>
            </a:r>
            <a:endParaRPr lang="en-US" dirty="0"/>
          </a:p>
          <a:p>
            <a:pPr algn="just">
              <a:lnSpc>
                <a:spcPct val="90000"/>
              </a:lnSpc>
              <a:buClr>
                <a:schemeClr val="tx1"/>
              </a:buClr>
              <a:buFont typeface="Wingdings" pitchFamily="2" charset="2"/>
              <a:buChar char="ü"/>
              <a:defRPr/>
            </a:pPr>
            <a:r>
              <a:rPr lang="en-US" dirty="0" err="1"/>
              <a:t>Yêu</a:t>
            </a:r>
            <a:r>
              <a:rPr lang="en-US" dirty="0"/>
              <a:t> </a:t>
            </a:r>
            <a:r>
              <a:rPr lang="en-US" dirty="0" err="1"/>
              <a:t>cầu</a:t>
            </a:r>
            <a:r>
              <a:rPr lang="en-US" dirty="0"/>
              <a:t>: </a:t>
            </a:r>
          </a:p>
          <a:p>
            <a:pPr algn="just">
              <a:lnSpc>
                <a:spcPct val="90000"/>
              </a:lnSpc>
              <a:buClr>
                <a:schemeClr val="tx1"/>
              </a:buClr>
              <a:buNone/>
              <a:defRPr/>
            </a:pPr>
            <a:r>
              <a:rPr lang="en-US" dirty="0"/>
              <a:t>	HTTT </a:t>
            </a:r>
            <a:r>
              <a:rPr lang="en-US" dirty="0" err="1"/>
              <a:t>mới</a:t>
            </a:r>
            <a:r>
              <a:rPr lang="en-US" dirty="0"/>
              <a:t> </a:t>
            </a:r>
            <a:r>
              <a:rPr lang="en-US" dirty="0" err="1"/>
              <a:t>hoạt</a:t>
            </a:r>
            <a:r>
              <a:rPr lang="en-US" dirty="0"/>
              <a:t> </a:t>
            </a:r>
            <a:r>
              <a:rPr lang="en-US" dirty="0" err="1"/>
              <a:t>động</a:t>
            </a:r>
            <a:r>
              <a:rPr lang="en-US" dirty="0"/>
              <a:t> </a:t>
            </a:r>
            <a:r>
              <a:rPr lang="en-US" dirty="0" err="1"/>
              <a:t>tốt</a:t>
            </a:r>
            <a:r>
              <a:rPr lang="en-US" dirty="0"/>
              <a:t> </a:t>
            </a:r>
            <a:r>
              <a:rPr lang="en-US" dirty="0" err="1"/>
              <a:t>và</a:t>
            </a:r>
            <a:r>
              <a:rPr lang="en-US" dirty="0"/>
              <a:t> </a:t>
            </a:r>
            <a:r>
              <a:rPr lang="en-US" dirty="0" err="1"/>
              <a:t>đem</a:t>
            </a:r>
            <a:r>
              <a:rPr lang="en-US" dirty="0"/>
              <a:t> </a:t>
            </a:r>
            <a:r>
              <a:rPr lang="en-US" dirty="0" err="1"/>
              <a:t>lại</a:t>
            </a:r>
            <a:r>
              <a:rPr lang="en-US" dirty="0"/>
              <a:t> </a:t>
            </a:r>
            <a:r>
              <a:rPr lang="en-US" dirty="0" err="1"/>
              <a:t>hiệu</a:t>
            </a:r>
            <a:r>
              <a:rPr lang="en-US" dirty="0"/>
              <a:t> </a:t>
            </a:r>
            <a:r>
              <a:rPr lang="en-US" dirty="0" err="1"/>
              <a:t>quả</a:t>
            </a:r>
            <a:r>
              <a:rPr lang="en-US" dirty="0"/>
              <a:t> </a:t>
            </a:r>
            <a:r>
              <a:rPr lang="en-US" dirty="0" err="1"/>
              <a:t>cao</a:t>
            </a:r>
            <a:r>
              <a:rPr lang="en-US" dirty="0"/>
              <a:t> </a:t>
            </a:r>
            <a:r>
              <a:rPr lang="en-US" dirty="0" err="1"/>
              <a:t>hơn</a:t>
            </a:r>
            <a:r>
              <a:rPr lang="en-US" dirty="0"/>
              <a:t> </a:t>
            </a:r>
            <a:r>
              <a:rPr lang="en-US" dirty="0" err="1"/>
              <a:t>hệ</a:t>
            </a:r>
            <a:r>
              <a:rPr lang="en-US" dirty="0"/>
              <a:t> </a:t>
            </a:r>
            <a:r>
              <a:rPr lang="en-US" dirty="0" err="1"/>
              <a:t>thống</a:t>
            </a:r>
            <a:r>
              <a:rPr lang="en-US" dirty="0"/>
              <a:t> </a:t>
            </a:r>
            <a:r>
              <a:rPr lang="en-US" dirty="0" err="1"/>
              <a:t>cũ</a:t>
            </a:r>
            <a:endParaRPr lang="en-US" dirty="0"/>
          </a:p>
          <a:p>
            <a:endParaRPr lang="vi-VN" sz="3000" dirty="0">
              <a:latin typeface="+mj-lt"/>
            </a:endParaRPr>
          </a:p>
        </p:txBody>
      </p:sp>
    </p:spTree>
    <p:extLst>
      <p:ext uri="{BB962C8B-B14F-4D97-AF65-F5344CB8AC3E}">
        <p14:creationId xmlns:p14="http://schemas.microsoft.com/office/powerpoint/2010/main" val="10942919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lnSpc>
                <a:spcPct val="80000"/>
              </a:lnSpc>
              <a:buClr>
                <a:schemeClr val="tx1"/>
              </a:buClr>
              <a:buFont typeface="Wingdings" pitchFamily="2" charset="2"/>
              <a:buChar char="§"/>
              <a:defRPr/>
            </a:pPr>
            <a:r>
              <a:rPr lang="en-US" sz="3000" b="1" dirty="0" err="1">
                <a:latin typeface="Times New Roman" pitchFamily="18" charset="0"/>
                <a:cs typeface="Times New Roman" pitchFamily="18" charset="0"/>
              </a:rPr>
              <a:t>Bước</a:t>
            </a:r>
            <a:r>
              <a:rPr lang="en-US" sz="3000" b="1" dirty="0">
                <a:latin typeface="Times New Roman" pitchFamily="18" charset="0"/>
                <a:cs typeface="Times New Roman" pitchFamily="18" charset="0"/>
              </a:rPr>
              <a:t> 6: </a:t>
            </a:r>
            <a:r>
              <a:rPr lang="en-US" sz="3000" b="1" dirty="0" err="1">
                <a:latin typeface="Times New Roman" pitchFamily="18" charset="0"/>
                <a:cs typeface="Times New Roman" pitchFamily="18" charset="0"/>
              </a:rPr>
              <a:t>Vận</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hành</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và</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bảo</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trì</a:t>
            </a:r>
            <a:endParaRPr lang="en-US" sz="3000" dirty="0">
              <a:latin typeface="Times New Roman" pitchFamily="18" charset="0"/>
              <a:cs typeface="Times New Roman" pitchFamily="18" charset="0"/>
            </a:endParaRPr>
          </a:p>
          <a:p>
            <a:pPr algn="just">
              <a:lnSpc>
                <a:spcPct val="80000"/>
              </a:lnSpc>
              <a:buClr>
                <a:schemeClr val="tx1"/>
              </a:buClr>
              <a:buFont typeface="Wingdings" pitchFamily="2" charset="2"/>
              <a:buChar char="ü"/>
              <a:defRPr/>
            </a:pPr>
            <a:r>
              <a:rPr lang="en-US" sz="3000" dirty="0">
                <a:latin typeface="Times New Roman" pitchFamily="18" charset="0"/>
                <a:cs typeface="Times New Roman" pitchFamily="18" charset="0"/>
              </a:rPr>
              <a:t>Ý </a:t>
            </a:r>
            <a:r>
              <a:rPr lang="en-US" sz="3000" dirty="0" err="1">
                <a:latin typeface="Times New Roman" pitchFamily="18" charset="0"/>
                <a:cs typeface="Times New Roman" pitchFamily="18" charset="0"/>
              </a:rPr>
              <a:t>nghĩa</a:t>
            </a:r>
            <a:r>
              <a:rPr lang="en-US" sz="3000" dirty="0">
                <a:latin typeface="Times New Roman" pitchFamily="18" charset="0"/>
                <a:cs typeface="Times New Roman" pitchFamily="18" charset="0"/>
              </a:rPr>
              <a:t>: </a:t>
            </a:r>
          </a:p>
          <a:p>
            <a:pPr algn="just">
              <a:lnSpc>
                <a:spcPct val="80000"/>
              </a:lnSpc>
              <a:buClr>
                <a:schemeClr val="tx1"/>
              </a:buClr>
              <a:buNone/>
              <a:defRPr/>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duy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trì</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hoạt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động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HTTT</a:t>
            </a:r>
          </a:p>
          <a:p>
            <a:pPr algn="just">
              <a:lnSpc>
                <a:spcPct val="80000"/>
              </a:lnSpc>
              <a:buClr>
                <a:schemeClr val="tx1"/>
              </a:buClr>
              <a:buFont typeface="Wingdings" pitchFamily="2" charset="2"/>
              <a:buChar char="ü"/>
              <a:defRPr/>
            </a:pPr>
            <a:r>
              <a:rPr lang="en-US" sz="3000" dirty="0" err="1">
                <a:latin typeface="Times New Roman" pitchFamily="18" charset="0"/>
                <a:cs typeface="Times New Roman" pitchFamily="18" charset="0"/>
              </a:rPr>
              <a:t>Mục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tiêu</a:t>
            </a:r>
            <a:r>
              <a:rPr lang="en-US" sz="3000" dirty="0">
                <a:latin typeface="Times New Roman" pitchFamily="18" charset="0"/>
                <a:cs typeface="Times New Roman" pitchFamily="18" charset="0"/>
              </a:rPr>
              <a:t>: </a:t>
            </a:r>
          </a:p>
          <a:p>
            <a:pPr algn="just">
              <a:lnSpc>
                <a:spcPct val="80000"/>
              </a:lnSpc>
              <a:buClr>
                <a:schemeClr val="tx1"/>
              </a:buClr>
              <a:buNone/>
              <a:defRPr/>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đáp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ứng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mục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tiêu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đặt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ra</a:t>
            </a:r>
            <a:r>
              <a:rPr lang="en-US" sz="3000" dirty="0">
                <a:latin typeface="Times New Roman" pitchFamily="18" charset="0"/>
                <a:cs typeface="Times New Roman" pitchFamily="18" charset="0"/>
              </a:rPr>
              <a:t> ban </a:t>
            </a:r>
            <a:r>
              <a:rPr lang="en-US" sz="3000" dirty="0" err="1">
                <a:latin typeface="Times New Roman" pitchFamily="18" charset="0"/>
                <a:cs typeface="Times New Roman" pitchFamily="18" charset="0"/>
              </a:rPr>
              <a:t>đầu</a:t>
            </a:r>
            <a:endParaRPr lang="en-US" sz="3000" dirty="0">
              <a:latin typeface="Times New Roman" pitchFamily="18" charset="0"/>
              <a:cs typeface="Times New Roman" pitchFamily="18" charset="0"/>
            </a:endParaRPr>
          </a:p>
          <a:p>
            <a:pPr algn="just">
              <a:lnSpc>
                <a:spcPct val="80000"/>
              </a:lnSpc>
              <a:buClr>
                <a:schemeClr val="tx1"/>
              </a:buClr>
              <a:buFont typeface="Wingdings" pitchFamily="2" charset="2"/>
              <a:buChar char="ü"/>
              <a:defRPr/>
            </a:pPr>
            <a:r>
              <a:rPr lang="en-US" sz="3000" dirty="0" err="1">
                <a:latin typeface="Times New Roman" pitchFamily="18" charset="0"/>
                <a:cs typeface="Times New Roman" pitchFamily="18" charset="0"/>
              </a:rPr>
              <a:t>Nội</a:t>
            </a:r>
            <a:r>
              <a:rPr lang="en-US" sz="3000" dirty="0">
                <a:latin typeface="Times New Roman" pitchFamily="18" charset="0"/>
                <a:cs typeface="Times New Roman" pitchFamily="18" charset="0"/>
              </a:rPr>
              <a:t> dung: </a:t>
            </a:r>
          </a:p>
          <a:p>
            <a:pPr algn="just">
              <a:lnSpc>
                <a:spcPct val="80000"/>
              </a:lnSpc>
              <a:buNone/>
              <a:defRPr/>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Đề</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xuất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những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sửa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đổi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cải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tiến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bổ</a:t>
            </a:r>
            <a:r>
              <a:rPr lang="en-US" sz="3000" dirty="0">
                <a:latin typeface="Times New Roman" pitchFamily="18" charset="0"/>
                <a:cs typeface="Times New Roman" pitchFamily="18" charset="0"/>
              </a:rPr>
              <a:t> sung</a:t>
            </a:r>
          </a:p>
          <a:p>
            <a:pPr algn="just">
              <a:lnSpc>
                <a:spcPct val="80000"/>
              </a:lnSpc>
              <a:buNone/>
              <a:defRPr/>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Tiến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hành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những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sửa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đổi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bổ</a:t>
            </a:r>
            <a:r>
              <a:rPr lang="en-US" sz="3000" dirty="0">
                <a:latin typeface="Times New Roman" pitchFamily="18" charset="0"/>
                <a:cs typeface="Times New Roman" pitchFamily="18" charset="0"/>
              </a:rPr>
              <a:t> sung </a:t>
            </a:r>
            <a:r>
              <a:rPr lang="en-US" sz="3000" dirty="0" err="1">
                <a:latin typeface="Times New Roman" pitchFamily="18" charset="0"/>
                <a:cs typeface="Times New Roman" pitchFamily="18" charset="0"/>
              </a:rPr>
              <a:t>về</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phần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cứng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phần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mềm</a:t>
            </a:r>
            <a:endParaRPr lang="en-US" sz="3000" dirty="0">
              <a:latin typeface="Times New Roman" pitchFamily="18" charset="0"/>
              <a:cs typeface="Times New Roman" pitchFamily="18" charset="0"/>
            </a:endParaRPr>
          </a:p>
          <a:p>
            <a:pPr algn="just">
              <a:lnSpc>
                <a:spcPct val="80000"/>
              </a:lnSpc>
              <a:buNone/>
              <a:defRPr/>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Kiểm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tính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đáp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ứng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được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yêu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cầu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đã</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đặt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ra</a:t>
            </a:r>
            <a:endParaRPr lang="en-US" sz="3000" dirty="0">
              <a:latin typeface="Times New Roman" pitchFamily="18" charset="0"/>
              <a:cs typeface="Times New Roman" pitchFamily="18" charset="0"/>
            </a:endParaRPr>
          </a:p>
          <a:p>
            <a:pPr algn="just">
              <a:lnSpc>
                <a:spcPct val="80000"/>
              </a:lnSpc>
              <a:buNone/>
              <a:defRPr/>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Bảo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trì</a:t>
            </a:r>
            <a:r>
              <a:rPr lang="en-US" sz="3000" dirty="0">
                <a:latin typeface="Times New Roman" pitchFamily="18" charset="0"/>
                <a:cs typeface="Times New Roman" pitchFamily="18" charset="0"/>
              </a:rPr>
              <a:t> HTTT</a:t>
            </a:r>
          </a:p>
          <a:p>
            <a:pPr algn="just">
              <a:lnSpc>
                <a:spcPct val="80000"/>
              </a:lnSpc>
              <a:buClr>
                <a:schemeClr val="tx1"/>
              </a:buClr>
              <a:buFont typeface="Wingdings" pitchFamily="2" charset="2"/>
              <a:buChar char="ü"/>
              <a:defRPr/>
            </a:pPr>
            <a:r>
              <a:rPr lang="en-US" sz="3000" dirty="0" err="1">
                <a:latin typeface="Times New Roman" pitchFamily="18" charset="0"/>
                <a:cs typeface="Times New Roman" pitchFamily="18" charset="0"/>
              </a:rPr>
              <a:t>Yêu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cầu</a:t>
            </a:r>
            <a:r>
              <a:rPr lang="en-US" sz="3000" dirty="0">
                <a:latin typeface="Times New Roman" pitchFamily="18" charset="0"/>
                <a:cs typeface="Times New Roman" pitchFamily="18" charset="0"/>
              </a:rPr>
              <a:t>: </a:t>
            </a:r>
          </a:p>
          <a:p>
            <a:pPr algn="just">
              <a:lnSpc>
                <a:spcPct val="80000"/>
              </a:lnSpc>
              <a:buClr>
                <a:schemeClr val="tx1"/>
              </a:buClr>
              <a:buNone/>
              <a:defRPr/>
            </a:pPr>
            <a:r>
              <a:rPr lang="en-US" sz="3000" dirty="0">
                <a:latin typeface="Times New Roman" pitchFamily="18" charset="0"/>
                <a:cs typeface="Times New Roman" pitchFamily="18" charset="0"/>
              </a:rPr>
              <a:t>	HTTT </a:t>
            </a:r>
            <a:r>
              <a:rPr lang="en-US" sz="3000" dirty="0" err="1">
                <a:latin typeface="Times New Roman" pitchFamily="18" charset="0"/>
                <a:cs typeface="Times New Roman" pitchFamily="18" charset="0"/>
              </a:rPr>
              <a:t>luôn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sẵn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sàng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hoạt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động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ngừng</a:t>
            </a:r>
            <a:endParaRPr lang="en-US" sz="3000" dirty="0">
              <a:latin typeface="Times New Roman" pitchFamily="18" charset="0"/>
              <a:cs typeface="Times New Roman" pitchFamily="18" charset="0"/>
            </a:endParaRPr>
          </a:p>
          <a:p>
            <a:endParaRPr lang="vi-VN" dirty="0"/>
          </a:p>
        </p:txBody>
      </p:sp>
    </p:spTree>
    <p:extLst>
      <p:ext uri="{BB962C8B-B14F-4D97-AF65-F5344CB8AC3E}">
        <p14:creationId xmlns:p14="http://schemas.microsoft.com/office/powerpoint/2010/main" val="2868107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ctr">
              <a:buNone/>
              <a:defRPr/>
            </a:pPr>
            <a:r>
              <a:rPr lang="en-US" b="1" dirty="0" err="1"/>
              <a:t>Hình</a:t>
            </a:r>
            <a:r>
              <a:rPr lang="en-US" b="1" dirty="0"/>
              <a:t> 1.5 - </a:t>
            </a:r>
            <a:r>
              <a:rPr lang="en-US" b="1" dirty="0" err="1"/>
              <a:t>Mô</a:t>
            </a:r>
            <a:r>
              <a:rPr lang="en-US" b="1" dirty="0"/>
              <a:t> </a:t>
            </a:r>
            <a:r>
              <a:rPr lang="en-US" b="1" dirty="0" err="1"/>
              <a:t>hình</a:t>
            </a:r>
            <a:r>
              <a:rPr lang="en-US" b="1" dirty="0"/>
              <a:t> </a:t>
            </a:r>
            <a:r>
              <a:rPr lang="en-US" b="1" dirty="0" err="1"/>
              <a:t>thác</a:t>
            </a:r>
            <a:r>
              <a:rPr lang="en-US" b="1" dirty="0"/>
              <a:t> </a:t>
            </a:r>
            <a:r>
              <a:rPr lang="en-US" b="1" dirty="0" err="1"/>
              <a:t>nước</a:t>
            </a:r>
            <a:r>
              <a:rPr lang="en-US" b="1" dirty="0"/>
              <a:t> </a:t>
            </a:r>
          </a:p>
          <a:p>
            <a:pPr algn="ctr">
              <a:buNone/>
              <a:defRPr/>
            </a:pPr>
            <a:r>
              <a:rPr lang="en-US" b="1" dirty="0" err="1"/>
              <a:t>của</a:t>
            </a:r>
            <a:r>
              <a:rPr lang="en-US" b="1" dirty="0"/>
              <a:t> </a:t>
            </a:r>
            <a:r>
              <a:rPr lang="en-US" b="1" dirty="0" err="1"/>
              <a:t>quá</a:t>
            </a:r>
            <a:r>
              <a:rPr lang="en-US" b="1" dirty="0"/>
              <a:t> </a:t>
            </a:r>
            <a:r>
              <a:rPr lang="en-US" b="1" dirty="0" err="1" smtClean="0"/>
              <a:t>trình</a:t>
            </a:r>
            <a:r>
              <a:rPr lang="en-US" b="1" dirty="0" smtClean="0"/>
              <a:t> </a:t>
            </a:r>
            <a:r>
              <a:rPr lang="en-US" b="1" dirty="0" err="1"/>
              <a:t>phát</a:t>
            </a:r>
            <a:r>
              <a:rPr lang="en-US" b="1" dirty="0"/>
              <a:t> </a:t>
            </a:r>
            <a:r>
              <a:rPr lang="en-US" b="1" dirty="0" err="1"/>
              <a:t>triển</a:t>
            </a:r>
            <a:r>
              <a:rPr lang="en-US" b="1" dirty="0"/>
              <a:t> HTTT </a:t>
            </a:r>
            <a:endParaRPr lang="vi-VN" dirty="0"/>
          </a:p>
        </p:txBody>
      </p:sp>
      <p:grpSp>
        <p:nvGrpSpPr>
          <p:cNvPr id="33" name="Group 32"/>
          <p:cNvGrpSpPr>
            <a:grpSpLocks/>
          </p:cNvGrpSpPr>
          <p:nvPr/>
        </p:nvGrpSpPr>
        <p:grpSpPr bwMode="auto">
          <a:xfrm>
            <a:off x="959453" y="1900631"/>
            <a:ext cx="7239000" cy="4566711"/>
            <a:chOff x="1680" y="1442"/>
            <a:chExt cx="2945" cy="1727"/>
          </a:xfrm>
        </p:grpSpPr>
        <p:grpSp>
          <p:nvGrpSpPr>
            <p:cNvPr id="34" name="Group 33"/>
            <p:cNvGrpSpPr>
              <a:grpSpLocks/>
            </p:cNvGrpSpPr>
            <p:nvPr/>
          </p:nvGrpSpPr>
          <p:grpSpPr bwMode="auto">
            <a:xfrm>
              <a:off x="1784" y="1442"/>
              <a:ext cx="2841" cy="1642"/>
              <a:chOff x="1902" y="4289"/>
              <a:chExt cx="7103" cy="7209"/>
            </a:xfrm>
          </p:grpSpPr>
          <p:sp>
            <p:nvSpPr>
              <p:cNvPr id="42" name="Rectangle 41"/>
              <p:cNvSpPr>
                <a:spLocks noChangeArrowheads="1"/>
              </p:cNvSpPr>
              <p:nvPr/>
            </p:nvSpPr>
            <p:spPr bwMode="auto">
              <a:xfrm>
                <a:off x="1902" y="4289"/>
                <a:ext cx="1773" cy="909"/>
              </a:xfrm>
              <a:prstGeom prst="rect">
                <a:avLst/>
              </a:prstGeom>
              <a:solidFill>
                <a:srgbClr val="FF9933"/>
              </a:solidFill>
              <a:ln w="9525">
                <a:solidFill>
                  <a:srgbClr val="000000"/>
                </a:solidFill>
                <a:miter lim="800000"/>
                <a:headEnd/>
                <a:tailEnd/>
              </a:ln>
            </p:spPr>
            <p:txBody>
              <a:bodyPr lIns="54000" tIns="10800" rIns="54000" bIns="10800"/>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pPr algn="ctr" eaLnBrk="1" hangingPunct="1"/>
                <a:r>
                  <a:rPr lang="en-US" sz="1600" b="1">
                    <a:latin typeface="Arial" charset="0"/>
                  </a:rPr>
                  <a:t>Lập kế hoạch </a:t>
                </a:r>
              </a:p>
              <a:p>
                <a:pPr algn="ctr" eaLnBrk="1" hangingPunct="1"/>
                <a:r>
                  <a:rPr lang="en-US" sz="1600" b="1">
                    <a:latin typeface="Arial" charset="0"/>
                  </a:rPr>
                  <a:t>dự án</a:t>
                </a:r>
              </a:p>
            </p:txBody>
          </p:sp>
          <p:sp>
            <p:nvSpPr>
              <p:cNvPr id="43" name="Rectangle 42"/>
              <p:cNvSpPr>
                <a:spLocks noChangeArrowheads="1"/>
              </p:cNvSpPr>
              <p:nvPr/>
            </p:nvSpPr>
            <p:spPr bwMode="auto">
              <a:xfrm>
                <a:off x="3025" y="5558"/>
                <a:ext cx="1430" cy="900"/>
              </a:xfrm>
              <a:prstGeom prst="rect">
                <a:avLst/>
              </a:prstGeom>
              <a:solidFill>
                <a:srgbClr val="FF9933"/>
              </a:solidFill>
              <a:ln w="9525">
                <a:solidFill>
                  <a:srgbClr val="000000"/>
                </a:solidFill>
                <a:miter lim="800000"/>
                <a:headEnd/>
                <a:tailEnd/>
              </a:ln>
            </p:spPr>
            <p:txBody>
              <a:bodyPr lIns="54000" tIns="10800" rIns="54000" bIns="10800"/>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pPr algn="ctr" eaLnBrk="1" hangingPunct="1"/>
                <a:r>
                  <a:rPr lang="en-US" sz="1600" b="1">
                    <a:latin typeface="Arial" charset="0"/>
                  </a:rPr>
                  <a:t>Phân tích </a:t>
                </a:r>
              </a:p>
              <a:p>
                <a:pPr algn="ctr" eaLnBrk="1" hangingPunct="1"/>
                <a:r>
                  <a:rPr lang="en-US" sz="1600" b="1">
                    <a:latin typeface="Arial" charset="0"/>
                  </a:rPr>
                  <a:t>hệ thống</a:t>
                </a:r>
              </a:p>
            </p:txBody>
          </p:sp>
          <p:sp>
            <p:nvSpPr>
              <p:cNvPr id="44" name="Rectangle 43"/>
              <p:cNvSpPr>
                <a:spLocks noChangeArrowheads="1"/>
              </p:cNvSpPr>
              <p:nvPr/>
            </p:nvSpPr>
            <p:spPr bwMode="auto">
              <a:xfrm>
                <a:off x="4325" y="6818"/>
                <a:ext cx="1300" cy="900"/>
              </a:xfrm>
              <a:prstGeom prst="rect">
                <a:avLst/>
              </a:prstGeom>
              <a:solidFill>
                <a:srgbClr val="FF9933"/>
              </a:solidFill>
              <a:ln w="9525">
                <a:solidFill>
                  <a:srgbClr val="000000"/>
                </a:solidFill>
                <a:miter lim="800000"/>
                <a:headEnd/>
                <a:tailEnd/>
              </a:ln>
            </p:spPr>
            <p:txBody>
              <a:bodyPr lIns="54000" tIns="10800" rIns="54000" bIns="10800"/>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pPr algn="ctr" eaLnBrk="1" hangingPunct="1"/>
                <a:r>
                  <a:rPr lang="en-US" sz="1600" b="1">
                    <a:latin typeface="Arial" charset="0"/>
                  </a:rPr>
                  <a:t>Thiết kế </a:t>
                </a:r>
              </a:p>
              <a:p>
                <a:pPr algn="ctr" eaLnBrk="1" hangingPunct="1"/>
                <a:r>
                  <a:rPr lang="en-US" sz="1600" b="1">
                    <a:latin typeface="Arial" charset="0"/>
                  </a:rPr>
                  <a:t>hệ thống</a:t>
                </a:r>
              </a:p>
            </p:txBody>
          </p:sp>
          <p:sp>
            <p:nvSpPr>
              <p:cNvPr id="45" name="Rectangle 44"/>
              <p:cNvSpPr>
                <a:spLocks noChangeArrowheads="1"/>
              </p:cNvSpPr>
              <p:nvPr/>
            </p:nvSpPr>
            <p:spPr bwMode="auto">
              <a:xfrm>
                <a:off x="5105" y="8078"/>
                <a:ext cx="1430" cy="900"/>
              </a:xfrm>
              <a:prstGeom prst="rect">
                <a:avLst/>
              </a:prstGeom>
              <a:solidFill>
                <a:srgbClr val="FF9933"/>
              </a:solidFill>
              <a:ln w="9525">
                <a:solidFill>
                  <a:srgbClr val="000000"/>
                </a:solidFill>
                <a:miter lim="800000"/>
                <a:headEnd/>
                <a:tailEnd/>
              </a:ln>
            </p:spPr>
            <p:txBody>
              <a:bodyPr lIns="54000" tIns="10800" rIns="54000" bIns="10800"/>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pPr algn="ctr" eaLnBrk="1" hangingPunct="1"/>
                <a:r>
                  <a:rPr lang="en-US" sz="1600" b="1">
                    <a:latin typeface="Arial" charset="0"/>
                  </a:rPr>
                  <a:t>Lập trình và kiểm thử</a:t>
                </a:r>
              </a:p>
            </p:txBody>
          </p:sp>
          <p:sp>
            <p:nvSpPr>
              <p:cNvPr id="46" name="Rectangle 45"/>
              <p:cNvSpPr>
                <a:spLocks noChangeArrowheads="1"/>
              </p:cNvSpPr>
              <p:nvPr/>
            </p:nvSpPr>
            <p:spPr bwMode="auto">
              <a:xfrm>
                <a:off x="6145" y="9338"/>
                <a:ext cx="2080" cy="900"/>
              </a:xfrm>
              <a:prstGeom prst="rect">
                <a:avLst/>
              </a:prstGeom>
              <a:solidFill>
                <a:srgbClr val="FF9933"/>
              </a:solidFill>
              <a:ln w="9525">
                <a:solidFill>
                  <a:srgbClr val="000000"/>
                </a:solidFill>
                <a:miter lim="800000"/>
                <a:headEnd/>
                <a:tailEnd/>
              </a:ln>
            </p:spPr>
            <p:txBody>
              <a:bodyPr lIns="54000" tIns="10800" rIns="54000" bIns="10800"/>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pPr algn="ctr" eaLnBrk="1" hangingPunct="1"/>
                <a:r>
                  <a:rPr lang="en-US" sz="1600" b="1">
                    <a:latin typeface="Times New Roman" pitchFamily="18" charset="0"/>
                  </a:rPr>
                  <a:t>Cài đặt và chuyển đổi hệ thống </a:t>
                </a:r>
                <a:endParaRPr lang="en-US" sz="1600" b="1">
                  <a:latin typeface="Arial" charset="0"/>
                </a:endParaRPr>
              </a:p>
            </p:txBody>
          </p:sp>
          <p:sp>
            <p:nvSpPr>
              <p:cNvPr id="47" name="Rectangle 46"/>
              <p:cNvSpPr>
                <a:spLocks noChangeArrowheads="1"/>
              </p:cNvSpPr>
              <p:nvPr/>
            </p:nvSpPr>
            <p:spPr bwMode="auto">
              <a:xfrm>
                <a:off x="7575" y="10598"/>
                <a:ext cx="1430" cy="900"/>
              </a:xfrm>
              <a:prstGeom prst="rect">
                <a:avLst/>
              </a:prstGeom>
              <a:solidFill>
                <a:srgbClr val="FF9933"/>
              </a:solidFill>
              <a:ln w="9525">
                <a:solidFill>
                  <a:srgbClr val="000000"/>
                </a:solidFill>
                <a:miter lim="800000"/>
                <a:headEnd/>
                <a:tailEnd/>
              </a:ln>
            </p:spPr>
            <p:txBody>
              <a:bodyPr lIns="54000" tIns="10800" rIns="54000" bIns="10800"/>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pPr algn="ctr" eaLnBrk="1" hangingPunct="1"/>
                <a:r>
                  <a:rPr lang="en-US" sz="1600" b="1">
                    <a:latin typeface="Arial" charset="0"/>
                  </a:rPr>
                  <a:t>Vận hành và bảo trì</a:t>
                </a:r>
              </a:p>
            </p:txBody>
          </p:sp>
          <p:sp>
            <p:nvSpPr>
              <p:cNvPr id="48" name="Line 13"/>
              <p:cNvSpPr>
                <a:spLocks noChangeShapeType="1"/>
              </p:cNvSpPr>
              <p:nvPr/>
            </p:nvSpPr>
            <p:spPr bwMode="auto">
              <a:xfrm>
                <a:off x="3675" y="4658"/>
                <a:ext cx="39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sp>
            <p:nvSpPr>
              <p:cNvPr id="49" name="Line 14"/>
              <p:cNvSpPr>
                <a:spLocks noChangeShapeType="1"/>
              </p:cNvSpPr>
              <p:nvPr/>
            </p:nvSpPr>
            <p:spPr bwMode="auto">
              <a:xfrm>
                <a:off x="4065" y="4658"/>
                <a:ext cx="0"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grpSp>
            <p:nvGrpSpPr>
              <p:cNvPr id="50" name="Group 49"/>
              <p:cNvGrpSpPr>
                <a:grpSpLocks/>
              </p:cNvGrpSpPr>
              <p:nvPr/>
            </p:nvGrpSpPr>
            <p:grpSpPr bwMode="auto">
              <a:xfrm>
                <a:off x="4455" y="5918"/>
                <a:ext cx="390" cy="900"/>
                <a:chOff x="5235" y="4658"/>
                <a:chExt cx="390" cy="900"/>
              </a:xfrm>
            </p:grpSpPr>
            <p:sp>
              <p:nvSpPr>
                <p:cNvPr id="60" name="Line 16"/>
                <p:cNvSpPr>
                  <a:spLocks noChangeShapeType="1"/>
                </p:cNvSpPr>
                <p:nvPr/>
              </p:nvSpPr>
              <p:spPr bwMode="auto">
                <a:xfrm>
                  <a:off x="5235" y="4658"/>
                  <a:ext cx="39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sp>
              <p:nvSpPr>
                <p:cNvPr id="61" name="Line 17"/>
                <p:cNvSpPr>
                  <a:spLocks noChangeShapeType="1"/>
                </p:cNvSpPr>
                <p:nvPr/>
              </p:nvSpPr>
              <p:spPr bwMode="auto">
                <a:xfrm>
                  <a:off x="5625" y="4658"/>
                  <a:ext cx="0"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grpSp>
          <p:grpSp>
            <p:nvGrpSpPr>
              <p:cNvPr id="51" name="Group 50"/>
              <p:cNvGrpSpPr>
                <a:grpSpLocks/>
              </p:cNvGrpSpPr>
              <p:nvPr/>
            </p:nvGrpSpPr>
            <p:grpSpPr bwMode="auto">
              <a:xfrm>
                <a:off x="5625" y="7178"/>
                <a:ext cx="390" cy="900"/>
                <a:chOff x="5235" y="4658"/>
                <a:chExt cx="390" cy="900"/>
              </a:xfrm>
            </p:grpSpPr>
            <p:sp>
              <p:nvSpPr>
                <p:cNvPr id="58" name="Line 19"/>
                <p:cNvSpPr>
                  <a:spLocks noChangeShapeType="1"/>
                </p:cNvSpPr>
                <p:nvPr/>
              </p:nvSpPr>
              <p:spPr bwMode="auto">
                <a:xfrm>
                  <a:off x="5235" y="4658"/>
                  <a:ext cx="39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sp>
              <p:nvSpPr>
                <p:cNvPr id="59" name="Line 20"/>
                <p:cNvSpPr>
                  <a:spLocks noChangeShapeType="1"/>
                </p:cNvSpPr>
                <p:nvPr/>
              </p:nvSpPr>
              <p:spPr bwMode="auto">
                <a:xfrm>
                  <a:off x="5625" y="4658"/>
                  <a:ext cx="0"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grpSp>
          <p:grpSp>
            <p:nvGrpSpPr>
              <p:cNvPr id="52" name="Group 51"/>
              <p:cNvGrpSpPr>
                <a:grpSpLocks/>
              </p:cNvGrpSpPr>
              <p:nvPr/>
            </p:nvGrpSpPr>
            <p:grpSpPr bwMode="auto">
              <a:xfrm>
                <a:off x="6535" y="8438"/>
                <a:ext cx="390" cy="900"/>
                <a:chOff x="5235" y="4658"/>
                <a:chExt cx="390" cy="900"/>
              </a:xfrm>
            </p:grpSpPr>
            <p:sp>
              <p:nvSpPr>
                <p:cNvPr id="56" name="Line 22"/>
                <p:cNvSpPr>
                  <a:spLocks noChangeShapeType="1"/>
                </p:cNvSpPr>
                <p:nvPr/>
              </p:nvSpPr>
              <p:spPr bwMode="auto">
                <a:xfrm>
                  <a:off x="5235" y="4658"/>
                  <a:ext cx="39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sp>
              <p:nvSpPr>
                <p:cNvPr id="57" name="Line 23"/>
                <p:cNvSpPr>
                  <a:spLocks noChangeShapeType="1"/>
                </p:cNvSpPr>
                <p:nvPr/>
              </p:nvSpPr>
              <p:spPr bwMode="auto">
                <a:xfrm>
                  <a:off x="5625" y="4658"/>
                  <a:ext cx="0"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grpSp>
          <p:grpSp>
            <p:nvGrpSpPr>
              <p:cNvPr id="53" name="Group 52"/>
              <p:cNvGrpSpPr>
                <a:grpSpLocks/>
              </p:cNvGrpSpPr>
              <p:nvPr/>
            </p:nvGrpSpPr>
            <p:grpSpPr bwMode="auto">
              <a:xfrm>
                <a:off x="8225" y="9698"/>
                <a:ext cx="390" cy="900"/>
                <a:chOff x="5235" y="4658"/>
                <a:chExt cx="390" cy="900"/>
              </a:xfrm>
            </p:grpSpPr>
            <p:sp>
              <p:nvSpPr>
                <p:cNvPr id="54" name="Line 25"/>
                <p:cNvSpPr>
                  <a:spLocks noChangeShapeType="1"/>
                </p:cNvSpPr>
                <p:nvPr/>
              </p:nvSpPr>
              <p:spPr bwMode="auto">
                <a:xfrm>
                  <a:off x="5235" y="4658"/>
                  <a:ext cx="39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sp>
              <p:nvSpPr>
                <p:cNvPr id="55" name="Line 26"/>
                <p:cNvSpPr>
                  <a:spLocks noChangeShapeType="1"/>
                </p:cNvSpPr>
                <p:nvPr/>
              </p:nvSpPr>
              <p:spPr bwMode="auto">
                <a:xfrm>
                  <a:off x="5625" y="4658"/>
                  <a:ext cx="0"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grpSp>
        </p:grpSp>
        <p:sp>
          <p:nvSpPr>
            <p:cNvPr id="35" name="Line 27"/>
            <p:cNvSpPr>
              <a:spLocks noChangeShapeType="1"/>
            </p:cNvSpPr>
            <p:nvPr/>
          </p:nvSpPr>
          <p:spPr bwMode="auto">
            <a:xfrm>
              <a:off x="1680" y="3167"/>
              <a:ext cx="2756"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sp>
          <p:nvSpPr>
            <p:cNvPr id="36" name="Line 28"/>
            <p:cNvSpPr>
              <a:spLocks noChangeShapeType="1"/>
            </p:cNvSpPr>
            <p:nvPr/>
          </p:nvSpPr>
          <p:spPr bwMode="auto">
            <a:xfrm flipH="1">
              <a:off x="4436" y="3079"/>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sp>
          <p:nvSpPr>
            <p:cNvPr id="37" name="Line 29"/>
            <p:cNvSpPr>
              <a:spLocks noChangeShapeType="1"/>
            </p:cNvSpPr>
            <p:nvPr/>
          </p:nvSpPr>
          <p:spPr bwMode="auto">
            <a:xfrm>
              <a:off x="1992" y="1642"/>
              <a:ext cx="0" cy="1525"/>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sp>
          <p:nvSpPr>
            <p:cNvPr id="38" name="Line 30"/>
            <p:cNvSpPr>
              <a:spLocks noChangeShapeType="1"/>
            </p:cNvSpPr>
            <p:nvPr/>
          </p:nvSpPr>
          <p:spPr bwMode="auto">
            <a:xfrm>
              <a:off x="2493" y="1926"/>
              <a:ext cx="0" cy="1241"/>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sp>
          <p:nvSpPr>
            <p:cNvPr id="39" name="Line 31"/>
            <p:cNvSpPr>
              <a:spLocks noChangeShapeType="1"/>
            </p:cNvSpPr>
            <p:nvPr/>
          </p:nvSpPr>
          <p:spPr bwMode="auto">
            <a:xfrm>
              <a:off x="2961" y="2208"/>
              <a:ext cx="0" cy="959"/>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sp>
          <p:nvSpPr>
            <p:cNvPr id="40" name="Line 32"/>
            <p:cNvSpPr>
              <a:spLocks noChangeShapeType="1"/>
            </p:cNvSpPr>
            <p:nvPr/>
          </p:nvSpPr>
          <p:spPr bwMode="auto">
            <a:xfrm>
              <a:off x="3377" y="2490"/>
              <a:ext cx="0" cy="677"/>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sp>
          <p:nvSpPr>
            <p:cNvPr id="41" name="Line 33"/>
            <p:cNvSpPr>
              <a:spLocks noChangeShapeType="1"/>
            </p:cNvSpPr>
            <p:nvPr/>
          </p:nvSpPr>
          <p:spPr bwMode="auto">
            <a:xfrm>
              <a:off x="3793" y="2772"/>
              <a:ext cx="0" cy="395"/>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endParaRPr lang="vi-VN"/>
            </a:p>
          </p:txBody>
        </p:sp>
      </p:grpSp>
    </p:spTree>
    <p:extLst>
      <p:ext uri="{BB962C8B-B14F-4D97-AF65-F5344CB8AC3E}">
        <p14:creationId xmlns:p14="http://schemas.microsoft.com/office/powerpoint/2010/main" val="197499168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684</TotalTime>
  <Words>666</Words>
  <Application>Microsoft Office PowerPoint</Application>
  <PresentationFormat>On-screen Show (4:3)</PresentationFormat>
  <Paragraphs>145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KHOA</dc:creator>
  <cp:lastModifiedBy>Nhi</cp:lastModifiedBy>
  <cp:revision>60</cp:revision>
  <dcterms:created xsi:type="dcterms:W3CDTF">2016-01-09T02:31:49Z</dcterms:created>
  <dcterms:modified xsi:type="dcterms:W3CDTF">2016-01-11T17:17:43Z</dcterms:modified>
</cp:coreProperties>
</file>