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7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8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3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1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DCCD-B088-4F54-955F-11A173298944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D781E-7B2A-496F-8AA7-9649B745F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" y="382506"/>
            <a:ext cx="8775929" cy="594008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0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CHƯƠNG 4:  PHÂN TÍCH CHỨC NĂNG HT THƯ VIỆN ĐH QUẢNG NAM</a:t>
            </a:r>
          </a:p>
          <a:p>
            <a:endParaRPr lang="en-US" sz="20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US" sz="20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464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I. Biểu đồ chức năng nghiệp vụ	</a:t>
            </a:r>
            <a:endParaRPr lang="en-US"/>
          </a:p>
          <a:p>
            <a:r>
              <a:rPr lang="en-US" b="1" i="1"/>
              <a:t>1.1. Biểu đồ phân cấp chức </a:t>
            </a:r>
            <a:r>
              <a:rPr lang="en-US" b="1" i="1" smtClean="0"/>
              <a:t>năng</a:t>
            </a:r>
            <a:r>
              <a:rPr lang="en-US" i="1" smtClean="0"/>
              <a:t> 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1066800" y="18288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1981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2133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76400" y="24384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567509"/>
              </p:ext>
            </p:extLst>
          </p:nvPr>
        </p:nvGraphicFramePr>
        <p:xfrm>
          <a:off x="653823" y="990600"/>
          <a:ext cx="7651977" cy="567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3" imgW="6263037" imgH="4643050" progId="Visio.Drawing.11">
                  <p:embed/>
                </p:oleObj>
              </mc:Choice>
              <mc:Fallback>
                <p:oleObj r:id="rId3" imgW="6263037" imgH="464305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23" y="990600"/>
                        <a:ext cx="7651977" cy="5675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7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-16476" y="228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II. Biểu đồ luồng giữ liệu DFD</a:t>
            </a:r>
            <a:endParaRPr lang="en-US"/>
          </a:p>
          <a:p>
            <a:r>
              <a:rPr lang="en-US" b="1" i="1"/>
              <a:t>2.1. Biểu đồ ngữ cảnh (biểu đồ DFD ở mức ngữ cảnh) </a:t>
            </a:r>
            <a:endParaRPr lang="en-US"/>
          </a:p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08096"/>
              </p:ext>
            </p:extLst>
          </p:nvPr>
        </p:nvGraphicFramePr>
        <p:xfrm>
          <a:off x="609600" y="1127446"/>
          <a:ext cx="7772400" cy="5599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3" imgW="5550161" imgH="4003180" progId="Visio.Drawing.11">
                  <p:embed/>
                </p:oleObj>
              </mc:Choice>
              <mc:Fallback>
                <p:oleObj r:id="rId3" imgW="5550161" imgH="400318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27446"/>
                        <a:ext cx="7772400" cy="5599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083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2494" y="19485"/>
            <a:ext cx="321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2.2.Biểu </a:t>
            </a:r>
            <a:r>
              <a:rPr lang="en-US" b="1" i="1" dirty="0" err="1"/>
              <a:t>đồ</a:t>
            </a:r>
            <a:r>
              <a:rPr lang="en-US" b="1" i="1" dirty="0"/>
              <a:t> DFD ở </a:t>
            </a:r>
            <a:r>
              <a:rPr lang="en-US" b="1" i="1" dirty="0" err="1" smtClean="0"/>
              <a:t>mức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đỉnh</a:t>
            </a:r>
            <a:r>
              <a:rPr lang="en-US" b="1" i="1" dirty="0" smtClean="0"/>
              <a:t>: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588643"/>
              </p:ext>
            </p:extLst>
          </p:nvPr>
        </p:nvGraphicFramePr>
        <p:xfrm>
          <a:off x="838200" y="685800"/>
          <a:ext cx="7239000" cy="6006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3" imgW="6652529" imgH="5829037" progId="Visio.Drawing.11">
                  <p:embed/>
                </p:oleObj>
              </mc:Choice>
              <mc:Fallback>
                <p:oleObj r:id="rId3" imgW="6652529" imgH="582903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7239000" cy="6006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7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58720"/>
            <a:ext cx="5334000" cy="117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1" i="1" u="none" strike="noStrike" cap="none" normalizeH="0" baseline="0" smtClean="0" bmk="_Toc41847227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latin typeface="Times New Roman" pitchFamily="18" charset="0"/>
                <a:cs typeface="Times New Roman" pitchFamily="18" charset="0"/>
              </a:rPr>
              <a:t>2.3. Biểu đồ DFD ở mức 2: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1" u="none" strike="noStrike" cap="none" normalizeH="0" baseline="0" smtClean="0" bmk="_Toc41847227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Chức năng quản lý Sách</a:t>
            </a:r>
            <a:endParaRPr kumimoji="0" lang="en-US" b="1" i="0" u="none" strike="noStrike" cap="none" normalizeH="0" baseline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19825"/>
              </p:ext>
            </p:extLst>
          </p:nvPr>
        </p:nvGraphicFramePr>
        <p:xfrm>
          <a:off x="1219200" y="852990"/>
          <a:ext cx="7364600" cy="524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3" imgW="5990603" imgH="4265098" progId="Visio.Drawing.11">
                  <p:embed/>
                </p:oleObj>
              </mc:Choice>
              <mc:Fallback>
                <p:oleObj r:id="rId3" imgW="5990603" imgH="42650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52990"/>
                        <a:ext cx="7364600" cy="52430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4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0" y="-112499"/>
            <a:ext cx="3214837" cy="6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57056" tIns="12696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1" u="none" strike="noStrike" cap="none" normalizeH="0" baseline="0" smtClean="0" bmk="_Toc418471013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Chức năng quản lý độc giả</a:t>
            </a:r>
            <a:endParaRPr kumimoji="0" lang="en-US" b="1" i="0" u="none" strike="noStrike" cap="none" normalizeH="0" baseline="0" smtClean="0">
              <a:ln>
                <a:noFill/>
              </a:ln>
              <a:solidFill>
                <a:srgbClr val="4F81BD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83829"/>
              </p:ext>
            </p:extLst>
          </p:nvPr>
        </p:nvGraphicFramePr>
        <p:xfrm>
          <a:off x="838201" y="435083"/>
          <a:ext cx="6927056" cy="598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r:id="rId3" imgW="5453314" imgH="4709896" progId="Visio.Drawing.11">
                  <p:embed/>
                </p:oleObj>
              </mc:Choice>
              <mc:Fallback>
                <p:oleObj r:id="rId3" imgW="5453314" imgH="47098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1" y="435083"/>
                        <a:ext cx="6927056" cy="5984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6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43" y="272534"/>
            <a:ext cx="447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Chức năng  báo cáo\thống kê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176904"/>
              </p:ext>
            </p:extLst>
          </p:nvPr>
        </p:nvGraphicFramePr>
        <p:xfrm>
          <a:off x="533400" y="790008"/>
          <a:ext cx="6515100" cy="497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3" imgW="5939232" imgH="4535004" progId="Visio.Drawing.11">
                  <p:embed/>
                </p:oleObj>
              </mc:Choice>
              <mc:Fallback>
                <p:oleObj r:id="rId3" imgW="5939232" imgH="453500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90008"/>
                        <a:ext cx="6515100" cy="49726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9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391946" y="228600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Chức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mượn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46" y="914400"/>
            <a:ext cx="7772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55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83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Microsoft Visio 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KHOA</dc:creator>
  <cp:lastModifiedBy>quy long</cp:lastModifiedBy>
  <cp:revision>32</cp:revision>
  <dcterms:created xsi:type="dcterms:W3CDTF">2016-03-16T15:11:45Z</dcterms:created>
  <dcterms:modified xsi:type="dcterms:W3CDTF">2016-03-21T16:38:41Z</dcterms:modified>
</cp:coreProperties>
</file>