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8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1687CB-8830-4B74-B026-C707B5FB5E3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5F2BBA9-6B93-405D-BE8F-DDB9BAE8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026" y="4206876"/>
            <a:ext cx="7956447" cy="677358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86" y="3081436"/>
            <a:ext cx="4796586" cy="1151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6" y="3199827"/>
            <a:ext cx="9525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213459"/>
            <a:ext cx="1877963" cy="4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81" y="1878520"/>
            <a:ext cx="1376210" cy="13762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39533" y="2088215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</a:rPr>
              <a:t>0%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71" y="3207564"/>
            <a:ext cx="10478777" cy="264266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Vourcher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049" y="2056188"/>
            <a:ext cx="5649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vouercher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mãii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,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9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Đối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tác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bán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vé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90" y="1403196"/>
            <a:ext cx="2664375" cy="266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153" y="1230476"/>
            <a:ext cx="5432388" cy="49750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881" y="4907756"/>
            <a:ext cx="5559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khu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9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17" y="5629552"/>
            <a:ext cx="2725220" cy="654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17" y="5369205"/>
            <a:ext cx="9525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0696" y="2755460"/>
            <a:ext cx="50769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CÁM ƠN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3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Kênh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bán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vé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19" y="2771609"/>
            <a:ext cx="5166844" cy="205566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79310" y="1947864"/>
            <a:ext cx="1178847" cy="6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</a:rPr>
              <a:t>Website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10" y="2690181"/>
            <a:ext cx="2968067" cy="2055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56" y="3189553"/>
            <a:ext cx="1784660" cy="105691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138977" y="1814048"/>
            <a:ext cx="1178847" cy="6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rgbClr val="FF0000"/>
                </a:solidFill>
              </a:rPr>
              <a:t>Tại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quầy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Sơ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bán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vé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online qua website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31" y="2021874"/>
            <a:ext cx="6862002" cy="3776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85" y="1716909"/>
            <a:ext cx="2171280" cy="48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Thanh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toán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vé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online qua website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4" y="1613278"/>
            <a:ext cx="6908271" cy="4188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82" y="1613278"/>
            <a:ext cx="837165" cy="8065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87915" y="1853270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74" y="2508788"/>
            <a:ext cx="1367082" cy="13670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09114" y="300766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 </a:t>
            </a:r>
            <a:r>
              <a:rPr lang="en-US" dirty="0" err="1" smtClean="0"/>
              <a:t>MoMo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37" y="3841944"/>
            <a:ext cx="1212819" cy="12128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09114" y="4263687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 </a:t>
            </a:r>
            <a:r>
              <a:rPr lang="en-US" dirty="0" err="1" smtClean="0"/>
              <a:t>Zalo</a:t>
            </a:r>
            <a:r>
              <a:rPr lang="en-US" dirty="0" smtClean="0"/>
              <a:t> pay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82736" y="5439470"/>
            <a:ext cx="326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21233" y="499211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Sơ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bán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vé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trực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quầy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" y="1947532"/>
            <a:ext cx="7933977" cy="442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471" y="1947532"/>
            <a:ext cx="2788966" cy="4098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7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Soát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vé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qua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cổng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0" y="2865863"/>
            <a:ext cx="1957968" cy="287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03" y="2865863"/>
            <a:ext cx="1513439" cy="3361632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5093927" y="4168405"/>
            <a:ext cx="1360449" cy="2869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181" y="2730313"/>
            <a:ext cx="3568125" cy="32260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636" y="1685102"/>
            <a:ext cx="723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qua </a:t>
            </a:r>
            <a:r>
              <a:rPr lang="en-US" dirty="0" err="1" smtClean="0"/>
              <a:t>zalo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qua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QR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Đồng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bộ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MISA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0" y="2865863"/>
            <a:ext cx="1957968" cy="287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03" y="2865863"/>
            <a:ext cx="1513439" cy="3361632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>
            <a:off x="5093927" y="4168405"/>
            <a:ext cx="1360449" cy="2869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0450" y="2150699"/>
            <a:ext cx="795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Misa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10s-20s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467" y="3823720"/>
            <a:ext cx="2981419" cy="9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Tra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cứu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trên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MISA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73" y="2840550"/>
            <a:ext cx="6858000" cy="3514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281" y="3001267"/>
            <a:ext cx="2173210" cy="3193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52773" y="1950644"/>
            <a:ext cx="952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link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Misa </a:t>
            </a:r>
            <a:r>
              <a:rPr lang="en-US" dirty="0" err="1" smtClean="0"/>
              <a:t>được</a:t>
            </a:r>
            <a:r>
              <a:rPr lang="en-US" dirty="0" smtClean="0"/>
              <a:t> 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r>
              <a:rPr lang="en-US" dirty="0" smtClean="0"/>
              <a:t> </a:t>
            </a:r>
            <a:r>
              <a:rPr lang="en-US" dirty="0" err="1" smtClean="0"/>
              <a:t>zalo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misa</a:t>
            </a:r>
            <a:r>
              <a:rPr lang="en-US" dirty="0" smtClean="0"/>
              <a:t>, </a:t>
            </a:r>
            <a:r>
              <a:rPr lang="en-US" dirty="0" err="1" smtClean="0"/>
              <a:t>hoăc</a:t>
            </a:r>
            <a:r>
              <a:rPr lang="en-US" dirty="0" smtClean="0"/>
              <a:t> download PDF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Notched Right Arrow 14"/>
          <p:cNvSpPr/>
          <p:nvPr/>
        </p:nvSpPr>
        <p:spPr>
          <a:xfrm>
            <a:off x="7515802" y="4454454"/>
            <a:ext cx="1360449" cy="2869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73" y="388021"/>
            <a:ext cx="10772775" cy="6713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Báo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cáo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74" y="6355275"/>
            <a:ext cx="1537126" cy="36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86" y="6376657"/>
            <a:ext cx="386988" cy="371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60" y="3802259"/>
            <a:ext cx="4348976" cy="2273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28" y="1914823"/>
            <a:ext cx="1586885" cy="1586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526" y="1962442"/>
            <a:ext cx="1795810" cy="15392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325" y="2263525"/>
            <a:ext cx="4106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……v…v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691" y="5891440"/>
            <a:ext cx="490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Tuỳ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chỉnh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bổ</a:t>
            </a:r>
            <a:r>
              <a:rPr lang="en-US" i="1" dirty="0" smtClean="0">
                <a:solidFill>
                  <a:srgbClr val="FF0000"/>
                </a:solidFill>
              </a:rPr>
              <a:t> sung </a:t>
            </a:r>
            <a:r>
              <a:rPr lang="en-US" i="1" dirty="0" err="1">
                <a:solidFill>
                  <a:srgbClr val="FF0000"/>
                </a:solidFill>
              </a:rPr>
              <a:t>c</a:t>
            </a:r>
            <a:r>
              <a:rPr lang="en-US" i="1" dirty="0" err="1" smtClean="0">
                <a:solidFill>
                  <a:srgbClr val="FF0000"/>
                </a:solidFill>
              </a:rPr>
              <a:t>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mẫu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theo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cầu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131</TotalTime>
  <Words>294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</vt:lpstr>
      <vt:lpstr>PowerPoint Presentation</vt:lpstr>
      <vt:lpstr>Kênh mua/bán vé</vt:lpstr>
      <vt:lpstr>Sơ đồ mua/bán vé online qua website</vt:lpstr>
      <vt:lpstr>Thanh toán khi mua vé online qua website</vt:lpstr>
      <vt:lpstr>Sơ đồ mua/bán vé trực tiếp tại quầy</vt:lpstr>
      <vt:lpstr>Soát vé qua cổng</vt:lpstr>
      <vt:lpstr>Đồng bộ tự động với MISA</vt:lpstr>
      <vt:lpstr>Tra cứu trên hệ thống MISA</vt:lpstr>
      <vt:lpstr>Báo cáo</vt:lpstr>
      <vt:lpstr>Vourcher</vt:lpstr>
      <vt:lpstr>Đối tác bán vé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G-Ticket</dc:title>
  <dc:creator>HP</dc:creator>
  <cp:lastModifiedBy>HP</cp:lastModifiedBy>
  <cp:revision>100</cp:revision>
  <dcterms:created xsi:type="dcterms:W3CDTF">2024-10-24T07:59:47Z</dcterms:created>
  <dcterms:modified xsi:type="dcterms:W3CDTF">2024-10-24T10:36:14Z</dcterms:modified>
</cp:coreProperties>
</file>