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11"/>
  </p:notesMasterIdLst>
  <p:sldIdLst>
    <p:sldId id="269" r:id="rId3"/>
    <p:sldId id="275" r:id="rId4"/>
    <p:sldId id="271" r:id="rId5"/>
    <p:sldId id="260" r:id="rId6"/>
    <p:sldId id="272" r:id="rId7"/>
    <p:sldId id="273" r:id="rId8"/>
    <p:sldId id="268" r:id="rId9"/>
    <p:sldId id="27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FF1D"/>
    <a:srgbClr val="354800"/>
    <a:srgbClr val="75A7D5"/>
    <a:srgbClr val="183550"/>
    <a:srgbClr val="7EADD8"/>
    <a:srgbClr val="D17100"/>
    <a:srgbClr val="594029"/>
    <a:srgbClr val="5C4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4E2BFFC-179A-4DA5-A2FF-EF6606765F17}" type="datetimeFigureOut">
              <a:rPr lang="en-US"/>
              <a:pPr>
                <a:defRPr/>
              </a:pPr>
              <a:t>10/31/2020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B979B6-8E7C-4E90-8C9D-F537DFD70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317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DB1659D-156F-4711-8CB8-4F8A9C3A0FE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7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160338" y="144463"/>
            <a:ext cx="8831262" cy="6561137"/>
          </a:xfrm>
          <a:prstGeom prst="roundRect">
            <a:avLst>
              <a:gd name="adj" fmla="val 391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7C39A-A897-4205-A1A2-A8B7004734B9}" type="datetimeFigureOut">
              <a:rPr lang="en-US"/>
              <a:pPr>
                <a:defRPr/>
              </a:pPr>
              <a:t>10/31/2020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38964-873E-48CD-B809-D0495F2FB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87F3F-AA3B-44D7-A2DA-5A18E8AF66DC}" type="datetimeFigureOut">
              <a:rPr lang="en-US"/>
              <a:pPr>
                <a:defRPr/>
              </a:pPr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41899-B3D5-4B51-83C6-BA8A09660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BAEBC-DA05-4611-8697-827B5A6B8B98}" type="datetimeFigureOut">
              <a:rPr lang="en-US"/>
              <a:pPr>
                <a:defRPr/>
              </a:pPr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47E3B-7B75-4559-B157-C7C7CF8F4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F5E58-FF9A-41A0-B5B8-48DF98A440E7}" type="datetimeFigureOut">
              <a:rPr lang="en-US"/>
              <a:pPr>
                <a:defRPr/>
              </a:pPr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F5B28-824A-468B-B109-D5EE8A0A13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CD54D-F1A6-4D57-ADB3-FB199EF812F2}" type="datetimeFigureOut">
              <a:rPr lang="en-US"/>
              <a:pPr>
                <a:defRPr/>
              </a:pPr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4A99B-5A07-41D3-B172-FFEEC4B2F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AF990-2A09-4A76-8F3B-37437E09C00E}" type="datetimeFigureOut">
              <a:rPr lang="en-US"/>
              <a:pPr>
                <a:defRPr/>
              </a:pPr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32FB5-1FAD-4841-BB6F-7D6A742AAD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CDA2D-3518-487B-88A3-5EE85D17D338}" type="datetimeFigureOut">
              <a:rPr lang="en-US"/>
              <a:pPr>
                <a:defRPr/>
              </a:pPr>
              <a:t>10/31/2020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3C8F6-56F4-4C59-9DCB-FB3BBC127A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1C115-A100-4C7C-A4D9-76BD15B74E81}" type="datetimeFigureOut">
              <a:rPr lang="en-US"/>
              <a:pPr>
                <a:defRPr/>
              </a:pPr>
              <a:t>10/31/2020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26058-7F0B-45C8-A299-93ED8D78D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5604D-8173-49A2-BEA5-22BA4477EB6B}" type="datetimeFigureOut">
              <a:rPr lang="en-US"/>
              <a:pPr>
                <a:defRPr/>
              </a:pPr>
              <a:t>10/31/2020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09BC7-6840-49DB-B768-A9597C5E4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04A25-50A1-45F8-877C-4AD10354F812}" type="datetimeFigureOut">
              <a:rPr lang="en-US"/>
              <a:pPr>
                <a:defRPr/>
              </a:pPr>
              <a:t>10/31/2020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22FA7-6261-4C69-B50C-2350D2B6CB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911DA-2234-4AD9-803D-9AB6839416C9}" type="datetimeFigureOut">
              <a:rPr lang="en-US"/>
              <a:pPr>
                <a:defRPr/>
              </a:pPr>
              <a:t>10/31/2020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0FE2B-E63C-4281-B86C-1DE95AE902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BEA30-6327-49A2-B44E-FDE8C303038D}" type="datetimeFigureOut">
              <a:rPr lang="en-US"/>
              <a:pPr>
                <a:defRPr/>
              </a:pPr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D47A4-D426-42EB-B1A7-D696A364C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92B3D-5616-4E8D-B562-B7A66DA83BF2}" type="datetimeFigureOut">
              <a:rPr lang="en-US"/>
              <a:pPr>
                <a:defRPr/>
              </a:pPr>
              <a:t>10/31/2020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58206-35B9-4184-B3D2-EF9152AC0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8361D-A0AC-4A82-AFA4-E1B3D34737D3}" type="datetimeFigureOut">
              <a:rPr lang="en-US"/>
              <a:pPr>
                <a:defRPr/>
              </a:pPr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E4A71-FB77-460C-8FB4-1BBD1F2A0B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8CAE7-D8CC-45F4-A902-3C28C2209FC9}" type="datetimeFigureOut">
              <a:rPr lang="en-US"/>
              <a:pPr>
                <a:defRPr/>
              </a:pPr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59515-B531-48F0-95CE-7F85C79B6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E7B0C-1890-4BF1-9CB4-D72629C2E4C7}" type="datetimeFigureOut">
              <a:rPr lang="en-US"/>
              <a:pPr>
                <a:defRPr/>
              </a:pPr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05388-CF32-439E-9C26-230A50D5B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D342E-19AA-44C7-ABE5-D1EECD6B7139}" type="datetimeFigureOut">
              <a:rPr lang="en-US"/>
              <a:pPr>
                <a:defRPr/>
              </a:pPr>
              <a:t>10/31/2020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F9750-9D39-4036-88C9-4C02927A4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5C8A7-0D9F-4745-ABAF-69E902C24926}" type="datetimeFigureOut">
              <a:rPr lang="en-US"/>
              <a:pPr>
                <a:defRPr/>
              </a:pPr>
              <a:t>10/31/2020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18A45-80BD-49CF-AE78-5C695A94C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B2FD0-AC7D-4CB9-AF95-82E3C13A4088}" type="datetimeFigureOut">
              <a:rPr lang="en-US"/>
              <a:pPr>
                <a:defRPr/>
              </a:pPr>
              <a:t>10/31/2020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13C45-2421-4665-A05E-9B68F3809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FF711-3B26-4CBA-8C6F-26E061F21A13}" type="datetimeFigureOut">
              <a:rPr lang="en-US"/>
              <a:pPr>
                <a:defRPr/>
              </a:pPr>
              <a:t>10/31/2020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1D47E-CE57-468E-8EFA-98B2548C9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2C65F-CA75-4972-B8D4-A61D5C21FADF}" type="datetimeFigureOut">
              <a:rPr lang="en-US"/>
              <a:pPr>
                <a:defRPr/>
              </a:pPr>
              <a:t>10/31/2020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A0386-7B89-42AE-B4A4-68B4BEAF0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38167-8B0C-42D9-B7D8-7BAFC1C8766A}" type="datetimeFigureOut">
              <a:rPr lang="en-US"/>
              <a:pPr>
                <a:defRPr/>
              </a:pPr>
              <a:t>10/31/2020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FB6DA-DF38-4721-B5AB-81958F0BC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500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DB27B17-DF5B-4052-AF52-E22451543DC1}" type="datetimeFigureOut">
              <a:rPr lang="en-US"/>
              <a:pPr>
                <a:defRPr/>
              </a:pPr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B8D138-3015-437F-96CA-A9A3E213B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A3629"/>
            </a:gs>
            <a:gs pos="100000">
              <a:srgbClr val="411B0E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12AE9E1-D834-49E7-AABD-97EF3D5F0A74}" type="datetimeFigureOut">
              <a:rPr lang="en-US"/>
              <a:pPr>
                <a:defRPr/>
              </a:pPr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9B54301-5507-444B-8B40-B0674023B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1A7763C4-A17F-4564-947D-6296315A4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" y="304800"/>
            <a:ext cx="7535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TIÊU ĐỀ</a:t>
            </a:r>
          </a:p>
        </p:txBody>
      </p:sp>
      <p:grpSp>
        <p:nvGrpSpPr>
          <p:cNvPr id="5" name="Group 12">
            <a:extLst>
              <a:ext uri="{FF2B5EF4-FFF2-40B4-BE49-F238E27FC236}">
                <a16:creationId xmlns:a16="http://schemas.microsoft.com/office/drawing/2014/main" id="{AC2D7315-52DE-43FA-BF58-745525D5DCEE}"/>
              </a:ext>
            </a:extLst>
          </p:cNvPr>
          <p:cNvGrpSpPr>
            <a:grpSpLocks/>
          </p:cNvGrpSpPr>
          <p:nvPr/>
        </p:nvGrpSpPr>
        <p:grpSpPr bwMode="auto">
          <a:xfrm>
            <a:off x="1320800" y="1190625"/>
            <a:ext cx="6310313" cy="5365750"/>
            <a:chOff x="1365362" y="1190172"/>
            <a:chExt cx="6310086" cy="5366751"/>
          </a:xfrm>
        </p:grpSpPr>
        <p:grpSp>
          <p:nvGrpSpPr>
            <p:cNvPr id="6" name="Group 10">
              <a:extLst>
                <a:ext uri="{FF2B5EF4-FFF2-40B4-BE49-F238E27FC236}">
                  <a16:creationId xmlns:a16="http://schemas.microsoft.com/office/drawing/2014/main" id="{C7903142-3930-4A0C-8A3F-5F4AA043C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5362" y="1190172"/>
              <a:ext cx="6310086" cy="1748660"/>
              <a:chOff x="1728357" y="1304449"/>
              <a:chExt cx="5477985" cy="1518067"/>
            </a:xfrm>
          </p:grpSpPr>
          <p:grpSp>
            <p:nvGrpSpPr>
              <p:cNvPr id="25" name="Group 7">
                <a:extLst>
                  <a:ext uri="{FF2B5EF4-FFF2-40B4-BE49-F238E27FC236}">
                    <a16:creationId xmlns:a16="http://schemas.microsoft.com/office/drawing/2014/main" id="{8B717638-BD0F-4AF2-B143-98B5A8A677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30" name="Picture 345" descr="shadow_1_m">
                  <a:extLst>
                    <a:ext uri="{FF2B5EF4-FFF2-40B4-BE49-F238E27FC236}">
                      <a16:creationId xmlns:a16="http://schemas.microsoft.com/office/drawing/2014/main" id="{BED3B183-3823-4CEA-AABC-A7C8F817E02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1355B86-E9FE-458E-94DB-098E7C8512D8}"/>
                    </a:ext>
                  </a:extLst>
                </p:cNvPr>
                <p:cNvSpPr/>
                <p:nvPr/>
              </p:nvSpPr>
              <p:spPr>
                <a:xfrm>
                  <a:off x="2286492" y="1454697"/>
                  <a:ext cx="4640094" cy="1250223"/>
                </a:xfrm>
                <a:prstGeom prst="rect">
                  <a:avLst/>
                </a:prstGeom>
                <a:solidFill>
                  <a:schemeClr val="accent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FC214E18-F30B-4E86-BA81-4A72A9567747}"/>
                    </a:ext>
                  </a:extLst>
                </p:cNvPr>
                <p:cNvSpPr/>
                <p:nvPr/>
              </p:nvSpPr>
              <p:spPr>
                <a:xfrm>
                  <a:off x="2392606" y="1560834"/>
                  <a:ext cx="4443025" cy="102967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26" name="Group 6">
                <a:extLst>
                  <a:ext uri="{FF2B5EF4-FFF2-40B4-BE49-F238E27FC236}">
                    <a16:creationId xmlns:a16="http://schemas.microsoft.com/office/drawing/2014/main" id="{773CD2B9-2B2C-4894-B16F-43EA83301E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27" name="Right Triangle 26">
                  <a:extLst>
                    <a:ext uri="{FF2B5EF4-FFF2-40B4-BE49-F238E27FC236}">
                      <a16:creationId xmlns:a16="http://schemas.microsoft.com/office/drawing/2014/main" id="{95DC92C2-F834-40E2-8379-E5B258711AF7}"/>
                    </a:ext>
                  </a:extLst>
                </p:cNvPr>
                <p:cNvSpPr/>
                <p:nvPr/>
              </p:nvSpPr>
              <p:spPr>
                <a:xfrm flipH="1">
                  <a:off x="2114228" y="2473345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8" name="Right Triangle 27">
                  <a:extLst>
                    <a:ext uri="{FF2B5EF4-FFF2-40B4-BE49-F238E27FC236}">
                      <a16:creationId xmlns:a16="http://schemas.microsoft.com/office/drawing/2014/main" id="{9527441A-2886-4A09-BF24-3E253E2FF057}"/>
                    </a:ext>
                  </a:extLst>
                </p:cNvPr>
                <p:cNvSpPr/>
                <p:nvPr/>
              </p:nvSpPr>
              <p:spPr>
                <a:xfrm flipH="1">
                  <a:off x="3449616" y="1304449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9" name="Trapezoid 2">
                  <a:extLst>
                    <a:ext uri="{FF2B5EF4-FFF2-40B4-BE49-F238E27FC236}">
                      <a16:creationId xmlns:a16="http://schemas.microsoft.com/office/drawing/2014/main" id="{38F65C87-228E-4900-ACA1-B76247D24B26}"/>
                    </a:ext>
                  </a:extLst>
                </p:cNvPr>
                <p:cNvSpPr/>
                <p:nvPr/>
              </p:nvSpPr>
              <p:spPr>
                <a:xfrm rot="19191503">
                  <a:off x="1728357" y="157048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7" name="Group 46">
              <a:extLst>
                <a:ext uri="{FF2B5EF4-FFF2-40B4-BE49-F238E27FC236}">
                  <a16:creationId xmlns:a16="http://schemas.microsoft.com/office/drawing/2014/main" id="{8B007C68-6EA8-4492-BE76-6C3DE2D039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5362" y="3004323"/>
              <a:ext cx="6310086" cy="1748660"/>
              <a:chOff x="1728357" y="1304449"/>
              <a:chExt cx="5477985" cy="1518067"/>
            </a:xfrm>
          </p:grpSpPr>
          <p:grpSp>
            <p:nvGrpSpPr>
              <p:cNvPr id="17" name="Group 49">
                <a:extLst>
                  <a:ext uri="{FF2B5EF4-FFF2-40B4-BE49-F238E27FC236}">
                    <a16:creationId xmlns:a16="http://schemas.microsoft.com/office/drawing/2014/main" id="{C83AAB97-76D3-4490-943B-6FB0C238A0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22" name="Picture 345" descr="shadow_1_m">
                  <a:extLst>
                    <a:ext uri="{FF2B5EF4-FFF2-40B4-BE49-F238E27FC236}">
                      <a16:creationId xmlns:a16="http://schemas.microsoft.com/office/drawing/2014/main" id="{35D8C144-FE8F-4101-AE1A-207932C0AC5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6E71BAE-4BE0-4C12-A317-F1E25EC64BAC}"/>
                    </a:ext>
                  </a:extLst>
                </p:cNvPr>
                <p:cNvSpPr/>
                <p:nvPr/>
              </p:nvSpPr>
              <p:spPr>
                <a:xfrm>
                  <a:off x="2286492" y="1455304"/>
                  <a:ext cx="4640094" cy="1250224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969D305-D1DE-42F3-ADC4-89AFEFC5707D}"/>
                    </a:ext>
                  </a:extLst>
                </p:cNvPr>
                <p:cNvSpPr/>
                <p:nvPr/>
              </p:nvSpPr>
              <p:spPr>
                <a:xfrm>
                  <a:off x="2392606" y="1561442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18" name="Group 50">
                <a:extLst>
                  <a:ext uri="{FF2B5EF4-FFF2-40B4-BE49-F238E27FC236}">
                    <a16:creationId xmlns:a16="http://schemas.microsoft.com/office/drawing/2014/main" id="{0E9DF132-3A11-4D9B-A018-8A5EABEAD6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19" name="Right Triangle 18">
                  <a:extLst>
                    <a:ext uri="{FF2B5EF4-FFF2-40B4-BE49-F238E27FC236}">
                      <a16:creationId xmlns:a16="http://schemas.microsoft.com/office/drawing/2014/main" id="{573B808D-AC35-41B2-B0C2-0BDF031957B2}"/>
                    </a:ext>
                  </a:extLst>
                </p:cNvPr>
                <p:cNvSpPr/>
                <p:nvPr/>
              </p:nvSpPr>
              <p:spPr>
                <a:xfrm flipH="1">
                  <a:off x="2114228" y="2473953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0" name="Right Triangle 19">
                  <a:extLst>
                    <a:ext uri="{FF2B5EF4-FFF2-40B4-BE49-F238E27FC236}">
                      <a16:creationId xmlns:a16="http://schemas.microsoft.com/office/drawing/2014/main" id="{92238300-BEBF-4A88-97D1-D32CE1B04DE3}"/>
                    </a:ext>
                  </a:extLst>
                </p:cNvPr>
                <p:cNvSpPr/>
                <p:nvPr/>
              </p:nvSpPr>
              <p:spPr>
                <a:xfrm flipH="1">
                  <a:off x="3449616" y="1305057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1" name="Trapezoid 2">
                  <a:extLst>
                    <a:ext uri="{FF2B5EF4-FFF2-40B4-BE49-F238E27FC236}">
                      <a16:creationId xmlns:a16="http://schemas.microsoft.com/office/drawing/2014/main" id="{16776F7A-2773-4135-9DA0-394D073976E2}"/>
                    </a:ext>
                  </a:extLst>
                </p:cNvPr>
                <p:cNvSpPr/>
                <p:nvPr/>
              </p:nvSpPr>
              <p:spPr>
                <a:xfrm rot="19191503">
                  <a:off x="1728357" y="1571091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8" name="Group 63">
              <a:extLst>
                <a:ext uri="{FF2B5EF4-FFF2-40B4-BE49-F238E27FC236}">
                  <a16:creationId xmlns:a16="http://schemas.microsoft.com/office/drawing/2014/main" id="{3EDB4A5C-54C2-49CD-93A1-47F64755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5362" y="4808263"/>
              <a:ext cx="6310086" cy="1748660"/>
              <a:chOff x="1728357" y="1304449"/>
              <a:chExt cx="5477985" cy="1518067"/>
            </a:xfrm>
          </p:grpSpPr>
          <p:grpSp>
            <p:nvGrpSpPr>
              <p:cNvPr id="9" name="Group 67">
                <a:extLst>
                  <a:ext uri="{FF2B5EF4-FFF2-40B4-BE49-F238E27FC236}">
                    <a16:creationId xmlns:a16="http://schemas.microsoft.com/office/drawing/2014/main" id="{BAFBA1C2-8C3C-44B0-8F86-4AB9A6F060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14" name="Picture 345" descr="shadow_1_m">
                  <a:extLst>
                    <a:ext uri="{FF2B5EF4-FFF2-40B4-BE49-F238E27FC236}">
                      <a16:creationId xmlns:a16="http://schemas.microsoft.com/office/drawing/2014/main" id="{F3D60953-41AF-4178-A495-C56D5DB1CE3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EFF4526-80A3-4952-918C-EC7C27FB3C64}"/>
                    </a:ext>
                  </a:extLst>
                </p:cNvPr>
                <p:cNvSpPr/>
                <p:nvPr/>
              </p:nvSpPr>
              <p:spPr>
                <a:xfrm>
                  <a:off x="2286492" y="1455127"/>
                  <a:ext cx="4640094" cy="1250224"/>
                </a:xfrm>
                <a:prstGeom prst="rect">
                  <a:avLst/>
                </a:prstGeom>
                <a:solidFill>
                  <a:schemeClr val="tx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5D029E6-6DC8-4449-ADED-BA1C872C17EA}"/>
                    </a:ext>
                  </a:extLst>
                </p:cNvPr>
                <p:cNvSpPr/>
                <p:nvPr/>
              </p:nvSpPr>
              <p:spPr>
                <a:xfrm>
                  <a:off x="2392606" y="1561266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10" name="Group 68">
                <a:extLst>
                  <a:ext uri="{FF2B5EF4-FFF2-40B4-BE49-F238E27FC236}">
                    <a16:creationId xmlns:a16="http://schemas.microsoft.com/office/drawing/2014/main" id="{77F3FEC1-0023-4604-B267-ED093E842E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11" name="Right Triangle 10">
                  <a:extLst>
                    <a:ext uri="{FF2B5EF4-FFF2-40B4-BE49-F238E27FC236}">
                      <a16:creationId xmlns:a16="http://schemas.microsoft.com/office/drawing/2014/main" id="{CADA8BFB-5346-4F1E-9577-8D014FD7A640}"/>
                    </a:ext>
                  </a:extLst>
                </p:cNvPr>
                <p:cNvSpPr/>
                <p:nvPr/>
              </p:nvSpPr>
              <p:spPr>
                <a:xfrm flipH="1">
                  <a:off x="2114228" y="2473777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2" name="Right Triangle 11">
                  <a:extLst>
                    <a:ext uri="{FF2B5EF4-FFF2-40B4-BE49-F238E27FC236}">
                      <a16:creationId xmlns:a16="http://schemas.microsoft.com/office/drawing/2014/main" id="{37F33E18-07EB-4888-BF96-3F7DDE2EEA19}"/>
                    </a:ext>
                  </a:extLst>
                </p:cNvPr>
                <p:cNvSpPr/>
                <p:nvPr/>
              </p:nvSpPr>
              <p:spPr>
                <a:xfrm flipH="1">
                  <a:off x="3449616" y="1304881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3" name="Trapezoid 2">
                  <a:extLst>
                    <a:ext uri="{FF2B5EF4-FFF2-40B4-BE49-F238E27FC236}">
                      <a16:creationId xmlns:a16="http://schemas.microsoft.com/office/drawing/2014/main" id="{1268C9A3-024E-4189-A84D-C8EBDEB7A347}"/>
                    </a:ext>
                  </a:extLst>
                </p:cNvPr>
                <p:cNvSpPr/>
                <p:nvPr/>
              </p:nvSpPr>
              <p:spPr>
                <a:xfrm rot="19191503">
                  <a:off x="1728357" y="157091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33" name="5-Point Star 87">
            <a:extLst>
              <a:ext uri="{FF2B5EF4-FFF2-40B4-BE49-F238E27FC236}">
                <a16:creationId xmlns:a16="http://schemas.microsoft.com/office/drawing/2014/main" id="{BB727477-6E06-4584-94DC-8AD65F329C60}"/>
              </a:ext>
            </a:extLst>
          </p:cNvPr>
          <p:cNvSpPr/>
          <p:nvPr/>
        </p:nvSpPr>
        <p:spPr bwMode="auto">
          <a:xfrm>
            <a:off x="6245225" y="3578225"/>
            <a:ext cx="561975" cy="568325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B505028-909B-4EC4-8825-447E52F47376}"/>
              </a:ext>
            </a:extLst>
          </p:cNvPr>
          <p:cNvGrpSpPr/>
          <p:nvPr/>
        </p:nvGrpSpPr>
        <p:grpSpPr>
          <a:xfrm>
            <a:off x="6258493" y="5486399"/>
            <a:ext cx="617269" cy="455157"/>
            <a:chOff x="5210175" y="2278856"/>
            <a:chExt cx="235744" cy="173831"/>
          </a:xfrm>
          <a:solidFill>
            <a:schemeClr val="tx2"/>
          </a:solidFill>
        </p:grpSpPr>
        <p:sp>
          <p:nvSpPr>
            <p:cNvPr id="35" name="Frame 34">
              <a:extLst>
                <a:ext uri="{FF2B5EF4-FFF2-40B4-BE49-F238E27FC236}">
                  <a16:creationId xmlns:a16="http://schemas.microsoft.com/office/drawing/2014/main" id="{A4F8593E-90B6-4514-ACE5-25E8FCCC6852}"/>
                </a:ext>
              </a:extLst>
            </p:cNvPr>
            <p:cNvSpPr/>
            <p:nvPr/>
          </p:nvSpPr>
          <p:spPr>
            <a:xfrm>
              <a:off x="5226244" y="2278856"/>
              <a:ext cx="163128" cy="159546"/>
            </a:xfrm>
            <a:prstGeom prst="frame">
              <a:avLst>
                <a:gd name="adj1" fmla="val 555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Freeform 90">
              <a:extLst>
                <a:ext uri="{FF2B5EF4-FFF2-40B4-BE49-F238E27FC236}">
                  <a16:creationId xmlns:a16="http://schemas.microsoft.com/office/drawing/2014/main" id="{1D7D34B6-5220-40A6-9F24-EDB31F4C1544}"/>
                </a:ext>
              </a:extLst>
            </p:cNvPr>
            <p:cNvSpPr/>
            <p:nvPr/>
          </p:nvSpPr>
          <p:spPr>
            <a:xfrm>
              <a:off x="5210175" y="2297000"/>
              <a:ext cx="235744" cy="155687"/>
            </a:xfrm>
            <a:custGeom>
              <a:avLst/>
              <a:gdLst>
                <a:gd name="connsiteX0" fmla="*/ 66675 w 235744"/>
                <a:gd name="connsiteY0" fmla="*/ 78582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78582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744" h="155687">
                  <a:moveTo>
                    <a:pt x="66675" y="86631"/>
                  </a:moveTo>
                  <a:cubicBezTo>
                    <a:pt x="49212" y="67581"/>
                    <a:pt x="34131" y="53293"/>
                    <a:pt x="0" y="50912"/>
                  </a:cubicBezTo>
                  <a:cubicBezTo>
                    <a:pt x="34132" y="78693"/>
                    <a:pt x="65881" y="113618"/>
                    <a:pt x="80963" y="155687"/>
                  </a:cubicBezTo>
                  <a:cubicBezTo>
                    <a:pt x="108745" y="94568"/>
                    <a:pt x="141287" y="31068"/>
                    <a:pt x="235744" y="905"/>
                  </a:cubicBezTo>
                  <a:cubicBezTo>
                    <a:pt x="157957" y="-6239"/>
                    <a:pt x="103981" y="29481"/>
                    <a:pt x="66675" y="86631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22D5BA9-5965-43B8-A07E-8257AABEF98C}"/>
              </a:ext>
            </a:extLst>
          </p:cNvPr>
          <p:cNvGrpSpPr/>
          <p:nvPr/>
        </p:nvGrpSpPr>
        <p:grpSpPr>
          <a:xfrm>
            <a:off x="6204156" y="1682472"/>
            <a:ext cx="638779" cy="718295"/>
            <a:chOff x="4290008" y="4767262"/>
            <a:chExt cx="902113" cy="1014412"/>
          </a:xfrm>
          <a:solidFill>
            <a:schemeClr val="accent3"/>
          </a:solidFill>
        </p:grpSpPr>
        <p:sp>
          <p:nvSpPr>
            <p:cNvPr id="38" name="Freeform 92">
              <a:extLst>
                <a:ext uri="{FF2B5EF4-FFF2-40B4-BE49-F238E27FC236}">
                  <a16:creationId xmlns:a16="http://schemas.microsoft.com/office/drawing/2014/main" id="{C7C4225B-EB63-47A4-9126-BD9EC093FB91}"/>
                </a:ext>
              </a:extLst>
            </p:cNvPr>
            <p:cNvSpPr/>
            <p:nvPr/>
          </p:nvSpPr>
          <p:spPr>
            <a:xfrm>
              <a:off x="4444110" y="4922044"/>
              <a:ext cx="602358" cy="590550"/>
            </a:xfrm>
            <a:custGeom>
              <a:avLst/>
              <a:gdLst>
                <a:gd name="connsiteX0" fmla="*/ 107157 w 564357"/>
                <a:gd name="connsiteY0" fmla="*/ 600075 h 600075"/>
                <a:gd name="connsiteX1" fmla="*/ 107157 w 564357"/>
                <a:gd name="connsiteY1" fmla="*/ 531019 h 600075"/>
                <a:gd name="connsiteX2" fmla="*/ 0 w 564357"/>
                <a:gd name="connsiteY2" fmla="*/ 173831 h 600075"/>
                <a:gd name="connsiteX3" fmla="*/ 283369 w 564357"/>
                <a:gd name="connsiteY3" fmla="*/ 0 h 600075"/>
                <a:gd name="connsiteX4" fmla="*/ 526257 w 564357"/>
                <a:gd name="connsiteY4" fmla="*/ 138112 h 600075"/>
                <a:gd name="connsiteX5" fmla="*/ 564357 w 564357"/>
                <a:gd name="connsiteY5" fmla="*/ 407194 h 600075"/>
                <a:gd name="connsiteX6" fmla="*/ 445294 w 564357"/>
                <a:gd name="connsiteY6" fmla="*/ 557212 h 600075"/>
                <a:gd name="connsiteX7" fmla="*/ 445294 w 564357"/>
                <a:gd name="connsiteY7" fmla="*/ 588169 h 600075"/>
                <a:gd name="connsiteX8" fmla="*/ 342900 w 564357"/>
                <a:gd name="connsiteY8" fmla="*/ 588169 h 600075"/>
                <a:gd name="connsiteX9" fmla="*/ 342900 w 564357"/>
                <a:gd name="connsiteY9" fmla="*/ 481012 h 600075"/>
                <a:gd name="connsiteX10" fmla="*/ 476250 w 564357"/>
                <a:gd name="connsiteY10" fmla="*/ 307181 h 600075"/>
                <a:gd name="connsiteX11" fmla="*/ 285750 w 564357"/>
                <a:gd name="connsiteY11" fmla="*/ 119062 h 600075"/>
                <a:gd name="connsiteX12" fmla="*/ 92869 w 564357"/>
                <a:gd name="connsiteY12" fmla="*/ 316706 h 600075"/>
                <a:gd name="connsiteX13" fmla="*/ 207169 w 564357"/>
                <a:gd name="connsiteY13" fmla="*/ 485775 h 600075"/>
                <a:gd name="connsiteX14" fmla="*/ 207169 w 564357"/>
                <a:gd name="connsiteY14" fmla="*/ 592931 h 600075"/>
                <a:gd name="connsiteX15" fmla="*/ 107157 w 564357"/>
                <a:gd name="connsiteY15" fmla="*/ 600075 h 600075"/>
                <a:gd name="connsiteX0" fmla="*/ 109538 w 564357"/>
                <a:gd name="connsiteY0" fmla="*/ 590550 h 592931"/>
                <a:gd name="connsiteX1" fmla="*/ 107157 w 564357"/>
                <a:gd name="connsiteY1" fmla="*/ 531019 h 592931"/>
                <a:gd name="connsiteX2" fmla="*/ 0 w 564357"/>
                <a:gd name="connsiteY2" fmla="*/ 173831 h 592931"/>
                <a:gd name="connsiteX3" fmla="*/ 283369 w 564357"/>
                <a:gd name="connsiteY3" fmla="*/ 0 h 592931"/>
                <a:gd name="connsiteX4" fmla="*/ 526257 w 564357"/>
                <a:gd name="connsiteY4" fmla="*/ 138112 h 592931"/>
                <a:gd name="connsiteX5" fmla="*/ 564357 w 564357"/>
                <a:gd name="connsiteY5" fmla="*/ 407194 h 592931"/>
                <a:gd name="connsiteX6" fmla="*/ 445294 w 564357"/>
                <a:gd name="connsiteY6" fmla="*/ 557212 h 592931"/>
                <a:gd name="connsiteX7" fmla="*/ 445294 w 564357"/>
                <a:gd name="connsiteY7" fmla="*/ 588169 h 592931"/>
                <a:gd name="connsiteX8" fmla="*/ 342900 w 564357"/>
                <a:gd name="connsiteY8" fmla="*/ 588169 h 592931"/>
                <a:gd name="connsiteX9" fmla="*/ 342900 w 564357"/>
                <a:gd name="connsiteY9" fmla="*/ 481012 h 592931"/>
                <a:gd name="connsiteX10" fmla="*/ 476250 w 564357"/>
                <a:gd name="connsiteY10" fmla="*/ 307181 h 592931"/>
                <a:gd name="connsiteX11" fmla="*/ 285750 w 564357"/>
                <a:gd name="connsiteY11" fmla="*/ 119062 h 592931"/>
                <a:gd name="connsiteX12" fmla="*/ 92869 w 564357"/>
                <a:gd name="connsiteY12" fmla="*/ 316706 h 592931"/>
                <a:gd name="connsiteX13" fmla="*/ 207169 w 564357"/>
                <a:gd name="connsiteY13" fmla="*/ 485775 h 592931"/>
                <a:gd name="connsiteX14" fmla="*/ 207169 w 564357"/>
                <a:gd name="connsiteY14" fmla="*/ 592931 h 592931"/>
                <a:gd name="connsiteX15" fmla="*/ 109538 w 564357"/>
                <a:gd name="connsiteY15" fmla="*/ 590550 h 592931"/>
                <a:gd name="connsiteX0" fmla="*/ 121444 w 576263"/>
                <a:gd name="connsiteY0" fmla="*/ 590550 h 592931"/>
                <a:gd name="connsiteX1" fmla="*/ 119063 w 576263"/>
                <a:gd name="connsiteY1" fmla="*/ 531019 h 592931"/>
                <a:gd name="connsiteX2" fmla="*/ 11906 w 576263"/>
                <a:gd name="connsiteY2" fmla="*/ 173831 h 592931"/>
                <a:gd name="connsiteX3" fmla="*/ 295275 w 576263"/>
                <a:gd name="connsiteY3" fmla="*/ 0 h 592931"/>
                <a:gd name="connsiteX4" fmla="*/ 538163 w 576263"/>
                <a:gd name="connsiteY4" fmla="*/ 138112 h 592931"/>
                <a:gd name="connsiteX5" fmla="*/ 576263 w 576263"/>
                <a:gd name="connsiteY5" fmla="*/ 407194 h 592931"/>
                <a:gd name="connsiteX6" fmla="*/ 457200 w 576263"/>
                <a:gd name="connsiteY6" fmla="*/ 557212 h 592931"/>
                <a:gd name="connsiteX7" fmla="*/ 457200 w 576263"/>
                <a:gd name="connsiteY7" fmla="*/ 588169 h 592931"/>
                <a:gd name="connsiteX8" fmla="*/ 354806 w 576263"/>
                <a:gd name="connsiteY8" fmla="*/ 588169 h 592931"/>
                <a:gd name="connsiteX9" fmla="*/ 354806 w 576263"/>
                <a:gd name="connsiteY9" fmla="*/ 481012 h 592931"/>
                <a:gd name="connsiteX10" fmla="*/ 488156 w 576263"/>
                <a:gd name="connsiteY10" fmla="*/ 307181 h 592931"/>
                <a:gd name="connsiteX11" fmla="*/ 297656 w 576263"/>
                <a:gd name="connsiteY11" fmla="*/ 119062 h 592931"/>
                <a:gd name="connsiteX12" fmla="*/ 104775 w 576263"/>
                <a:gd name="connsiteY12" fmla="*/ 316706 h 592931"/>
                <a:gd name="connsiteX13" fmla="*/ 219075 w 576263"/>
                <a:gd name="connsiteY13" fmla="*/ 485775 h 592931"/>
                <a:gd name="connsiteX14" fmla="*/ 219075 w 576263"/>
                <a:gd name="connsiteY14" fmla="*/ 592931 h 592931"/>
                <a:gd name="connsiteX15" fmla="*/ 121444 w 576263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97304"/>
                <a:gd name="connsiteY0" fmla="*/ 590550 h 592931"/>
                <a:gd name="connsiteX1" fmla="*/ 123129 w 597304"/>
                <a:gd name="connsiteY1" fmla="*/ 531019 h 592931"/>
                <a:gd name="connsiteX2" fmla="*/ 15972 w 597304"/>
                <a:gd name="connsiteY2" fmla="*/ 173831 h 592931"/>
                <a:gd name="connsiteX3" fmla="*/ 299341 w 597304"/>
                <a:gd name="connsiteY3" fmla="*/ 0 h 592931"/>
                <a:gd name="connsiteX4" fmla="*/ 542229 w 597304"/>
                <a:gd name="connsiteY4" fmla="*/ 138112 h 592931"/>
                <a:gd name="connsiteX5" fmla="*/ 580329 w 597304"/>
                <a:gd name="connsiteY5" fmla="*/ 407194 h 592931"/>
                <a:gd name="connsiteX6" fmla="*/ 461266 w 597304"/>
                <a:gd name="connsiteY6" fmla="*/ 557212 h 592931"/>
                <a:gd name="connsiteX7" fmla="*/ 461266 w 597304"/>
                <a:gd name="connsiteY7" fmla="*/ 588169 h 592931"/>
                <a:gd name="connsiteX8" fmla="*/ 358872 w 597304"/>
                <a:gd name="connsiteY8" fmla="*/ 588169 h 592931"/>
                <a:gd name="connsiteX9" fmla="*/ 358872 w 597304"/>
                <a:gd name="connsiteY9" fmla="*/ 481012 h 592931"/>
                <a:gd name="connsiteX10" fmla="*/ 492222 w 597304"/>
                <a:gd name="connsiteY10" fmla="*/ 307181 h 592931"/>
                <a:gd name="connsiteX11" fmla="*/ 301722 w 597304"/>
                <a:gd name="connsiteY11" fmla="*/ 119062 h 592931"/>
                <a:gd name="connsiteX12" fmla="*/ 108841 w 597304"/>
                <a:gd name="connsiteY12" fmla="*/ 316706 h 592931"/>
                <a:gd name="connsiteX13" fmla="*/ 223141 w 597304"/>
                <a:gd name="connsiteY13" fmla="*/ 485775 h 592931"/>
                <a:gd name="connsiteX14" fmla="*/ 223141 w 597304"/>
                <a:gd name="connsiteY14" fmla="*/ 592931 h 592931"/>
                <a:gd name="connsiteX15" fmla="*/ 125510 w 597304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53955"/>
                <a:gd name="connsiteY0" fmla="*/ 590550 h 592931"/>
                <a:gd name="connsiteX1" fmla="*/ 123129 w 553955"/>
                <a:gd name="connsiteY1" fmla="*/ 531019 h 592931"/>
                <a:gd name="connsiteX2" fmla="*/ 15972 w 553955"/>
                <a:gd name="connsiteY2" fmla="*/ 173831 h 592931"/>
                <a:gd name="connsiteX3" fmla="*/ 299341 w 553955"/>
                <a:gd name="connsiteY3" fmla="*/ 0 h 592931"/>
                <a:gd name="connsiteX4" fmla="*/ 549373 w 553955"/>
                <a:gd name="connsiteY4" fmla="*/ 133349 h 592931"/>
                <a:gd name="connsiteX5" fmla="*/ 461266 w 553955"/>
                <a:gd name="connsiteY5" fmla="*/ 557212 h 592931"/>
                <a:gd name="connsiteX6" fmla="*/ 461266 w 553955"/>
                <a:gd name="connsiteY6" fmla="*/ 588169 h 592931"/>
                <a:gd name="connsiteX7" fmla="*/ 358872 w 553955"/>
                <a:gd name="connsiteY7" fmla="*/ 588169 h 592931"/>
                <a:gd name="connsiteX8" fmla="*/ 358872 w 553955"/>
                <a:gd name="connsiteY8" fmla="*/ 481012 h 592931"/>
                <a:gd name="connsiteX9" fmla="*/ 492222 w 553955"/>
                <a:gd name="connsiteY9" fmla="*/ 307181 h 592931"/>
                <a:gd name="connsiteX10" fmla="*/ 301722 w 553955"/>
                <a:gd name="connsiteY10" fmla="*/ 119062 h 592931"/>
                <a:gd name="connsiteX11" fmla="*/ 108841 w 553955"/>
                <a:gd name="connsiteY11" fmla="*/ 316706 h 592931"/>
                <a:gd name="connsiteX12" fmla="*/ 223141 w 553955"/>
                <a:gd name="connsiteY12" fmla="*/ 485775 h 592931"/>
                <a:gd name="connsiteX13" fmla="*/ 223141 w 553955"/>
                <a:gd name="connsiteY13" fmla="*/ 592931 h 592931"/>
                <a:gd name="connsiteX14" fmla="*/ 125510 w 553955"/>
                <a:gd name="connsiteY14" fmla="*/ 590550 h 592931"/>
                <a:gd name="connsiteX0" fmla="*/ 125510 w 596292"/>
                <a:gd name="connsiteY0" fmla="*/ 590550 h 592931"/>
                <a:gd name="connsiteX1" fmla="*/ 123129 w 596292"/>
                <a:gd name="connsiteY1" fmla="*/ 531019 h 592931"/>
                <a:gd name="connsiteX2" fmla="*/ 15972 w 596292"/>
                <a:gd name="connsiteY2" fmla="*/ 173831 h 592931"/>
                <a:gd name="connsiteX3" fmla="*/ 299341 w 596292"/>
                <a:gd name="connsiteY3" fmla="*/ 0 h 592931"/>
                <a:gd name="connsiteX4" fmla="*/ 549373 w 596292"/>
                <a:gd name="connsiteY4" fmla="*/ 133349 h 592931"/>
                <a:gd name="connsiteX5" fmla="*/ 461266 w 596292"/>
                <a:gd name="connsiteY5" fmla="*/ 557212 h 592931"/>
                <a:gd name="connsiteX6" fmla="*/ 461266 w 596292"/>
                <a:gd name="connsiteY6" fmla="*/ 588169 h 592931"/>
                <a:gd name="connsiteX7" fmla="*/ 358872 w 596292"/>
                <a:gd name="connsiteY7" fmla="*/ 588169 h 592931"/>
                <a:gd name="connsiteX8" fmla="*/ 358872 w 596292"/>
                <a:gd name="connsiteY8" fmla="*/ 481012 h 592931"/>
                <a:gd name="connsiteX9" fmla="*/ 492222 w 596292"/>
                <a:gd name="connsiteY9" fmla="*/ 307181 h 592931"/>
                <a:gd name="connsiteX10" fmla="*/ 301722 w 596292"/>
                <a:gd name="connsiteY10" fmla="*/ 119062 h 592931"/>
                <a:gd name="connsiteX11" fmla="*/ 108841 w 596292"/>
                <a:gd name="connsiteY11" fmla="*/ 316706 h 592931"/>
                <a:gd name="connsiteX12" fmla="*/ 223141 w 596292"/>
                <a:gd name="connsiteY12" fmla="*/ 485775 h 592931"/>
                <a:gd name="connsiteX13" fmla="*/ 223141 w 596292"/>
                <a:gd name="connsiteY13" fmla="*/ 592931 h 592931"/>
                <a:gd name="connsiteX14" fmla="*/ 125510 w 596292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58872 w 602358"/>
                <a:gd name="connsiteY8" fmla="*/ 48101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11957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3406 h 590550"/>
                <a:gd name="connsiteX14" fmla="*/ 125510 w 602358"/>
                <a:gd name="connsiteY14" fmla="*/ 590550 h 59055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0760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5787 h 590550"/>
                <a:gd name="connsiteX14" fmla="*/ 125510 w 602358"/>
                <a:gd name="connsiteY14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2358" h="590550">
                  <a:moveTo>
                    <a:pt x="125510" y="590550"/>
                  </a:moveTo>
                  <a:cubicBezTo>
                    <a:pt x="124716" y="570706"/>
                    <a:pt x="123923" y="550863"/>
                    <a:pt x="123129" y="531019"/>
                  </a:cubicBezTo>
                  <a:cubicBezTo>
                    <a:pt x="42166" y="507206"/>
                    <a:pt x="-34034" y="338138"/>
                    <a:pt x="15972" y="173831"/>
                  </a:cubicBezTo>
                  <a:cubicBezTo>
                    <a:pt x="77090" y="44450"/>
                    <a:pt x="178691" y="3174"/>
                    <a:pt x="299341" y="0"/>
                  </a:cubicBezTo>
                  <a:cubicBezTo>
                    <a:pt x="439835" y="7937"/>
                    <a:pt x="499366" y="58737"/>
                    <a:pt x="549373" y="133349"/>
                  </a:cubicBezTo>
                  <a:cubicBezTo>
                    <a:pt x="688279" y="373856"/>
                    <a:pt x="516432" y="512365"/>
                    <a:pt x="461266" y="557212"/>
                  </a:cubicBezTo>
                  <a:lnTo>
                    <a:pt x="461266" y="588169"/>
                  </a:lnTo>
                  <a:lnTo>
                    <a:pt x="358872" y="588169"/>
                  </a:lnTo>
                  <a:lnTo>
                    <a:pt x="368397" y="500062"/>
                  </a:lnTo>
                  <a:cubicBezTo>
                    <a:pt x="440628" y="454818"/>
                    <a:pt x="486666" y="392906"/>
                    <a:pt x="492222" y="307181"/>
                  </a:cubicBezTo>
                  <a:cubicBezTo>
                    <a:pt x="483490" y="175419"/>
                    <a:pt x="384272" y="107949"/>
                    <a:pt x="304103" y="102393"/>
                  </a:cubicBezTo>
                  <a:cubicBezTo>
                    <a:pt x="172341" y="111125"/>
                    <a:pt x="116778" y="186531"/>
                    <a:pt x="108841" y="316706"/>
                  </a:cubicBezTo>
                  <a:cubicBezTo>
                    <a:pt x="113603" y="434975"/>
                    <a:pt x="175515" y="460375"/>
                    <a:pt x="215997" y="495300"/>
                  </a:cubicBezTo>
                  <a:lnTo>
                    <a:pt x="223141" y="585787"/>
                  </a:lnTo>
                  <a:lnTo>
                    <a:pt x="125510" y="59055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" name="Freeform 93">
              <a:extLst>
                <a:ext uri="{FF2B5EF4-FFF2-40B4-BE49-F238E27FC236}">
                  <a16:creationId xmlns:a16="http://schemas.microsoft.com/office/drawing/2014/main" id="{5BA26FA5-CECF-4C7B-B4BA-24FB1125C977}"/>
                </a:ext>
              </a:extLst>
            </p:cNvPr>
            <p:cNvSpPr/>
            <p:nvPr/>
          </p:nvSpPr>
          <p:spPr>
            <a:xfrm>
              <a:off x="4567238" y="5510213"/>
              <a:ext cx="346491" cy="271461"/>
            </a:xfrm>
            <a:custGeom>
              <a:avLst/>
              <a:gdLst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52411"/>
                <a:gd name="connsiteX1" fmla="*/ 345281 w 345281"/>
                <a:gd name="connsiteY1" fmla="*/ 0 h 252411"/>
                <a:gd name="connsiteX2" fmla="*/ 321468 w 345281"/>
                <a:gd name="connsiteY2" fmla="*/ 107156 h 252411"/>
                <a:gd name="connsiteX3" fmla="*/ 335756 w 345281"/>
                <a:gd name="connsiteY3" fmla="*/ 204787 h 252411"/>
                <a:gd name="connsiteX4" fmla="*/ 164306 w 345281"/>
                <a:gd name="connsiteY4" fmla="*/ 252411 h 252411"/>
                <a:gd name="connsiteX5" fmla="*/ 11906 w 345281"/>
                <a:gd name="connsiteY5" fmla="*/ 200025 h 252411"/>
                <a:gd name="connsiteX6" fmla="*/ 38100 w 345281"/>
                <a:gd name="connsiteY6" fmla="*/ 95250 h 252411"/>
                <a:gd name="connsiteX7" fmla="*/ 0 w 345281"/>
                <a:gd name="connsiteY7" fmla="*/ 0 h 252411"/>
                <a:gd name="connsiteX0" fmla="*/ 0 w 345281"/>
                <a:gd name="connsiteY0" fmla="*/ 0 h 252595"/>
                <a:gd name="connsiteX1" fmla="*/ 345281 w 345281"/>
                <a:gd name="connsiteY1" fmla="*/ 0 h 252595"/>
                <a:gd name="connsiteX2" fmla="*/ 321468 w 345281"/>
                <a:gd name="connsiteY2" fmla="*/ 107156 h 252595"/>
                <a:gd name="connsiteX3" fmla="*/ 335756 w 345281"/>
                <a:gd name="connsiteY3" fmla="*/ 204787 h 252595"/>
                <a:gd name="connsiteX4" fmla="*/ 164306 w 345281"/>
                <a:gd name="connsiteY4" fmla="*/ 252411 h 252595"/>
                <a:gd name="connsiteX5" fmla="*/ 11906 w 345281"/>
                <a:gd name="connsiteY5" fmla="*/ 200025 h 252595"/>
                <a:gd name="connsiteX6" fmla="*/ 38100 w 345281"/>
                <a:gd name="connsiteY6" fmla="*/ 95250 h 252595"/>
                <a:gd name="connsiteX7" fmla="*/ 0 w 345281"/>
                <a:gd name="connsiteY7" fmla="*/ 0 h 252595"/>
                <a:gd name="connsiteX0" fmla="*/ 0 w 345281"/>
                <a:gd name="connsiteY0" fmla="*/ 0 h 271527"/>
                <a:gd name="connsiteX1" fmla="*/ 345281 w 345281"/>
                <a:gd name="connsiteY1" fmla="*/ 0 h 271527"/>
                <a:gd name="connsiteX2" fmla="*/ 321468 w 345281"/>
                <a:gd name="connsiteY2" fmla="*/ 107156 h 271527"/>
                <a:gd name="connsiteX3" fmla="*/ 335756 w 345281"/>
                <a:gd name="connsiteY3" fmla="*/ 204787 h 271527"/>
                <a:gd name="connsiteX4" fmla="*/ 171449 w 345281"/>
                <a:gd name="connsiteY4" fmla="*/ 271461 h 271527"/>
                <a:gd name="connsiteX5" fmla="*/ 11906 w 345281"/>
                <a:gd name="connsiteY5" fmla="*/ 200025 h 271527"/>
                <a:gd name="connsiteX6" fmla="*/ 38100 w 345281"/>
                <a:gd name="connsiteY6" fmla="*/ 95250 h 271527"/>
                <a:gd name="connsiteX7" fmla="*/ 0 w 345281"/>
                <a:gd name="connsiteY7" fmla="*/ 0 h 271527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6941"/>
                <a:gd name="connsiteY0" fmla="*/ 0 h 271461"/>
                <a:gd name="connsiteX1" fmla="*/ 345281 w 346941"/>
                <a:gd name="connsiteY1" fmla="*/ 0 h 271461"/>
                <a:gd name="connsiteX2" fmla="*/ 321468 w 346941"/>
                <a:gd name="connsiteY2" fmla="*/ 107156 h 271461"/>
                <a:gd name="connsiteX3" fmla="*/ 335756 w 346941"/>
                <a:gd name="connsiteY3" fmla="*/ 204787 h 271461"/>
                <a:gd name="connsiteX4" fmla="*/ 171449 w 346941"/>
                <a:gd name="connsiteY4" fmla="*/ 271461 h 271461"/>
                <a:gd name="connsiteX5" fmla="*/ 11906 w 346941"/>
                <a:gd name="connsiteY5" fmla="*/ 200025 h 271461"/>
                <a:gd name="connsiteX6" fmla="*/ 38100 w 346941"/>
                <a:gd name="connsiteY6" fmla="*/ 95250 h 271461"/>
                <a:gd name="connsiteX7" fmla="*/ 0 w 346941"/>
                <a:gd name="connsiteY7" fmla="*/ 0 h 271461"/>
                <a:gd name="connsiteX0" fmla="*/ 0 w 346491"/>
                <a:gd name="connsiteY0" fmla="*/ 0 h 271461"/>
                <a:gd name="connsiteX1" fmla="*/ 345281 w 346491"/>
                <a:gd name="connsiteY1" fmla="*/ 0 h 271461"/>
                <a:gd name="connsiteX2" fmla="*/ 314324 w 346491"/>
                <a:gd name="connsiteY2" fmla="*/ 100012 h 271461"/>
                <a:gd name="connsiteX3" fmla="*/ 335756 w 346491"/>
                <a:gd name="connsiteY3" fmla="*/ 204787 h 271461"/>
                <a:gd name="connsiteX4" fmla="*/ 171449 w 346491"/>
                <a:gd name="connsiteY4" fmla="*/ 271461 h 271461"/>
                <a:gd name="connsiteX5" fmla="*/ 11906 w 346491"/>
                <a:gd name="connsiteY5" fmla="*/ 200025 h 271461"/>
                <a:gd name="connsiteX6" fmla="*/ 38100 w 346491"/>
                <a:gd name="connsiteY6" fmla="*/ 95250 h 271461"/>
                <a:gd name="connsiteX7" fmla="*/ 0 w 346491"/>
                <a:gd name="connsiteY7" fmla="*/ 0 h 2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491" h="271461">
                  <a:moveTo>
                    <a:pt x="0" y="0"/>
                  </a:moveTo>
                  <a:lnTo>
                    <a:pt x="345281" y="0"/>
                  </a:lnTo>
                  <a:cubicBezTo>
                    <a:pt x="351630" y="45244"/>
                    <a:pt x="331787" y="71436"/>
                    <a:pt x="314324" y="100012"/>
                  </a:cubicBezTo>
                  <a:cubicBezTo>
                    <a:pt x="330993" y="125412"/>
                    <a:pt x="352425" y="167481"/>
                    <a:pt x="335756" y="204787"/>
                  </a:cubicBezTo>
                  <a:cubicBezTo>
                    <a:pt x="283369" y="236537"/>
                    <a:pt x="223837" y="263523"/>
                    <a:pt x="171449" y="271461"/>
                  </a:cubicBezTo>
                  <a:cubicBezTo>
                    <a:pt x="111124" y="265906"/>
                    <a:pt x="69850" y="246062"/>
                    <a:pt x="11906" y="200025"/>
                  </a:cubicBezTo>
                  <a:cubicBezTo>
                    <a:pt x="3968" y="160338"/>
                    <a:pt x="5556" y="130175"/>
                    <a:pt x="38100" y="95250"/>
                  </a:cubicBezTo>
                  <a:cubicBezTo>
                    <a:pt x="20638" y="70644"/>
                    <a:pt x="3175" y="60325"/>
                    <a:pt x="0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" name="Rounded Rectangle 94">
              <a:extLst>
                <a:ext uri="{FF2B5EF4-FFF2-40B4-BE49-F238E27FC236}">
                  <a16:creationId xmlns:a16="http://schemas.microsoft.com/office/drawing/2014/main" id="{4C5C2166-5021-4824-8CF4-976916D4B63B}"/>
                </a:ext>
              </a:extLst>
            </p:cNvPr>
            <p:cNvSpPr/>
            <p:nvPr/>
          </p:nvSpPr>
          <p:spPr>
            <a:xfrm>
              <a:off x="4698201" y="4767262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" name="Rounded Rectangle 95">
              <a:extLst>
                <a:ext uri="{FF2B5EF4-FFF2-40B4-BE49-F238E27FC236}">
                  <a16:creationId xmlns:a16="http://schemas.microsoft.com/office/drawing/2014/main" id="{D38A4DB2-18D0-4380-A074-F42EE3AC1357}"/>
                </a:ext>
              </a:extLst>
            </p:cNvPr>
            <p:cNvSpPr/>
            <p:nvPr/>
          </p:nvSpPr>
          <p:spPr>
            <a:xfrm rot="2620869">
              <a:off x="5017892" y="4912519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2" name="Rounded Rectangle 96">
              <a:extLst>
                <a:ext uri="{FF2B5EF4-FFF2-40B4-BE49-F238E27FC236}">
                  <a16:creationId xmlns:a16="http://schemas.microsoft.com/office/drawing/2014/main" id="{D855330E-0509-468C-88BC-73C291C90003}"/>
                </a:ext>
              </a:extLst>
            </p:cNvPr>
            <p:cNvSpPr/>
            <p:nvPr/>
          </p:nvSpPr>
          <p:spPr>
            <a:xfrm rot="6417779">
              <a:off x="5094491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" name="Rounded Rectangle 97">
              <a:extLst>
                <a:ext uri="{FF2B5EF4-FFF2-40B4-BE49-F238E27FC236}">
                  <a16:creationId xmlns:a16="http://schemas.microsoft.com/office/drawing/2014/main" id="{37BA5952-D9B4-49E5-BAEB-8A80836D80FE}"/>
                </a:ext>
              </a:extLst>
            </p:cNvPr>
            <p:cNvSpPr/>
            <p:nvPr/>
          </p:nvSpPr>
          <p:spPr>
            <a:xfrm rot="18979131" flipH="1">
              <a:off x="4378730" y="4919661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Rounded Rectangle 98">
              <a:extLst>
                <a:ext uri="{FF2B5EF4-FFF2-40B4-BE49-F238E27FC236}">
                  <a16:creationId xmlns:a16="http://schemas.microsoft.com/office/drawing/2014/main" id="{1505E359-621E-41D4-B4F6-EFC0C5F623EE}"/>
                </a:ext>
              </a:extLst>
            </p:cNvPr>
            <p:cNvSpPr/>
            <p:nvPr/>
          </p:nvSpPr>
          <p:spPr>
            <a:xfrm rot="15182221" flipH="1">
              <a:off x="4311439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6E010791-1AFB-4AAD-882C-1EFBC2DEF652}"/>
              </a:ext>
            </a:extLst>
          </p:cNvPr>
          <p:cNvSpPr/>
          <p:nvPr/>
        </p:nvSpPr>
        <p:spPr>
          <a:xfrm>
            <a:off x="2851150" y="1806903"/>
            <a:ext cx="3206750" cy="5232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Phạm Lộc Blog chia sẻ với các bạn những mẫu PowerPoint đẹp.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04AD97-E611-4F32-BB0A-2BB9E147BBF2}"/>
              </a:ext>
            </a:extLst>
          </p:cNvPr>
          <p:cNvSpPr/>
          <p:nvPr/>
        </p:nvSpPr>
        <p:spPr>
          <a:xfrm>
            <a:off x="2851150" y="3600450"/>
            <a:ext cx="3206750" cy="52387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Phạm Lộc Blog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chia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sẻ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bạn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những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mẫu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PowerPoint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đẹp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76492CD-6464-4141-860C-4CEE8C4AE0DF}"/>
              </a:ext>
            </a:extLst>
          </p:cNvPr>
          <p:cNvSpPr/>
          <p:nvPr/>
        </p:nvSpPr>
        <p:spPr>
          <a:xfrm>
            <a:off x="2851150" y="5434013"/>
            <a:ext cx="3206750" cy="52228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Phạm Lộc Blog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chia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sẻ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bạn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những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mẫu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PowerPoint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đẹp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FEEE9D-F06A-4C7B-A22E-16F272413719}"/>
              </a:ext>
            </a:extLst>
          </p:cNvPr>
          <p:cNvSpPr/>
          <p:nvPr/>
        </p:nvSpPr>
        <p:spPr>
          <a:xfrm rot="19126099">
            <a:off x="1590675" y="1555750"/>
            <a:ext cx="1828800" cy="33813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dung 01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A91FB8E-8DCA-49E6-97BD-777F72A140B3}"/>
              </a:ext>
            </a:extLst>
          </p:cNvPr>
          <p:cNvSpPr/>
          <p:nvPr/>
        </p:nvSpPr>
        <p:spPr>
          <a:xfrm rot="19126099">
            <a:off x="1590675" y="3363913"/>
            <a:ext cx="1828800" cy="33972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dung 02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D508340-2EA0-4701-BFB7-70D04F840BBF}"/>
              </a:ext>
            </a:extLst>
          </p:cNvPr>
          <p:cNvSpPr/>
          <p:nvPr/>
        </p:nvSpPr>
        <p:spPr>
          <a:xfrm rot="19126099">
            <a:off x="1590675" y="5186363"/>
            <a:ext cx="1828800" cy="33813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dung 03</a:t>
            </a:r>
          </a:p>
        </p:txBody>
      </p:sp>
    </p:spTree>
    <p:extLst>
      <p:ext uri="{BB962C8B-B14F-4D97-AF65-F5344CB8AC3E}">
        <p14:creationId xmlns:p14="http://schemas.microsoft.com/office/powerpoint/2010/main" val="256357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3"/>
          <p:cNvGrpSpPr>
            <a:grpSpLocks/>
          </p:cNvGrpSpPr>
          <p:nvPr/>
        </p:nvGrpSpPr>
        <p:grpSpPr bwMode="auto">
          <a:xfrm>
            <a:off x="1322388" y="1295400"/>
            <a:ext cx="2822575" cy="1498600"/>
            <a:chOff x="1292225" y="1295400"/>
            <a:chExt cx="2822575" cy="1498600"/>
          </a:xfrm>
        </p:grpSpPr>
        <p:sp>
          <p:nvSpPr>
            <p:cNvPr id="4" name="Rectangle 3"/>
            <p:cNvSpPr/>
            <p:nvPr/>
          </p:nvSpPr>
          <p:spPr>
            <a:xfrm>
              <a:off x="1292225" y="1295400"/>
              <a:ext cx="2822575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2225" y="1295400"/>
              <a:ext cx="2822575" cy="381000"/>
            </a:xfrm>
            <a:prstGeom prst="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292225" y="1739900"/>
              <a:ext cx="2822575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1" name="Group 14"/>
          <p:cNvGrpSpPr>
            <a:grpSpLocks/>
          </p:cNvGrpSpPr>
          <p:nvPr/>
        </p:nvGrpSpPr>
        <p:grpSpPr bwMode="auto">
          <a:xfrm>
            <a:off x="4892675" y="1295400"/>
            <a:ext cx="2833688" cy="1498600"/>
            <a:chOff x="4862513" y="1295400"/>
            <a:chExt cx="2833687" cy="1498600"/>
          </a:xfrm>
        </p:grpSpPr>
        <p:sp>
          <p:nvSpPr>
            <p:cNvPr id="34" name="Rectangle 33"/>
            <p:cNvSpPr/>
            <p:nvPr/>
          </p:nvSpPr>
          <p:spPr>
            <a:xfrm>
              <a:off x="4873626" y="1295400"/>
              <a:ext cx="2822574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73626" y="1295400"/>
              <a:ext cx="2822574" cy="381000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4862513" y="1739900"/>
              <a:ext cx="2822574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2" name="Group 15"/>
          <p:cNvGrpSpPr>
            <a:grpSpLocks/>
          </p:cNvGrpSpPr>
          <p:nvPr/>
        </p:nvGrpSpPr>
        <p:grpSpPr bwMode="auto">
          <a:xfrm>
            <a:off x="1322388" y="3124200"/>
            <a:ext cx="2822575" cy="1498600"/>
            <a:chOff x="1292225" y="3124200"/>
            <a:chExt cx="2822575" cy="1498600"/>
          </a:xfrm>
        </p:grpSpPr>
        <p:sp>
          <p:nvSpPr>
            <p:cNvPr id="36" name="Rectangle 35"/>
            <p:cNvSpPr/>
            <p:nvPr/>
          </p:nvSpPr>
          <p:spPr>
            <a:xfrm>
              <a:off x="1292225" y="3124200"/>
              <a:ext cx="2822575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92225" y="3124200"/>
              <a:ext cx="2822575" cy="381000"/>
            </a:xfrm>
            <a:prstGeom prst="rect">
              <a:avLst/>
            </a:prstGeom>
            <a:solidFill>
              <a:schemeClr val="tx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1292225" y="3568700"/>
              <a:ext cx="2822575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3" name="Group 16"/>
          <p:cNvGrpSpPr>
            <a:grpSpLocks/>
          </p:cNvGrpSpPr>
          <p:nvPr/>
        </p:nvGrpSpPr>
        <p:grpSpPr bwMode="auto">
          <a:xfrm>
            <a:off x="4892675" y="3124200"/>
            <a:ext cx="2833688" cy="1498600"/>
            <a:chOff x="4862513" y="3124200"/>
            <a:chExt cx="2833687" cy="1498600"/>
          </a:xfrm>
        </p:grpSpPr>
        <p:sp>
          <p:nvSpPr>
            <p:cNvPr id="38" name="Rectangle 37"/>
            <p:cNvSpPr/>
            <p:nvPr/>
          </p:nvSpPr>
          <p:spPr>
            <a:xfrm>
              <a:off x="4873626" y="3124200"/>
              <a:ext cx="2822574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873626" y="3124200"/>
              <a:ext cx="2822574" cy="381000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4862513" y="3568700"/>
              <a:ext cx="2822574" cy="0"/>
            </a:xfrm>
            <a:prstGeom prst="line">
              <a:avLst/>
            </a:prstGeom>
            <a:ln w="127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4" name="Group 18"/>
          <p:cNvGrpSpPr>
            <a:grpSpLocks/>
          </p:cNvGrpSpPr>
          <p:nvPr/>
        </p:nvGrpSpPr>
        <p:grpSpPr bwMode="auto">
          <a:xfrm>
            <a:off x="1322388" y="4924425"/>
            <a:ext cx="2822575" cy="1498600"/>
            <a:chOff x="1292225" y="4923972"/>
            <a:chExt cx="2822575" cy="1498600"/>
          </a:xfrm>
        </p:grpSpPr>
        <p:sp>
          <p:nvSpPr>
            <p:cNvPr id="41" name="Rectangle 40"/>
            <p:cNvSpPr/>
            <p:nvPr/>
          </p:nvSpPr>
          <p:spPr>
            <a:xfrm>
              <a:off x="1292225" y="4923972"/>
              <a:ext cx="2822575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92225" y="4923972"/>
              <a:ext cx="2822575" cy="381000"/>
            </a:xfrm>
            <a:prstGeom prst="rect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1292225" y="5384347"/>
              <a:ext cx="2822575" cy="0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5" name="Group 17"/>
          <p:cNvGrpSpPr>
            <a:grpSpLocks/>
          </p:cNvGrpSpPr>
          <p:nvPr/>
        </p:nvGrpSpPr>
        <p:grpSpPr bwMode="auto">
          <a:xfrm>
            <a:off x="4892675" y="4924425"/>
            <a:ext cx="2833688" cy="1498600"/>
            <a:chOff x="4862513" y="4923972"/>
            <a:chExt cx="2833687" cy="1498600"/>
          </a:xfrm>
        </p:grpSpPr>
        <p:sp>
          <p:nvSpPr>
            <p:cNvPr id="45" name="Rectangle 44"/>
            <p:cNvSpPr/>
            <p:nvPr/>
          </p:nvSpPr>
          <p:spPr>
            <a:xfrm>
              <a:off x="4873626" y="4923972"/>
              <a:ext cx="2822574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73626" y="4923972"/>
              <a:ext cx="2822574" cy="381000"/>
            </a:xfrm>
            <a:prstGeom prst="rect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4862513" y="5384347"/>
              <a:ext cx="2822574" cy="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6" name="TextBox 4"/>
          <p:cNvSpPr txBox="1">
            <a:spLocks noChangeArrowheads="1"/>
          </p:cNvSpPr>
          <p:nvPr/>
        </p:nvSpPr>
        <p:spPr bwMode="auto">
          <a:xfrm>
            <a:off x="752475" y="304800"/>
            <a:ext cx="7535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TIÊU ĐỀ</a:t>
            </a:r>
          </a:p>
        </p:txBody>
      </p:sp>
      <p:sp>
        <p:nvSpPr>
          <p:cNvPr id="10" name="Freeform 9"/>
          <p:cNvSpPr/>
          <p:nvPr/>
        </p:nvSpPr>
        <p:spPr>
          <a:xfrm>
            <a:off x="1547813" y="1962150"/>
            <a:ext cx="660400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5073650" y="1962150"/>
            <a:ext cx="661988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1547813" y="3776663"/>
            <a:ext cx="660400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5073650" y="3776663"/>
            <a:ext cx="661988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1547813" y="5518150"/>
            <a:ext cx="660400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5073650" y="5518150"/>
            <a:ext cx="661988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620963" y="1922463"/>
            <a:ext cx="1258887" cy="58578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Văn bản của bạn.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620963" y="3736975"/>
            <a:ext cx="1258887" cy="58420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Văn bản của bạn.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20963" y="5516563"/>
            <a:ext cx="1258887" cy="58578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Văn bản của bạn.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126163" y="1922463"/>
            <a:ext cx="1258887" cy="58578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Văn bản của bạn.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126163" y="3736975"/>
            <a:ext cx="1258887" cy="58420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Văn bản của bạn.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126163" y="5516563"/>
            <a:ext cx="1258887" cy="58578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Văn bản của bạn.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89" name="Rectangle 69"/>
          <p:cNvSpPr>
            <a:spLocks noChangeArrowheads="1"/>
          </p:cNvSpPr>
          <p:nvPr/>
        </p:nvSpPr>
        <p:spPr bwMode="auto">
          <a:xfrm>
            <a:off x="1817688" y="1316038"/>
            <a:ext cx="18303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01</a:t>
            </a:r>
          </a:p>
        </p:txBody>
      </p:sp>
      <p:sp>
        <p:nvSpPr>
          <p:cNvPr id="7190" name="Rectangle 70"/>
          <p:cNvSpPr>
            <a:spLocks noChangeArrowheads="1"/>
          </p:cNvSpPr>
          <p:nvPr/>
        </p:nvSpPr>
        <p:spPr bwMode="auto">
          <a:xfrm>
            <a:off x="1817688" y="3144838"/>
            <a:ext cx="18303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03</a:t>
            </a:r>
          </a:p>
        </p:txBody>
      </p:sp>
      <p:sp>
        <p:nvSpPr>
          <p:cNvPr id="7191" name="Rectangle 71"/>
          <p:cNvSpPr>
            <a:spLocks noChangeArrowheads="1"/>
          </p:cNvSpPr>
          <p:nvPr/>
        </p:nvSpPr>
        <p:spPr bwMode="auto">
          <a:xfrm>
            <a:off x="1817688" y="4945063"/>
            <a:ext cx="18303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05</a:t>
            </a:r>
          </a:p>
        </p:txBody>
      </p:sp>
      <p:sp>
        <p:nvSpPr>
          <p:cNvPr id="7192" name="Rectangle 72"/>
          <p:cNvSpPr>
            <a:spLocks noChangeArrowheads="1"/>
          </p:cNvSpPr>
          <p:nvPr/>
        </p:nvSpPr>
        <p:spPr bwMode="auto">
          <a:xfrm>
            <a:off x="5399088" y="1316038"/>
            <a:ext cx="18303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02</a:t>
            </a:r>
          </a:p>
        </p:txBody>
      </p:sp>
      <p:sp>
        <p:nvSpPr>
          <p:cNvPr id="7193" name="Rectangle 74"/>
          <p:cNvSpPr>
            <a:spLocks noChangeArrowheads="1"/>
          </p:cNvSpPr>
          <p:nvPr/>
        </p:nvSpPr>
        <p:spPr bwMode="auto">
          <a:xfrm>
            <a:off x="5399088" y="3144838"/>
            <a:ext cx="18303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04</a:t>
            </a:r>
          </a:p>
        </p:txBody>
      </p:sp>
      <p:sp>
        <p:nvSpPr>
          <p:cNvPr id="7194" name="Rectangle 75"/>
          <p:cNvSpPr>
            <a:spLocks noChangeArrowheads="1"/>
          </p:cNvSpPr>
          <p:nvPr/>
        </p:nvSpPr>
        <p:spPr bwMode="auto">
          <a:xfrm>
            <a:off x="5399088" y="4945063"/>
            <a:ext cx="18303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/>
          <p:cNvSpPr txBox="1">
            <a:spLocks noChangeArrowheads="1"/>
          </p:cNvSpPr>
          <p:nvPr/>
        </p:nvSpPr>
        <p:spPr bwMode="auto">
          <a:xfrm>
            <a:off x="752475" y="304800"/>
            <a:ext cx="7535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TIÊU ĐỀ</a:t>
            </a:r>
          </a:p>
        </p:txBody>
      </p:sp>
      <p:sp>
        <p:nvSpPr>
          <p:cNvPr id="2" name="Freeform 1"/>
          <p:cNvSpPr/>
          <p:nvPr/>
        </p:nvSpPr>
        <p:spPr>
          <a:xfrm>
            <a:off x="1206500" y="1090613"/>
            <a:ext cx="2857500" cy="1423987"/>
          </a:xfrm>
          <a:custGeom>
            <a:avLst/>
            <a:gdLst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936750 w 2209800"/>
              <a:gd name="connsiteY4" fmla="*/ 38100 h 1104900"/>
              <a:gd name="connsiteX5" fmla="*/ 1409700 w 2209800"/>
              <a:gd name="connsiteY5" fmla="*/ 107950 h 1104900"/>
              <a:gd name="connsiteX6" fmla="*/ 685800 w 2209800"/>
              <a:gd name="connsiteY6" fmla="*/ 254000 h 1104900"/>
              <a:gd name="connsiteX7" fmla="*/ 0 w 2209800"/>
              <a:gd name="connsiteY7" fmla="*/ 704850 h 1104900"/>
              <a:gd name="connsiteX8" fmla="*/ 260350 w 2209800"/>
              <a:gd name="connsiteY8" fmla="*/ 1104900 h 1104900"/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409700 w 2209800"/>
              <a:gd name="connsiteY4" fmla="*/ 107950 h 1104900"/>
              <a:gd name="connsiteX5" fmla="*/ 685800 w 2209800"/>
              <a:gd name="connsiteY5" fmla="*/ 254000 h 1104900"/>
              <a:gd name="connsiteX6" fmla="*/ 0 w 2209800"/>
              <a:gd name="connsiteY6" fmla="*/ 704850 h 1104900"/>
              <a:gd name="connsiteX7" fmla="*/ 260350 w 2209800"/>
              <a:gd name="connsiteY7" fmla="*/ 1104900 h 1104900"/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426369 w 2209800"/>
              <a:gd name="connsiteY4" fmla="*/ 91281 h 1104900"/>
              <a:gd name="connsiteX5" fmla="*/ 685800 w 2209800"/>
              <a:gd name="connsiteY5" fmla="*/ 254000 h 1104900"/>
              <a:gd name="connsiteX6" fmla="*/ 0 w 2209800"/>
              <a:gd name="connsiteY6" fmla="*/ 704850 h 1104900"/>
              <a:gd name="connsiteX7" fmla="*/ 260350 w 2209800"/>
              <a:gd name="connsiteY7" fmla="*/ 1104900 h 1104900"/>
              <a:gd name="connsiteX0" fmla="*/ 260350 w 2209800"/>
              <a:gd name="connsiteY0" fmla="*/ 1149945 h 1149945"/>
              <a:gd name="connsiteX1" fmla="*/ 1797050 w 2209800"/>
              <a:gd name="connsiteY1" fmla="*/ 1149945 h 1149945"/>
              <a:gd name="connsiteX2" fmla="*/ 2209800 w 2209800"/>
              <a:gd name="connsiteY2" fmla="*/ 635595 h 1149945"/>
              <a:gd name="connsiteX3" fmla="*/ 2012950 w 2209800"/>
              <a:gd name="connsiteY3" fmla="*/ 45045 h 1149945"/>
              <a:gd name="connsiteX4" fmla="*/ 1426369 w 2209800"/>
              <a:gd name="connsiteY4" fmla="*/ 136326 h 1149945"/>
              <a:gd name="connsiteX5" fmla="*/ 685800 w 2209800"/>
              <a:gd name="connsiteY5" fmla="*/ 299045 h 1149945"/>
              <a:gd name="connsiteX6" fmla="*/ 0 w 2209800"/>
              <a:gd name="connsiteY6" fmla="*/ 749895 h 1149945"/>
              <a:gd name="connsiteX7" fmla="*/ 260350 w 2209800"/>
              <a:gd name="connsiteY7" fmla="*/ 1149945 h 1149945"/>
              <a:gd name="connsiteX0" fmla="*/ 260350 w 2209800"/>
              <a:gd name="connsiteY0" fmla="*/ 1151694 h 1151694"/>
              <a:gd name="connsiteX1" fmla="*/ 1797050 w 2209800"/>
              <a:gd name="connsiteY1" fmla="*/ 1151694 h 1151694"/>
              <a:gd name="connsiteX2" fmla="*/ 2209800 w 2209800"/>
              <a:gd name="connsiteY2" fmla="*/ 637344 h 1151694"/>
              <a:gd name="connsiteX3" fmla="*/ 2022475 w 2209800"/>
              <a:gd name="connsiteY3" fmla="*/ 42032 h 1151694"/>
              <a:gd name="connsiteX4" fmla="*/ 1426369 w 2209800"/>
              <a:gd name="connsiteY4" fmla="*/ 138075 h 1151694"/>
              <a:gd name="connsiteX5" fmla="*/ 685800 w 2209800"/>
              <a:gd name="connsiteY5" fmla="*/ 300794 h 1151694"/>
              <a:gd name="connsiteX6" fmla="*/ 0 w 2209800"/>
              <a:gd name="connsiteY6" fmla="*/ 751644 h 1151694"/>
              <a:gd name="connsiteX7" fmla="*/ 260350 w 2209800"/>
              <a:gd name="connsiteY7" fmla="*/ 1151694 h 1151694"/>
              <a:gd name="connsiteX0" fmla="*/ 260350 w 2209800"/>
              <a:gd name="connsiteY0" fmla="*/ 1205145 h 1205145"/>
              <a:gd name="connsiteX1" fmla="*/ 1797050 w 2209800"/>
              <a:gd name="connsiteY1" fmla="*/ 1205145 h 1205145"/>
              <a:gd name="connsiteX2" fmla="*/ 2209800 w 2209800"/>
              <a:gd name="connsiteY2" fmla="*/ 690795 h 1205145"/>
              <a:gd name="connsiteX3" fmla="*/ 2022475 w 2209800"/>
              <a:gd name="connsiteY3" fmla="*/ 95483 h 1205145"/>
              <a:gd name="connsiteX4" fmla="*/ 1426369 w 2209800"/>
              <a:gd name="connsiteY4" fmla="*/ 191526 h 1205145"/>
              <a:gd name="connsiteX5" fmla="*/ 685800 w 2209800"/>
              <a:gd name="connsiteY5" fmla="*/ 354245 h 1205145"/>
              <a:gd name="connsiteX6" fmla="*/ 0 w 2209800"/>
              <a:gd name="connsiteY6" fmla="*/ 805095 h 1205145"/>
              <a:gd name="connsiteX7" fmla="*/ 260350 w 2209800"/>
              <a:gd name="connsiteY7" fmla="*/ 1205145 h 1205145"/>
              <a:gd name="connsiteX0" fmla="*/ 260350 w 2209800"/>
              <a:gd name="connsiteY0" fmla="*/ 1205145 h 1205145"/>
              <a:gd name="connsiteX1" fmla="*/ 1797050 w 2209800"/>
              <a:gd name="connsiteY1" fmla="*/ 1205145 h 1205145"/>
              <a:gd name="connsiteX2" fmla="*/ 2209800 w 2209800"/>
              <a:gd name="connsiteY2" fmla="*/ 690795 h 1205145"/>
              <a:gd name="connsiteX3" fmla="*/ 2022475 w 2209800"/>
              <a:gd name="connsiteY3" fmla="*/ 95483 h 1205145"/>
              <a:gd name="connsiteX4" fmla="*/ 1426369 w 2209800"/>
              <a:gd name="connsiteY4" fmla="*/ 191526 h 1205145"/>
              <a:gd name="connsiteX5" fmla="*/ 685800 w 2209800"/>
              <a:gd name="connsiteY5" fmla="*/ 354245 h 1205145"/>
              <a:gd name="connsiteX6" fmla="*/ 0 w 2209800"/>
              <a:gd name="connsiteY6" fmla="*/ 805095 h 1205145"/>
              <a:gd name="connsiteX7" fmla="*/ 260350 w 2209800"/>
              <a:gd name="connsiteY7" fmla="*/ 1205145 h 1205145"/>
              <a:gd name="connsiteX0" fmla="*/ 260350 w 2216944"/>
              <a:gd name="connsiteY0" fmla="*/ 1205145 h 1205145"/>
              <a:gd name="connsiteX1" fmla="*/ 1797050 w 2216944"/>
              <a:gd name="connsiteY1" fmla="*/ 1205145 h 1205145"/>
              <a:gd name="connsiteX2" fmla="*/ 2216944 w 2216944"/>
              <a:gd name="connsiteY2" fmla="*/ 705083 h 1205145"/>
              <a:gd name="connsiteX3" fmla="*/ 2022475 w 2216944"/>
              <a:gd name="connsiteY3" fmla="*/ 95483 h 1205145"/>
              <a:gd name="connsiteX4" fmla="*/ 1426369 w 2216944"/>
              <a:gd name="connsiteY4" fmla="*/ 191526 h 1205145"/>
              <a:gd name="connsiteX5" fmla="*/ 685800 w 2216944"/>
              <a:gd name="connsiteY5" fmla="*/ 354245 h 1205145"/>
              <a:gd name="connsiteX6" fmla="*/ 0 w 2216944"/>
              <a:gd name="connsiteY6" fmla="*/ 805095 h 1205145"/>
              <a:gd name="connsiteX7" fmla="*/ 260350 w 2216944"/>
              <a:gd name="connsiteY7" fmla="*/ 1205145 h 1205145"/>
              <a:gd name="connsiteX0" fmla="*/ 260350 w 2227794"/>
              <a:gd name="connsiteY0" fmla="*/ 1205145 h 1205145"/>
              <a:gd name="connsiteX1" fmla="*/ 1797050 w 2227794"/>
              <a:gd name="connsiteY1" fmla="*/ 1205145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7050 w 2227794"/>
              <a:gd name="connsiteY1" fmla="*/ 1205145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9431 w 2227794"/>
              <a:gd name="connsiteY1" fmla="*/ 1164664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9431 w 2227794"/>
              <a:gd name="connsiteY1" fmla="*/ 1164664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88925 w 2227794"/>
              <a:gd name="connsiteY0" fmla="*/ 1157520 h 1164664"/>
              <a:gd name="connsiteX1" fmla="*/ 1799431 w 2227794"/>
              <a:gd name="connsiteY1" fmla="*/ 1164664 h 1164664"/>
              <a:gd name="connsiteX2" fmla="*/ 2216944 w 2227794"/>
              <a:gd name="connsiteY2" fmla="*/ 705083 h 1164664"/>
              <a:gd name="connsiteX3" fmla="*/ 2022475 w 2227794"/>
              <a:gd name="connsiteY3" fmla="*/ 95483 h 1164664"/>
              <a:gd name="connsiteX4" fmla="*/ 1426369 w 2227794"/>
              <a:gd name="connsiteY4" fmla="*/ 191526 h 1164664"/>
              <a:gd name="connsiteX5" fmla="*/ 685800 w 2227794"/>
              <a:gd name="connsiteY5" fmla="*/ 354245 h 1164664"/>
              <a:gd name="connsiteX6" fmla="*/ 0 w 2227794"/>
              <a:gd name="connsiteY6" fmla="*/ 805095 h 1164664"/>
              <a:gd name="connsiteX7" fmla="*/ 288925 w 2227794"/>
              <a:gd name="connsiteY7" fmla="*/ 1157520 h 1164664"/>
              <a:gd name="connsiteX0" fmla="*/ 288925 w 2227794"/>
              <a:gd name="connsiteY0" fmla="*/ 1157520 h 1164664"/>
              <a:gd name="connsiteX1" fmla="*/ 1799431 w 2227794"/>
              <a:gd name="connsiteY1" fmla="*/ 1164664 h 1164664"/>
              <a:gd name="connsiteX2" fmla="*/ 2216944 w 2227794"/>
              <a:gd name="connsiteY2" fmla="*/ 705083 h 1164664"/>
              <a:gd name="connsiteX3" fmla="*/ 2022475 w 2227794"/>
              <a:gd name="connsiteY3" fmla="*/ 95483 h 1164664"/>
              <a:gd name="connsiteX4" fmla="*/ 1426369 w 2227794"/>
              <a:gd name="connsiteY4" fmla="*/ 191526 h 1164664"/>
              <a:gd name="connsiteX5" fmla="*/ 685800 w 2227794"/>
              <a:gd name="connsiteY5" fmla="*/ 354245 h 1164664"/>
              <a:gd name="connsiteX6" fmla="*/ 0 w 2227794"/>
              <a:gd name="connsiteY6" fmla="*/ 805095 h 1164664"/>
              <a:gd name="connsiteX7" fmla="*/ 288925 w 2227794"/>
              <a:gd name="connsiteY7" fmla="*/ 1157520 h 1164664"/>
              <a:gd name="connsiteX0" fmla="*/ 390126 w 2328995"/>
              <a:gd name="connsiteY0" fmla="*/ 1157520 h 1164664"/>
              <a:gd name="connsiteX1" fmla="*/ 1900632 w 2328995"/>
              <a:gd name="connsiteY1" fmla="*/ 1164664 h 1164664"/>
              <a:gd name="connsiteX2" fmla="*/ 2318145 w 2328995"/>
              <a:gd name="connsiteY2" fmla="*/ 705083 h 1164664"/>
              <a:gd name="connsiteX3" fmla="*/ 2123676 w 2328995"/>
              <a:gd name="connsiteY3" fmla="*/ 95483 h 1164664"/>
              <a:gd name="connsiteX4" fmla="*/ 1527570 w 2328995"/>
              <a:gd name="connsiteY4" fmla="*/ 191526 h 1164664"/>
              <a:gd name="connsiteX5" fmla="*/ 787001 w 2328995"/>
              <a:gd name="connsiteY5" fmla="*/ 354245 h 1164664"/>
              <a:gd name="connsiteX6" fmla="*/ 101201 w 2328995"/>
              <a:gd name="connsiteY6" fmla="*/ 805095 h 1164664"/>
              <a:gd name="connsiteX7" fmla="*/ 390126 w 2328995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8397" h="1164664">
                <a:moveTo>
                  <a:pt x="399528" y="1157520"/>
                </a:moveTo>
                <a:lnTo>
                  <a:pt x="1910034" y="1164664"/>
                </a:lnTo>
                <a:cubicBezTo>
                  <a:pt x="2016661" y="1128946"/>
                  <a:pt x="2266163" y="1043220"/>
                  <a:pt x="2327547" y="705083"/>
                </a:cubicBezTo>
                <a:cubicBezTo>
                  <a:pt x="2336542" y="575703"/>
                  <a:pt x="2390783" y="351070"/>
                  <a:pt x="2133078" y="95483"/>
                </a:cubicBezTo>
                <a:cubicBezTo>
                  <a:pt x="2004226" y="-24109"/>
                  <a:pt x="1708686" y="-69882"/>
                  <a:pt x="1536972" y="191526"/>
                </a:cubicBezTo>
                <a:cubicBezTo>
                  <a:pt x="1252016" y="79078"/>
                  <a:pt x="983728" y="114267"/>
                  <a:pt x="796403" y="354245"/>
                </a:cubicBezTo>
                <a:cubicBezTo>
                  <a:pt x="439215" y="199728"/>
                  <a:pt x="53453" y="485743"/>
                  <a:pt x="110603" y="805095"/>
                </a:cubicBezTo>
                <a:cubicBezTo>
                  <a:pt x="-116939" y="979720"/>
                  <a:pt x="19851" y="1149582"/>
                  <a:pt x="399528" y="1157520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925888" y="2478088"/>
            <a:ext cx="3586162" cy="1614487"/>
          </a:xfrm>
          <a:custGeom>
            <a:avLst/>
            <a:gdLst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704185"/>
              <a:gd name="connsiteY0" fmla="*/ 1006475 h 1006475"/>
              <a:gd name="connsiteX1" fmla="*/ 2200275 w 2704185"/>
              <a:gd name="connsiteY1" fmla="*/ 1006475 h 1006475"/>
              <a:gd name="connsiteX2" fmla="*/ 2679700 w 2704185"/>
              <a:gd name="connsiteY2" fmla="*/ 806450 h 1006475"/>
              <a:gd name="connsiteX3" fmla="*/ 2501900 w 2704185"/>
              <a:gd name="connsiteY3" fmla="*/ 396875 h 1006475"/>
              <a:gd name="connsiteX4" fmla="*/ 1666875 w 2704185"/>
              <a:gd name="connsiteY4" fmla="*/ 0 h 1006475"/>
              <a:gd name="connsiteX5" fmla="*/ 600075 w 2704185"/>
              <a:gd name="connsiteY5" fmla="*/ 25400 h 1006475"/>
              <a:gd name="connsiteX6" fmla="*/ 0 w 2704185"/>
              <a:gd name="connsiteY6" fmla="*/ 615950 h 1006475"/>
              <a:gd name="connsiteX7" fmla="*/ 123825 w 2704185"/>
              <a:gd name="connsiteY7" fmla="*/ 1006475 h 1006475"/>
              <a:gd name="connsiteX0" fmla="*/ 123825 w 2710992"/>
              <a:gd name="connsiteY0" fmla="*/ 1006475 h 1006475"/>
              <a:gd name="connsiteX1" fmla="*/ 2200275 w 2710992"/>
              <a:gd name="connsiteY1" fmla="*/ 1006475 h 1006475"/>
              <a:gd name="connsiteX2" fmla="*/ 2679700 w 2710992"/>
              <a:gd name="connsiteY2" fmla="*/ 806450 h 1006475"/>
              <a:gd name="connsiteX3" fmla="*/ 2501900 w 2710992"/>
              <a:gd name="connsiteY3" fmla="*/ 396875 h 1006475"/>
              <a:gd name="connsiteX4" fmla="*/ 1666875 w 2710992"/>
              <a:gd name="connsiteY4" fmla="*/ 0 h 1006475"/>
              <a:gd name="connsiteX5" fmla="*/ 600075 w 2710992"/>
              <a:gd name="connsiteY5" fmla="*/ 25400 h 1006475"/>
              <a:gd name="connsiteX6" fmla="*/ 0 w 2710992"/>
              <a:gd name="connsiteY6" fmla="*/ 615950 h 1006475"/>
              <a:gd name="connsiteX7" fmla="*/ 123825 w 2710992"/>
              <a:gd name="connsiteY7" fmla="*/ 1006475 h 1006475"/>
              <a:gd name="connsiteX0" fmla="*/ 123825 w 2710992"/>
              <a:gd name="connsiteY0" fmla="*/ 1006475 h 1006475"/>
              <a:gd name="connsiteX1" fmla="*/ 2200275 w 2710992"/>
              <a:gd name="connsiteY1" fmla="*/ 1006475 h 1006475"/>
              <a:gd name="connsiteX2" fmla="*/ 2679700 w 2710992"/>
              <a:gd name="connsiteY2" fmla="*/ 806450 h 1006475"/>
              <a:gd name="connsiteX3" fmla="*/ 2501900 w 2710992"/>
              <a:gd name="connsiteY3" fmla="*/ 396875 h 1006475"/>
              <a:gd name="connsiteX4" fmla="*/ 1666875 w 2710992"/>
              <a:gd name="connsiteY4" fmla="*/ 0 h 1006475"/>
              <a:gd name="connsiteX5" fmla="*/ 600075 w 2710992"/>
              <a:gd name="connsiteY5" fmla="*/ 25400 h 1006475"/>
              <a:gd name="connsiteX6" fmla="*/ 0 w 2710992"/>
              <a:gd name="connsiteY6" fmla="*/ 615950 h 1006475"/>
              <a:gd name="connsiteX7" fmla="*/ 123825 w 2710992"/>
              <a:gd name="connsiteY7" fmla="*/ 1006475 h 1006475"/>
              <a:gd name="connsiteX0" fmla="*/ 123825 w 2710992"/>
              <a:gd name="connsiteY0" fmla="*/ 1101363 h 1101363"/>
              <a:gd name="connsiteX1" fmla="*/ 2200275 w 2710992"/>
              <a:gd name="connsiteY1" fmla="*/ 1101363 h 1101363"/>
              <a:gd name="connsiteX2" fmla="*/ 2679700 w 2710992"/>
              <a:gd name="connsiteY2" fmla="*/ 901338 h 1101363"/>
              <a:gd name="connsiteX3" fmla="*/ 2501900 w 2710992"/>
              <a:gd name="connsiteY3" fmla="*/ 491763 h 1101363"/>
              <a:gd name="connsiteX4" fmla="*/ 1666875 w 2710992"/>
              <a:gd name="connsiteY4" fmla="*/ 94888 h 1101363"/>
              <a:gd name="connsiteX5" fmla="*/ 600075 w 2710992"/>
              <a:gd name="connsiteY5" fmla="*/ 120288 h 1101363"/>
              <a:gd name="connsiteX6" fmla="*/ 0 w 2710992"/>
              <a:gd name="connsiteY6" fmla="*/ 710838 h 1101363"/>
              <a:gd name="connsiteX7" fmla="*/ 123825 w 2710992"/>
              <a:gd name="connsiteY7" fmla="*/ 1101363 h 1101363"/>
              <a:gd name="connsiteX0" fmla="*/ 123825 w 2710992"/>
              <a:gd name="connsiteY0" fmla="*/ 1173121 h 1173121"/>
              <a:gd name="connsiteX1" fmla="*/ 2200275 w 2710992"/>
              <a:gd name="connsiteY1" fmla="*/ 1173121 h 1173121"/>
              <a:gd name="connsiteX2" fmla="*/ 2679700 w 2710992"/>
              <a:gd name="connsiteY2" fmla="*/ 973096 h 1173121"/>
              <a:gd name="connsiteX3" fmla="*/ 2501900 w 2710992"/>
              <a:gd name="connsiteY3" fmla="*/ 563521 h 1173121"/>
              <a:gd name="connsiteX4" fmla="*/ 1666875 w 2710992"/>
              <a:gd name="connsiteY4" fmla="*/ 166646 h 1173121"/>
              <a:gd name="connsiteX5" fmla="*/ 600075 w 2710992"/>
              <a:gd name="connsiteY5" fmla="*/ 192046 h 1173121"/>
              <a:gd name="connsiteX6" fmla="*/ 0 w 2710992"/>
              <a:gd name="connsiteY6" fmla="*/ 782596 h 1173121"/>
              <a:gd name="connsiteX7" fmla="*/ 123825 w 2710992"/>
              <a:gd name="connsiteY7" fmla="*/ 1173121 h 1173121"/>
              <a:gd name="connsiteX0" fmla="*/ 123825 w 2710992"/>
              <a:gd name="connsiteY0" fmla="*/ 1285704 h 1285704"/>
              <a:gd name="connsiteX1" fmla="*/ 2200275 w 2710992"/>
              <a:gd name="connsiteY1" fmla="*/ 1285704 h 1285704"/>
              <a:gd name="connsiteX2" fmla="*/ 2679700 w 2710992"/>
              <a:gd name="connsiteY2" fmla="*/ 1085679 h 1285704"/>
              <a:gd name="connsiteX3" fmla="*/ 2501900 w 2710992"/>
              <a:gd name="connsiteY3" fmla="*/ 676104 h 1285704"/>
              <a:gd name="connsiteX4" fmla="*/ 1666875 w 2710992"/>
              <a:gd name="connsiteY4" fmla="*/ 279229 h 1285704"/>
              <a:gd name="connsiteX5" fmla="*/ 600075 w 2710992"/>
              <a:gd name="connsiteY5" fmla="*/ 304629 h 1285704"/>
              <a:gd name="connsiteX6" fmla="*/ 0 w 2710992"/>
              <a:gd name="connsiteY6" fmla="*/ 895179 h 1285704"/>
              <a:gd name="connsiteX7" fmla="*/ 123825 w 2710992"/>
              <a:gd name="connsiteY7" fmla="*/ 1285704 h 1285704"/>
              <a:gd name="connsiteX0" fmla="*/ 123825 w 2710992"/>
              <a:gd name="connsiteY0" fmla="*/ 1285704 h 1285704"/>
              <a:gd name="connsiteX1" fmla="*/ 2200275 w 2710992"/>
              <a:gd name="connsiteY1" fmla="*/ 1285704 h 1285704"/>
              <a:gd name="connsiteX2" fmla="*/ 2679700 w 2710992"/>
              <a:gd name="connsiteY2" fmla="*/ 1085679 h 1285704"/>
              <a:gd name="connsiteX3" fmla="*/ 2501900 w 2710992"/>
              <a:gd name="connsiteY3" fmla="*/ 676104 h 1285704"/>
              <a:gd name="connsiteX4" fmla="*/ 1666875 w 2710992"/>
              <a:gd name="connsiteY4" fmla="*/ 279229 h 1285704"/>
              <a:gd name="connsiteX5" fmla="*/ 600075 w 2710992"/>
              <a:gd name="connsiteY5" fmla="*/ 304629 h 1285704"/>
              <a:gd name="connsiteX6" fmla="*/ 0 w 2710992"/>
              <a:gd name="connsiteY6" fmla="*/ 895179 h 1285704"/>
              <a:gd name="connsiteX7" fmla="*/ 123825 w 2710992"/>
              <a:gd name="connsiteY7" fmla="*/ 1285704 h 1285704"/>
              <a:gd name="connsiteX0" fmla="*/ 216585 w 2803752"/>
              <a:gd name="connsiteY0" fmla="*/ 1285704 h 1285704"/>
              <a:gd name="connsiteX1" fmla="*/ 2293035 w 2803752"/>
              <a:gd name="connsiteY1" fmla="*/ 1285704 h 1285704"/>
              <a:gd name="connsiteX2" fmla="*/ 2772460 w 2803752"/>
              <a:gd name="connsiteY2" fmla="*/ 1085679 h 1285704"/>
              <a:gd name="connsiteX3" fmla="*/ 2594660 w 2803752"/>
              <a:gd name="connsiteY3" fmla="*/ 676104 h 1285704"/>
              <a:gd name="connsiteX4" fmla="*/ 1759635 w 2803752"/>
              <a:gd name="connsiteY4" fmla="*/ 279229 h 1285704"/>
              <a:gd name="connsiteX5" fmla="*/ 692835 w 2803752"/>
              <a:gd name="connsiteY5" fmla="*/ 304629 h 1285704"/>
              <a:gd name="connsiteX6" fmla="*/ 92760 w 2803752"/>
              <a:gd name="connsiteY6" fmla="*/ 895179 h 1285704"/>
              <a:gd name="connsiteX7" fmla="*/ 216585 w 2803752"/>
              <a:gd name="connsiteY7" fmla="*/ 1285704 h 1285704"/>
              <a:gd name="connsiteX0" fmla="*/ 319131 w 2906298"/>
              <a:gd name="connsiteY0" fmla="*/ 1285704 h 1285704"/>
              <a:gd name="connsiteX1" fmla="*/ 2395581 w 2906298"/>
              <a:gd name="connsiteY1" fmla="*/ 1285704 h 1285704"/>
              <a:gd name="connsiteX2" fmla="*/ 2875006 w 2906298"/>
              <a:gd name="connsiteY2" fmla="*/ 1085679 h 1285704"/>
              <a:gd name="connsiteX3" fmla="*/ 2697206 w 2906298"/>
              <a:gd name="connsiteY3" fmla="*/ 676104 h 1285704"/>
              <a:gd name="connsiteX4" fmla="*/ 1862181 w 2906298"/>
              <a:gd name="connsiteY4" fmla="*/ 279229 h 1285704"/>
              <a:gd name="connsiteX5" fmla="*/ 795381 w 2906298"/>
              <a:gd name="connsiteY5" fmla="*/ 304629 h 1285704"/>
              <a:gd name="connsiteX6" fmla="*/ 195306 w 2906298"/>
              <a:gd name="connsiteY6" fmla="*/ 895179 h 1285704"/>
              <a:gd name="connsiteX7" fmla="*/ 319131 w 2906298"/>
              <a:gd name="connsiteY7" fmla="*/ 1285704 h 1285704"/>
              <a:gd name="connsiteX0" fmla="*/ 420994 w 3008161"/>
              <a:gd name="connsiteY0" fmla="*/ 1285704 h 1285704"/>
              <a:gd name="connsiteX1" fmla="*/ 2497444 w 3008161"/>
              <a:gd name="connsiteY1" fmla="*/ 1285704 h 1285704"/>
              <a:gd name="connsiteX2" fmla="*/ 2976869 w 3008161"/>
              <a:gd name="connsiteY2" fmla="*/ 1085679 h 1285704"/>
              <a:gd name="connsiteX3" fmla="*/ 2799069 w 3008161"/>
              <a:gd name="connsiteY3" fmla="*/ 676104 h 1285704"/>
              <a:gd name="connsiteX4" fmla="*/ 1964044 w 3008161"/>
              <a:gd name="connsiteY4" fmla="*/ 279229 h 1285704"/>
              <a:gd name="connsiteX5" fmla="*/ 897244 w 3008161"/>
              <a:gd name="connsiteY5" fmla="*/ 304629 h 1285704"/>
              <a:gd name="connsiteX6" fmla="*/ 297169 w 3008161"/>
              <a:gd name="connsiteY6" fmla="*/ 895179 h 1285704"/>
              <a:gd name="connsiteX7" fmla="*/ 420994 w 3008161"/>
              <a:gd name="connsiteY7" fmla="*/ 1285704 h 128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08161" h="1285704">
                <a:moveTo>
                  <a:pt x="420994" y="1285704"/>
                </a:moveTo>
                <a:lnTo>
                  <a:pt x="2497444" y="1285704"/>
                </a:lnTo>
                <a:cubicBezTo>
                  <a:pt x="2800127" y="1269829"/>
                  <a:pt x="2934536" y="1209504"/>
                  <a:pt x="2976869" y="1085679"/>
                </a:cubicBezTo>
                <a:cubicBezTo>
                  <a:pt x="3073177" y="872954"/>
                  <a:pt x="2928186" y="730079"/>
                  <a:pt x="2799069" y="676104"/>
                </a:cubicBezTo>
                <a:cubicBezTo>
                  <a:pt x="2787427" y="258062"/>
                  <a:pt x="2299536" y="49571"/>
                  <a:pt x="1964044" y="279229"/>
                </a:cubicBezTo>
                <a:cubicBezTo>
                  <a:pt x="1792594" y="-106004"/>
                  <a:pt x="1087744" y="-88013"/>
                  <a:pt x="897244" y="304629"/>
                </a:cubicBezTo>
                <a:cubicBezTo>
                  <a:pt x="468619" y="101429"/>
                  <a:pt x="1894" y="488779"/>
                  <a:pt x="297169" y="895179"/>
                </a:cubicBezTo>
                <a:cubicBezTo>
                  <a:pt x="-188606" y="965029"/>
                  <a:pt x="-29856" y="1266654"/>
                  <a:pt x="420994" y="1285704"/>
                </a:cubicBezTo>
                <a:close/>
              </a:path>
            </a:pathLst>
          </a:custGeom>
          <a:solidFill>
            <a:schemeClr val="accent3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0675" y="3627438"/>
            <a:ext cx="3406775" cy="1712912"/>
          </a:xfrm>
          <a:custGeom>
            <a:avLst/>
            <a:gdLst>
              <a:gd name="connsiteX0" fmla="*/ 257175 w 2320925"/>
              <a:gd name="connsiteY0" fmla="*/ 1203325 h 1203325"/>
              <a:gd name="connsiteX1" fmla="*/ 2070100 w 2320925"/>
              <a:gd name="connsiteY1" fmla="*/ 1203325 h 1203325"/>
              <a:gd name="connsiteX2" fmla="*/ 2320925 w 2320925"/>
              <a:gd name="connsiteY2" fmla="*/ 508000 h 1203325"/>
              <a:gd name="connsiteX3" fmla="*/ 2089150 w 2320925"/>
              <a:gd name="connsiteY3" fmla="*/ 349250 h 1203325"/>
              <a:gd name="connsiteX4" fmla="*/ 1863725 w 2320925"/>
              <a:gd name="connsiteY4" fmla="*/ 123825 h 1203325"/>
              <a:gd name="connsiteX5" fmla="*/ 1435100 w 2320925"/>
              <a:gd name="connsiteY5" fmla="*/ 0 h 1203325"/>
              <a:gd name="connsiteX6" fmla="*/ 936625 w 2320925"/>
              <a:gd name="connsiteY6" fmla="*/ 31750 h 1203325"/>
              <a:gd name="connsiteX7" fmla="*/ 650875 w 2320925"/>
              <a:gd name="connsiteY7" fmla="*/ 177800 h 1203325"/>
              <a:gd name="connsiteX8" fmla="*/ 0 w 2320925"/>
              <a:gd name="connsiteY8" fmla="*/ 415925 h 1203325"/>
              <a:gd name="connsiteX9" fmla="*/ 82550 w 2320925"/>
              <a:gd name="connsiteY9" fmla="*/ 1111250 h 1203325"/>
              <a:gd name="connsiteX10" fmla="*/ 257175 w 2320925"/>
              <a:gd name="connsiteY10" fmla="*/ 1203325 h 1203325"/>
              <a:gd name="connsiteX0" fmla="*/ 366911 w 2430661"/>
              <a:gd name="connsiteY0" fmla="*/ 1203325 h 1203325"/>
              <a:gd name="connsiteX1" fmla="*/ 2179836 w 2430661"/>
              <a:gd name="connsiteY1" fmla="*/ 1203325 h 1203325"/>
              <a:gd name="connsiteX2" fmla="*/ 2430661 w 2430661"/>
              <a:gd name="connsiteY2" fmla="*/ 508000 h 1203325"/>
              <a:gd name="connsiteX3" fmla="*/ 2198886 w 2430661"/>
              <a:gd name="connsiteY3" fmla="*/ 349250 h 1203325"/>
              <a:gd name="connsiteX4" fmla="*/ 1973461 w 2430661"/>
              <a:gd name="connsiteY4" fmla="*/ 123825 h 1203325"/>
              <a:gd name="connsiteX5" fmla="*/ 1544836 w 2430661"/>
              <a:gd name="connsiteY5" fmla="*/ 0 h 1203325"/>
              <a:gd name="connsiteX6" fmla="*/ 1046361 w 2430661"/>
              <a:gd name="connsiteY6" fmla="*/ 31750 h 1203325"/>
              <a:gd name="connsiteX7" fmla="*/ 760611 w 2430661"/>
              <a:gd name="connsiteY7" fmla="*/ 177800 h 1203325"/>
              <a:gd name="connsiteX8" fmla="*/ 109736 w 2430661"/>
              <a:gd name="connsiteY8" fmla="*/ 415925 h 1203325"/>
              <a:gd name="connsiteX9" fmla="*/ 192286 w 2430661"/>
              <a:gd name="connsiteY9" fmla="*/ 1111250 h 1203325"/>
              <a:gd name="connsiteX10" fmla="*/ 366911 w 2430661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23825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10965 h 1210965"/>
              <a:gd name="connsiteX1" fmla="*/ 2236737 w 2487562"/>
              <a:gd name="connsiteY1" fmla="*/ 1210965 h 1210965"/>
              <a:gd name="connsiteX2" fmla="*/ 2487562 w 2487562"/>
              <a:gd name="connsiteY2" fmla="*/ 515640 h 1210965"/>
              <a:gd name="connsiteX3" fmla="*/ 2255787 w 2487562"/>
              <a:gd name="connsiteY3" fmla="*/ 356890 h 1210965"/>
              <a:gd name="connsiteX4" fmla="*/ 2030362 w 2487562"/>
              <a:gd name="connsiteY4" fmla="*/ 131465 h 1210965"/>
              <a:gd name="connsiteX5" fmla="*/ 1601737 w 2487562"/>
              <a:gd name="connsiteY5" fmla="*/ 7640 h 1210965"/>
              <a:gd name="connsiteX6" fmla="*/ 1103262 w 2487562"/>
              <a:gd name="connsiteY6" fmla="*/ 39390 h 1210965"/>
              <a:gd name="connsiteX7" fmla="*/ 817512 w 2487562"/>
              <a:gd name="connsiteY7" fmla="*/ 131465 h 1210965"/>
              <a:gd name="connsiteX8" fmla="*/ 166637 w 2487562"/>
              <a:gd name="connsiteY8" fmla="*/ 423565 h 1210965"/>
              <a:gd name="connsiteX9" fmla="*/ 249187 w 2487562"/>
              <a:gd name="connsiteY9" fmla="*/ 1118890 h 1210965"/>
              <a:gd name="connsiteX10" fmla="*/ 423812 w 2487562"/>
              <a:gd name="connsiteY10" fmla="*/ 1210965 h 1210965"/>
              <a:gd name="connsiteX0" fmla="*/ 423812 w 2487562"/>
              <a:gd name="connsiteY0" fmla="*/ 1224763 h 1224763"/>
              <a:gd name="connsiteX1" fmla="*/ 2236737 w 2487562"/>
              <a:gd name="connsiteY1" fmla="*/ 1224763 h 1224763"/>
              <a:gd name="connsiteX2" fmla="*/ 2487562 w 2487562"/>
              <a:gd name="connsiteY2" fmla="*/ 529438 h 1224763"/>
              <a:gd name="connsiteX3" fmla="*/ 2255787 w 2487562"/>
              <a:gd name="connsiteY3" fmla="*/ 370688 h 1224763"/>
              <a:gd name="connsiteX4" fmla="*/ 2030362 w 2487562"/>
              <a:gd name="connsiteY4" fmla="*/ 145263 h 1224763"/>
              <a:gd name="connsiteX5" fmla="*/ 1601737 w 2487562"/>
              <a:gd name="connsiteY5" fmla="*/ 21438 h 1224763"/>
              <a:gd name="connsiteX6" fmla="*/ 1112787 w 2487562"/>
              <a:gd name="connsiteY6" fmla="*/ 30963 h 1224763"/>
              <a:gd name="connsiteX7" fmla="*/ 817512 w 2487562"/>
              <a:gd name="connsiteY7" fmla="*/ 145263 h 1224763"/>
              <a:gd name="connsiteX8" fmla="*/ 166637 w 2487562"/>
              <a:gd name="connsiteY8" fmla="*/ 437363 h 1224763"/>
              <a:gd name="connsiteX9" fmla="*/ 249187 w 2487562"/>
              <a:gd name="connsiteY9" fmla="*/ 1132688 h 1224763"/>
              <a:gd name="connsiteX10" fmla="*/ 423812 w 2487562"/>
              <a:gd name="connsiteY10" fmla="*/ 1224763 h 1224763"/>
              <a:gd name="connsiteX0" fmla="*/ 423812 w 2487562"/>
              <a:gd name="connsiteY0" fmla="*/ 1276040 h 1276040"/>
              <a:gd name="connsiteX1" fmla="*/ 2236737 w 2487562"/>
              <a:gd name="connsiteY1" fmla="*/ 1276040 h 1276040"/>
              <a:gd name="connsiteX2" fmla="*/ 2487562 w 2487562"/>
              <a:gd name="connsiteY2" fmla="*/ 580715 h 1276040"/>
              <a:gd name="connsiteX3" fmla="*/ 2255787 w 2487562"/>
              <a:gd name="connsiteY3" fmla="*/ 421965 h 1276040"/>
              <a:gd name="connsiteX4" fmla="*/ 2030362 w 2487562"/>
              <a:gd name="connsiteY4" fmla="*/ 196540 h 1276040"/>
              <a:gd name="connsiteX5" fmla="*/ 1601737 w 2487562"/>
              <a:gd name="connsiteY5" fmla="*/ 72715 h 1276040"/>
              <a:gd name="connsiteX6" fmla="*/ 1112787 w 2487562"/>
              <a:gd name="connsiteY6" fmla="*/ 82240 h 1276040"/>
              <a:gd name="connsiteX7" fmla="*/ 817512 w 2487562"/>
              <a:gd name="connsiteY7" fmla="*/ 196540 h 1276040"/>
              <a:gd name="connsiteX8" fmla="*/ 166637 w 2487562"/>
              <a:gd name="connsiteY8" fmla="*/ 488640 h 1276040"/>
              <a:gd name="connsiteX9" fmla="*/ 249187 w 2487562"/>
              <a:gd name="connsiteY9" fmla="*/ 1183965 h 1276040"/>
              <a:gd name="connsiteX10" fmla="*/ 423812 w 2487562"/>
              <a:gd name="connsiteY10" fmla="*/ 1276040 h 1276040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8256"/>
              <a:gd name="connsiteY0" fmla="*/ 1359584 h 1359584"/>
              <a:gd name="connsiteX1" fmla="*/ 2236737 w 2488256"/>
              <a:gd name="connsiteY1" fmla="*/ 1359584 h 1359584"/>
              <a:gd name="connsiteX2" fmla="*/ 2487562 w 2488256"/>
              <a:gd name="connsiteY2" fmla="*/ 664259 h 1359584"/>
              <a:gd name="connsiteX3" fmla="*/ 2255787 w 2488256"/>
              <a:gd name="connsiteY3" fmla="*/ 505509 h 1359584"/>
              <a:gd name="connsiteX4" fmla="*/ 2030362 w 2488256"/>
              <a:gd name="connsiteY4" fmla="*/ 280084 h 1359584"/>
              <a:gd name="connsiteX5" fmla="*/ 1601737 w 2488256"/>
              <a:gd name="connsiteY5" fmla="*/ 156259 h 1359584"/>
              <a:gd name="connsiteX6" fmla="*/ 1112787 w 2488256"/>
              <a:gd name="connsiteY6" fmla="*/ 165784 h 1359584"/>
              <a:gd name="connsiteX7" fmla="*/ 817512 w 2488256"/>
              <a:gd name="connsiteY7" fmla="*/ 280084 h 1359584"/>
              <a:gd name="connsiteX8" fmla="*/ 166637 w 2488256"/>
              <a:gd name="connsiteY8" fmla="*/ 572184 h 1359584"/>
              <a:gd name="connsiteX9" fmla="*/ 249187 w 2488256"/>
              <a:gd name="connsiteY9" fmla="*/ 1267509 h 1359584"/>
              <a:gd name="connsiteX10" fmla="*/ 423812 w 2488256"/>
              <a:gd name="connsiteY10" fmla="*/ 1359584 h 1359584"/>
              <a:gd name="connsiteX0" fmla="*/ 423812 w 2613718"/>
              <a:gd name="connsiteY0" fmla="*/ 1359584 h 1359584"/>
              <a:gd name="connsiteX1" fmla="*/ 2236737 w 2613718"/>
              <a:gd name="connsiteY1" fmla="*/ 1359584 h 1359584"/>
              <a:gd name="connsiteX2" fmla="*/ 2487562 w 2613718"/>
              <a:gd name="connsiteY2" fmla="*/ 664259 h 1359584"/>
              <a:gd name="connsiteX3" fmla="*/ 2255787 w 2613718"/>
              <a:gd name="connsiteY3" fmla="*/ 505509 h 1359584"/>
              <a:gd name="connsiteX4" fmla="*/ 2030362 w 2613718"/>
              <a:gd name="connsiteY4" fmla="*/ 280084 h 1359584"/>
              <a:gd name="connsiteX5" fmla="*/ 1601737 w 2613718"/>
              <a:gd name="connsiteY5" fmla="*/ 156259 h 1359584"/>
              <a:gd name="connsiteX6" fmla="*/ 1112787 w 2613718"/>
              <a:gd name="connsiteY6" fmla="*/ 165784 h 1359584"/>
              <a:gd name="connsiteX7" fmla="*/ 817512 w 2613718"/>
              <a:gd name="connsiteY7" fmla="*/ 280084 h 1359584"/>
              <a:gd name="connsiteX8" fmla="*/ 166637 w 2613718"/>
              <a:gd name="connsiteY8" fmla="*/ 572184 h 1359584"/>
              <a:gd name="connsiteX9" fmla="*/ 249187 w 2613718"/>
              <a:gd name="connsiteY9" fmla="*/ 1267509 h 1359584"/>
              <a:gd name="connsiteX10" fmla="*/ 423812 w 2613718"/>
              <a:gd name="connsiteY10" fmla="*/ 1359584 h 1359584"/>
              <a:gd name="connsiteX0" fmla="*/ 423812 w 2679088"/>
              <a:gd name="connsiteY0" fmla="*/ 1359584 h 1359584"/>
              <a:gd name="connsiteX1" fmla="*/ 2236737 w 2679088"/>
              <a:gd name="connsiteY1" fmla="*/ 1359584 h 1359584"/>
              <a:gd name="connsiteX2" fmla="*/ 2487562 w 2679088"/>
              <a:gd name="connsiteY2" fmla="*/ 664259 h 1359584"/>
              <a:gd name="connsiteX3" fmla="*/ 2255787 w 2679088"/>
              <a:gd name="connsiteY3" fmla="*/ 505509 h 1359584"/>
              <a:gd name="connsiteX4" fmla="*/ 2030362 w 2679088"/>
              <a:gd name="connsiteY4" fmla="*/ 280084 h 1359584"/>
              <a:gd name="connsiteX5" fmla="*/ 1601737 w 2679088"/>
              <a:gd name="connsiteY5" fmla="*/ 156259 h 1359584"/>
              <a:gd name="connsiteX6" fmla="*/ 1112787 w 2679088"/>
              <a:gd name="connsiteY6" fmla="*/ 165784 h 1359584"/>
              <a:gd name="connsiteX7" fmla="*/ 817512 w 2679088"/>
              <a:gd name="connsiteY7" fmla="*/ 280084 h 1359584"/>
              <a:gd name="connsiteX8" fmla="*/ 166637 w 2679088"/>
              <a:gd name="connsiteY8" fmla="*/ 572184 h 1359584"/>
              <a:gd name="connsiteX9" fmla="*/ 249187 w 2679088"/>
              <a:gd name="connsiteY9" fmla="*/ 1267509 h 1359584"/>
              <a:gd name="connsiteX10" fmla="*/ 423812 w 2679088"/>
              <a:gd name="connsiteY10" fmla="*/ 1359584 h 135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9088" h="1359584">
                <a:moveTo>
                  <a:pt x="423812" y="1359584"/>
                </a:moveTo>
                <a:lnTo>
                  <a:pt x="2236737" y="1359584"/>
                </a:lnTo>
                <a:cubicBezTo>
                  <a:pt x="2656895" y="1356409"/>
                  <a:pt x="2851629" y="896034"/>
                  <a:pt x="2487562" y="664259"/>
                </a:cubicBezTo>
                <a:cubicBezTo>
                  <a:pt x="2492854" y="595467"/>
                  <a:pt x="2472745" y="428251"/>
                  <a:pt x="2255787" y="505509"/>
                </a:cubicBezTo>
                <a:cubicBezTo>
                  <a:pt x="2253670" y="392267"/>
                  <a:pt x="2242029" y="279026"/>
                  <a:pt x="2030362" y="280084"/>
                </a:cubicBezTo>
                <a:cubicBezTo>
                  <a:pt x="2004962" y="137209"/>
                  <a:pt x="1795412" y="-21541"/>
                  <a:pt x="1601737" y="156259"/>
                </a:cubicBezTo>
                <a:cubicBezTo>
                  <a:pt x="1470504" y="-88216"/>
                  <a:pt x="1209095" y="-15191"/>
                  <a:pt x="1112787" y="165784"/>
                </a:cubicBezTo>
                <a:cubicBezTo>
                  <a:pt x="1008012" y="122392"/>
                  <a:pt x="865137" y="98051"/>
                  <a:pt x="817512" y="280084"/>
                </a:cubicBezTo>
                <a:cubicBezTo>
                  <a:pt x="568804" y="70534"/>
                  <a:pt x="53395" y="245159"/>
                  <a:pt x="166637" y="572184"/>
                </a:cubicBezTo>
                <a:cubicBezTo>
                  <a:pt x="-110646" y="775384"/>
                  <a:pt x="-13280" y="1102409"/>
                  <a:pt x="249187" y="1267509"/>
                </a:cubicBezTo>
                <a:cubicBezTo>
                  <a:pt x="288345" y="1352176"/>
                  <a:pt x="346554" y="1357467"/>
                  <a:pt x="423812" y="1359584"/>
                </a:cubicBezTo>
                <a:close/>
              </a:path>
            </a:pathLst>
          </a:cu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072063" y="4702175"/>
            <a:ext cx="3154362" cy="1622425"/>
          </a:xfrm>
          <a:custGeom>
            <a:avLst/>
            <a:gdLst>
              <a:gd name="connsiteX0" fmla="*/ 171450 w 2209800"/>
              <a:gd name="connsiteY0" fmla="*/ 1162050 h 1162050"/>
              <a:gd name="connsiteX1" fmla="*/ 2076450 w 2209800"/>
              <a:gd name="connsiteY1" fmla="*/ 1162050 h 1162050"/>
              <a:gd name="connsiteX2" fmla="*/ 2209800 w 2209800"/>
              <a:gd name="connsiteY2" fmla="*/ 476250 h 1162050"/>
              <a:gd name="connsiteX3" fmla="*/ 1701800 w 2209800"/>
              <a:gd name="connsiteY3" fmla="*/ 0 h 1162050"/>
              <a:gd name="connsiteX4" fmla="*/ 1235075 w 2209800"/>
              <a:gd name="connsiteY4" fmla="*/ 63500 h 1162050"/>
              <a:gd name="connsiteX5" fmla="*/ 720725 w 2209800"/>
              <a:gd name="connsiteY5" fmla="*/ 79375 h 1162050"/>
              <a:gd name="connsiteX6" fmla="*/ 177800 w 2209800"/>
              <a:gd name="connsiteY6" fmla="*/ 320675 h 1162050"/>
              <a:gd name="connsiteX7" fmla="*/ 6350 w 2209800"/>
              <a:gd name="connsiteY7" fmla="*/ 552450 h 1162050"/>
              <a:gd name="connsiteX8" fmla="*/ 0 w 2209800"/>
              <a:gd name="connsiteY8" fmla="*/ 790575 h 1162050"/>
              <a:gd name="connsiteX9" fmla="*/ 171450 w 2209800"/>
              <a:gd name="connsiteY9" fmla="*/ 1162050 h 1162050"/>
              <a:gd name="connsiteX0" fmla="*/ 171450 w 2273864"/>
              <a:gd name="connsiteY0" fmla="*/ 1162050 h 1162050"/>
              <a:gd name="connsiteX1" fmla="*/ 2076450 w 2273864"/>
              <a:gd name="connsiteY1" fmla="*/ 1162050 h 1162050"/>
              <a:gd name="connsiteX2" fmla="*/ 2209800 w 2273864"/>
              <a:gd name="connsiteY2" fmla="*/ 476250 h 1162050"/>
              <a:gd name="connsiteX3" fmla="*/ 1701800 w 2273864"/>
              <a:gd name="connsiteY3" fmla="*/ 0 h 1162050"/>
              <a:gd name="connsiteX4" fmla="*/ 1235075 w 2273864"/>
              <a:gd name="connsiteY4" fmla="*/ 63500 h 1162050"/>
              <a:gd name="connsiteX5" fmla="*/ 720725 w 2273864"/>
              <a:gd name="connsiteY5" fmla="*/ 79375 h 1162050"/>
              <a:gd name="connsiteX6" fmla="*/ 177800 w 2273864"/>
              <a:gd name="connsiteY6" fmla="*/ 320675 h 1162050"/>
              <a:gd name="connsiteX7" fmla="*/ 6350 w 2273864"/>
              <a:gd name="connsiteY7" fmla="*/ 552450 h 1162050"/>
              <a:gd name="connsiteX8" fmla="*/ 0 w 2273864"/>
              <a:gd name="connsiteY8" fmla="*/ 790575 h 1162050"/>
              <a:gd name="connsiteX9" fmla="*/ 171450 w 2273864"/>
              <a:gd name="connsiteY9" fmla="*/ 1162050 h 1162050"/>
              <a:gd name="connsiteX0" fmla="*/ 171450 w 2413593"/>
              <a:gd name="connsiteY0" fmla="*/ 1162050 h 1162050"/>
              <a:gd name="connsiteX1" fmla="*/ 2076450 w 2413593"/>
              <a:gd name="connsiteY1" fmla="*/ 1162050 h 1162050"/>
              <a:gd name="connsiteX2" fmla="*/ 2209800 w 2413593"/>
              <a:gd name="connsiteY2" fmla="*/ 476250 h 1162050"/>
              <a:gd name="connsiteX3" fmla="*/ 1701800 w 2413593"/>
              <a:gd name="connsiteY3" fmla="*/ 0 h 1162050"/>
              <a:gd name="connsiteX4" fmla="*/ 1235075 w 2413593"/>
              <a:gd name="connsiteY4" fmla="*/ 63500 h 1162050"/>
              <a:gd name="connsiteX5" fmla="*/ 720725 w 2413593"/>
              <a:gd name="connsiteY5" fmla="*/ 79375 h 1162050"/>
              <a:gd name="connsiteX6" fmla="*/ 177800 w 2413593"/>
              <a:gd name="connsiteY6" fmla="*/ 320675 h 1162050"/>
              <a:gd name="connsiteX7" fmla="*/ 6350 w 2413593"/>
              <a:gd name="connsiteY7" fmla="*/ 552450 h 1162050"/>
              <a:gd name="connsiteX8" fmla="*/ 0 w 2413593"/>
              <a:gd name="connsiteY8" fmla="*/ 790575 h 1162050"/>
              <a:gd name="connsiteX9" fmla="*/ 171450 w 2413593"/>
              <a:gd name="connsiteY9" fmla="*/ 1162050 h 1162050"/>
              <a:gd name="connsiteX0" fmla="*/ 171450 w 2413593"/>
              <a:gd name="connsiteY0" fmla="*/ 1162050 h 1162050"/>
              <a:gd name="connsiteX1" fmla="*/ 2076450 w 2413593"/>
              <a:gd name="connsiteY1" fmla="*/ 1162050 h 1162050"/>
              <a:gd name="connsiteX2" fmla="*/ 2209800 w 2413593"/>
              <a:gd name="connsiteY2" fmla="*/ 476250 h 1162050"/>
              <a:gd name="connsiteX3" fmla="*/ 1701800 w 2413593"/>
              <a:gd name="connsiteY3" fmla="*/ 0 h 1162050"/>
              <a:gd name="connsiteX4" fmla="*/ 1235075 w 2413593"/>
              <a:gd name="connsiteY4" fmla="*/ 63500 h 1162050"/>
              <a:gd name="connsiteX5" fmla="*/ 720725 w 2413593"/>
              <a:gd name="connsiteY5" fmla="*/ 79375 h 1162050"/>
              <a:gd name="connsiteX6" fmla="*/ 177800 w 2413593"/>
              <a:gd name="connsiteY6" fmla="*/ 320675 h 1162050"/>
              <a:gd name="connsiteX7" fmla="*/ 6350 w 2413593"/>
              <a:gd name="connsiteY7" fmla="*/ 552450 h 1162050"/>
              <a:gd name="connsiteX8" fmla="*/ 0 w 2413593"/>
              <a:gd name="connsiteY8" fmla="*/ 790575 h 1162050"/>
              <a:gd name="connsiteX9" fmla="*/ 171450 w 2413593"/>
              <a:gd name="connsiteY9" fmla="*/ 1162050 h 1162050"/>
              <a:gd name="connsiteX0" fmla="*/ 171450 w 2413593"/>
              <a:gd name="connsiteY0" fmla="*/ 1139825 h 1139825"/>
              <a:gd name="connsiteX1" fmla="*/ 2076450 w 2413593"/>
              <a:gd name="connsiteY1" fmla="*/ 1139825 h 1139825"/>
              <a:gd name="connsiteX2" fmla="*/ 2209800 w 2413593"/>
              <a:gd name="connsiteY2" fmla="*/ 454025 h 1139825"/>
              <a:gd name="connsiteX3" fmla="*/ 1704975 w 2413593"/>
              <a:gd name="connsiteY3" fmla="*/ 0 h 1139825"/>
              <a:gd name="connsiteX4" fmla="*/ 1235075 w 2413593"/>
              <a:gd name="connsiteY4" fmla="*/ 41275 h 1139825"/>
              <a:gd name="connsiteX5" fmla="*/ 720725 w 2413593"/>
              <a:gd name="connsiteY5" fmla="*/ 57150 h 1139825"/>
              <a:gd name="connsiteX6" fmla="*/ 177800 w 2413593"/>
              <a:gd name="connsiteY6" fmla="*/ 298450 h 1139825"/>
              <a:gd name="connsiteX7" fmla="*/ 6350 w 2413593"/>
              <a:gd name="connsiteY7" fmla="*/ 530225 h 1139825"/>
              <a:gd name="connsiteX8" fmla="*/ 0 w 2413593"/>
              <a:gd name="connsiteY8" fmla="*/ 768350 h 1139825"/>
              <a:gd name="connsiteX9" fmla="*/ 171450 w 2413593"/>
              <a:gd name="connsiteY9" fmla="*/ 1139825 h 1139825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222960 w 2465103"/>
              <a:gd name="connsiteY0" fmla="*/ 1319019 h 1319019"/>
              <a:gd name="connsiteX1" fmla="*/ 2127960 w 2465103"/>
              <a:gd name="connsiteY1" fmla="*/ 1319019 h 1319019"/>
              <a:gd name="connsiteX2" fmla="*/ 2261310 w 2465103"/>
              <a:gd name="connsiteY2" fmla="*/ 633219 h 1319019"/>
              <a:gd name="connsiteX3" fmla="*/ 1756485 w 2465103"/>
              <a:gd name="connsiteY3" fmla="*/ 179194 h 1319019"/>
              <a:gd name="connsiteX4" fmla="*/ 1286585 w 2465103"/>
              <a:gd name="connsiteY4" fmla="*/ 220469 h 1319019"/>
              <a:gd name="connsiteX5" fmla="*/ 772235 w 2465103"/>
              <a:gd name="connsiteY5" fmla="*/ 236344 h 1319019"/>
              <a:gd name="connsiteX6" fmla="*/ 229310 w 2465103"/>
              <a:gd name="connsiteY6" fmla="*/ 477644 h 1319019"/>
              <a:gd name="connsiteX7" fmla="*/ 57860 w 2465103"/>
              <a:gd name="connsiteY7" fmla="*/ 709419 h 1319019"/>
              <a:gd name="connsiteX8" fmla="*/ 51510 w 2465103"/>
              <a:gd name="connsiteY8" fmla="*/ 947544 h 1319019"/>
              <a:gd name="connsiteX9" fmla="*/ 222960 w 2465103"/>
              <a:gd name="connsiteY9" fmla="*/ 1319019 h 1319019"/>
              <a:gd name="connsiteX0" fmla="*/ 222960 w 2465103"/>
              <a:gd name="connsiteY0" fmla="*/ 1319019 h 1319019"/>
              <a:gd name="connsiteX1" fmla="*/ 2127960 w 2465103"/>
              <a:gd name="connsiteY1" fmla="*/ 1319019 h 1319019"/>
              <a:gd name="connsiteX2" fmla="*/ 2261310 w 2465103"/>
              <a:gd name="connsiteY2" fmla="*/ 633219 h 1319019"/>
              <a:gd name="connsiteX3" fmla="*/ 1756485 w 2465103"/>
              <a:gd name="connsiteY3" fmla="*/ 179194 h 1319019"/>
              <a:gd name="connsiteX4" fmla="*/ 1286585 w 2465103"/>
              <a:gd name="connsiteY4" fmla="*/ 220469 h 1319019"/>
              <a:gd name="connsiteX5" fmla="*/ 772235 w 2465103"/>
              <a:gd name="connsiteY5" fmla="*/ 236344 h 1319019"/>
              <a:gd name="connsiteX6" fmla="*/ 229310 w 2465103"/>
              <a:gd name="connsiteY6" fmla="*/ 477644 h 1319019"/>
              <a:gd name="connsiteX7" fmla="*/ 57860 w 2465103"/>
              <a:gd name="connsiteY7" fmla="*/ 709419 h 1319019"/>
              <a:gd name="connsiteX8" fmla="*/ 51510 w 2465103"/>
              <a:gd name="connsiteY8" fmla="*/ 947544 h 1319019"/>
              <a:gd name="connsiteX9" fmla="*/ 222960 w 2465103"/>
              <a:gd name="connsiteY9" fmla="*/ 1319019 h 1319019"/>
              <a:gd name="connsiteX0" fmla="*/ 226648 w 2468791"/>
              <a:gd name="connsiteY0" fmla="*/ 1319019 h 1319019"/>
              <a:gd name="connsiteX1" fmla="*/ 2131648 w 2468791"/>
              <a:gd name="connsiteY1" fmla="*/ 1319019 h 1319019"/>
              <a:gd name="connsiteX2" fmla="*/ 2264998 w 2468791"/>
              <a:gd name="connsiteY2" fmla="*/ 633219 h 1319019"/>
              <a:gd name="connsiteX3" fmla="*/ 1760173 w 2468791"/>
              <a:gd name="connsiteY3" fmla="*/ 179194 h 1319019"/>
              <a:gd name="connsiteX4" fmla="*/ 1290273 w 2468791"/>
              <a:gd name="connsiteY4" fmla="*/ 220469 h 1319019"/>
              <a:gd name="connsiteX5" fmla="*/ 775923 w 2468791"/>
              <a:gd name="connsiteY5" fmla="*/ 236344 h 1319019"/>
              <a:gd name="connsiteX6" fmla="*/ 232998 w 2468791"/>
              <a:gd name="connsiteY6" fmla="*/ 477644 h 1319019"/>
              <a:gd name="connsiteX7" fmla="*/ 61548 w 2468791"/>
              <a:gd name="connsiteY7" fmla="*/ 709419 h 1319019"/>
              <a:gd name="connsiteX8" fmla="*/ 55198 w 2468791"/>
              <a:gd name="connsiteY8" fmla="*/ 947544 h 1319019"/>
              <a:gd name="connsiteX9" fmla="*/ 226648 w 2468791"/>
              <a:gd name="connsiteY9" fmla="*/ 1319019 h 1319019"/>
              <a:gd name="connsiteX0" fmla="*/ 282836 w 2524979"/>
              <a:gd name="connsiteY0" fmla="*/ 1319019 h 1319019"/>
              <a:gd name="connsiteX1" fmla="*/ 2187836 w 2524979"/>
              <a:gd name="connsiteY1" fmla="*/ 1319019 h 1319019"/>
              <a:gd name="connsiteX2" fmla="*/ 2321186 w 2524979"/>
              <a:gd name="connsiteY2" fmla="*/ 633219 h 1319019"/>
              <a:gd name="connsiteX3" fmla="*/ 1816361 w 2524979"/>
              <a:gd name="connsiteY3" fmla="*/ 179194 h 1319019"/>
              <a:gd name="connsiteX4" fmla="*/ 1346461 w 2524979"/>
              <a:gd name="connsiteY4" fmla="*/ 220469 h 1319019"/>
              <a:gd name="connsiteX5" fmla="*/ 832111 w 2524979"/>
              <a:gd name="connsiteY5" fmla="*/ 236344 h 1319019"/>
              <a:gd name="connsiteX6" fmla="*/ 289186 w 2524979"/>
              <a:gd name="connsiteY6" fmla="*/ 477644 h 1319019"/>
              <a:gd name="connsiteX7" fmla="*/ 117736 w 2524979"/>
              <a:gd name="connsiteY7" fmla="*/ 709419 h 1319019"/>
              <a:gd name="connsiteX8" fmla="*/ 111386 w 2524979"/>
              <a:gd name="connsiteY8" fmla="*/ 947544 h 1319019"/>
              <a:gd name="connsiteX9" fmla="*/ 282836 w 2524979"/>
              <a:gd name="connsiteY9" fmla="*/ 1319019 h 1319019"/>
              <a:gd name="connsiteX0" fmla="*/ 336258 w 2578401"/>
              <a:gd name="connsiteY0" fmla="*/ 1319019 h 1319019"/>
              <a:gd name="connsiteX1" fmla="*/ 2241258 w 2578401"/>
              <a:gd name="connsiteY1" fmla="*/ 1319019 h 1319019"/>
              <a:gd name="connsiteX2" fmla="*/ 2374608 w 2578401"/>
              <a:gd name="connsiteY2" fmla="*/ 633219 h 1319019"/>
              <a:gd name="connsiteX3" fmla="*/ 1869783 w 2578401"/>
              <a:gd name="connsiteY3" fmla="*/ 179194 h 1319019"/>
              <a:gd name="connsiteX4" fmla="*/ 1399883 w 2578401"/>
              <a:gd name="connsiteY4" fmla="*/ 220469 h 1319019"/>
              <a:gd name="connsiteX5" fmla="*/ 885533 w 2578401"/>
              <a:gd name="connsiteY5" fmla="*/ 236344 h 1319019"/>
              <a:gd name="connsiteX6" fmla="*/ 342608 w 2578401"/>
              <a:gd name="connsiteY6" fmla="*/ 477644 h 1319019"/>
              <a:gd name="connsiteX7" fmla="*/ 171158 w 2578401"/>
              <a:gd name="connsiteY7" fmla="*/ 709419 h 1319019"/>
              <a:gd name="connsiteX8" fmla="*/ 164808 w 2578401"/>
              <a:gd name="connsiteY8" fmla="*/ 947544 h 1319019"/>
              <a:gd name="connsiteX9" fmla="*/ 336258 w 2578401"/>
              <a:gd name="connsiteY9" fmla="*/ 1319019 h 1319019"/>
              <a:gd name="connsiteX0" fmla="*/ 323711 w 2565854"/>
              <a:gd name="connsiteY0" fmla="*/ 1319019 h 1319019"/>
              <a:gd name="connsiteX1" fmla="*/ 2228711 w 2565854"/>
              <a:gd name="connsiteY1" fmla="*/ 1319019 h 1319019"/>
              <a:gd name="connsiteX2" fmla="*/ 2362061 w 2565854"/>
              <a:gd name="connsiteY2" fmla="*/ 633219 h 1319019"/>
              <a:gd name="connsiteX3" fmla="*/ 1857236 w 2565854"/>
              <a:gd name="connsiteY3" fmla="*/ 179194 h 1319019"/>
              <a:gd name="connsiteX4" fmla="*/ 1387336 w 2565854"/>
              <a:gd name="connsiteY4" fmla="*/ 220469 h 1319019"/>
              <a:gd name="connsiteX5" fmla="*/ 872986 w 2565854"/>
              <a:gd name="connsiteY5" fmla="*/ 236344 h 1319019"/>
              <a:gd name="connsiteX6" fmla="*/ 330061 w 2565854"/>
              <a:gd name="connsiteY6" fmla="*/ 477644 h 1319019"/>
              <a:gd name="connsiteX7" fmla="*/ 158611 w 2565854"/>
              <a:gd name="connsiteY7" fmla="*/ 709419 h 1319019"/>
              <a:gd name="connsiteX8" fmla="*/ 152261 w 2565854"/>
              <a:gd name="connsiteY8" fmla="*/ 947544 h 1319019"/>
              <a:gd name="connsiteX9" fmla="*/ 323711 w 2565854"/>
              <a:gd name="connsiteY9" fmla="*/ 1319019 h 131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65854" h="1319019">
                <a:moveTo>
                  <a:pt x="323711" y="1319019"/>
                </a:moveTo>
                <a:lnTo>
                  <a:pt x="2228711" y="1319019"/>
                </a:lnTo>
                <a:cubicBezTo>
                  <a:pt x="2606536" y="1287269"/>
                  <a:pt x="2689086" y="814194"/>
                  <a:pt x="2362061" y="633219"/>
                </a:cubicBezTo>
                <a:cubicBezTo>
                  <a:pt x="2659453" y="331594"/>
                  <a:pt x="2283744" y="-176406"/>
                  <a:pt x="1857236" y="179194"/>
                </a:cubicBezTo>
                <a:cubicBezTo>
                  <a:pt x="1719653" y="50077"/>
                  <a:pt x="1540794" y="32086"/>
                  <a:pt x="1387336" y="220469"/>
                </a:cubicBezTo>
                <a:cubicBezTo>
                  <a:pt x="1247636" y="-148889"/>
                  <a:pt x="936486" y="8802"/>
                  <a:pt x="872986" y="236344"/>
                </a:cubicBezTo>
                <a:cubicBezTo>
                  <a:pt x="609461" y="94527"/>
                  <a:pt x="301486" y="241636"/>
                  <a:pt x="330061" y="477644"/>
                </a:cubicBezTo>
                <a:cubicBezTo>
                  <a:pt x="104636" y="466002"/>
                  <a:pt x="41136" y="613111"/>
                  <a:pt x="158611" y="709419"/>
                </a:cubicBezTo>
                <a:cubicBezTo>
                  <a:pt x="70769" y="788794"/>
                  <a:pt x="84528" y="880869"/>
                  <a:pt x="152261" y="947544"/>
                </a:cubicBezTo>
                <a:cubicBezTo>
                  <a:pt x="-127139" y="1033269"/>
                  <a:pt x="6211" y="1299969"/>
                  <a:pt x="323711" y="1319019"/>
                </a:cubicBezTo>
                <a:close/>
              </a:path>
            </a:pathLst>
          </a:custGeom>
          <a:solidFill>
            <a:schemeClr val="tx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8199" name="Group 11"/>
          <p:cNvGrpSpPr>
            <a:grpSpLocks/>
          </p:cNvGrpSpPr>
          <p:nvPr/>
        </p:nvGrpSpPr>
        <p:grpSpPr bwMode="auto">
          <a:xfrm>
            <a:off x="4064000" y="1866900"/>
            <a:ext cx="369888" cy="647700"/>
            <a:chOff x="2057400" y="2332412"/>
            <a:chExt cx="324766" cy="568896"/>
          </a:xfrm>
        </p:grpSpPr>
        <p:sp>
          <p:nvSpPr>
            <p:cNvPr id="11" name="Oval 10"/>
            <p:cNvSpPr/>
            <p:nvPr/>
          </p:nvSpPr>
          <p:spPr>
            <a:xfrm>
              <a:off x="2057400" y="2743747"/>
              <a:ext cx="157505" cy="157561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214905" y="2562481"/>
              <a:ext cx="158898" cy="157561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224661" y="2332412"/>
              <a:ext cx="157505" cy="157562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 rot="20620448">
            <a:off x="7552351" y="3445072"/>
            <a:ext cx="369802" cy="647785"/>
            <a:chOff x="2057400" y="2332412"/>
            <a:chExt cx="324766" cy="568896"/>
          </a:xfrm>
          <a:solidFill>
            <a:schemeClr val="accent3"/>
          </a:solidFill>
        </p:grpSpPr>
        <p:sp>
          <p:nvSpPr>
            <p:cNvPr id="64" name="Oval 63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 rot="20620448">
            <a:off x="8309607" y="5637899"/>
            <a:ext cx="369802" cy="647785"/>
            <a:chOff x="2057400" y="2332412"/>
            <a:chExt cx="324766" cy="568896"/>
          </a:xfrm>
          <a:solidFill>
            <a:schemeClr val="tx2"/>
          </a:solidFill>
        </p:grpSpPr>
        <p:sp>
          <p:nvSpPr>
            <p:cNvPr id="79" name="Oval 78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 rot="21164505">
            <a:off x="3781851" y="4708140"/>
            <a:ext cx="369802" cy="647785"/>
            <a:chOff x="2057400" y="2332412"/>
            <a:chExt cx="324766" cy="568896"/>
          </a:xfrm>
          <a:solidFill>
            <a:schemeClr val="accent2"/>
          </a:solidFill>
        </p:grpSpPr>
        <p:sp>
          <p:nvSpPr>
            <p:cNvPr id="87" name="Oval 86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203" name="Rectangle 31"/>
          <p:cNvSpPr>
            <a:spLocks noChangeArrowheads="1"/>
          </p:cNvSpPr>
          <p:nvPr/>
        </p:nvSpPr>
        <p:spPr bwMode="auto">
          <a:xfrm>
            <a:off x="1809750" y="1676400"/>
            <a:ext cx="17208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Thêm nội dung của bạn.</a:t>
            </a:r>
          </a:p>
        </p:txBody>
      </p:sp>
      <p:sp>
        <p:nvSpPr>
          <p:cNvPr id="8204" name="Rectangle 31"/>
          <p:cNvSpPr>
            <a:spLocks noChangeArrowheads="1"/>
          </p:cNvSpPr>
          <p:nvPr/>
        </p:nvSpPr>
        <p:spPr bwMode="auto">
          <a:xfrm>
            <a:off x="4916488" y="3113088"/>
            <a:ext cx="171926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Thêm nội dung của bạn.</a:t>
            </a:r>
          </a:p>
        </p:txBody>
      </p:sp>
      <p:sp>
        <p:nvSpPr>
          <p:cNvPr id="8205" name="Rectangle 31"/>
          <p:cNvSpPr>
            <a:spLocks noChangeArrowheads="1"/>
          </p:cNvSpPr>
          <p:nvPr/>
        </p:nvSpPr>
        <p:spPr bwMode="auto">
          <a:xfrm>
            <a:off x="5842000" y="5354638"/>
            <a:ext cx="172085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Thêm nội dung của bạn.</a:t>
            </a:r>
          </a:p>
        </p:txBody>
      </p:sp>
      <p:sp>
        <p:nvSpPr>
          <p:cNvPr id="8206" name="Rectangle 31"/>
          <p:cNvSpPr>
            <a:spLocks noChangeArrowheads="1"/>
          </p:cNvSpPr>
          <p:nvPr/>
        </p:nvSpPr>
        <p:spPr bwMode="auto">
          <a:xfrm>
            <a:off x="1163638" y="4303713"/>
            <a:ext cx="172085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Thêm nội dung của bạn.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4"/>
          <p:cNvSpPr txBox="1">
            <a:spLocks noChangeArrowheads="1"/>
          </p:cNvSpPr>
          <p:nvPr/>
        </p:nvSpPr>
        <p:spPr bwMode="auto">
          <a:xfrm>
            <a:off x="752475" y="304800"/>
            <a:ext cx="7535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TIÊU ĐỀ</a:t>
            </a:r>
          </a:p>
        </p:txBody>
      </p:sp>
      <p:sp>
        <p:nvSpPr>
          <p:cNvPr id="9" name="Freeform 8"/>
          <p:cNvSpPr/>
          <p:nvPr/>
        </p:nvSpPr>
        <p:spPr>
          <a:xfrm>
            <a:off x="3676650" y="1320800"/>
            <a:ext cx="1590675" cy="2597150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3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Freeform 28"/>
          <p:cNvSpPr/>
          <p:nvPr/>
        </p:nvSpPr>
        <p:spPr>
          <a:xfrm rot="151980" flipH="1" flipV="1">
            <a:off x="3746500" y="3948113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5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Freeform 29"/>
          <p:cNvSpPr/>
          <p:nvPr/>
        </p:nvSpPr>
        <p:spPr>
          <a:xfrm rot="14441698" flipH="1" flipV="1">
            <a:off x="4828381" y="1940719"/>
            <a:ext cx="1590675" cy="2598738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Freeform 30"/>
          <p:cNvSpPr/>
          <p:nvPr/>
        </p:nvSpPr>
        <p:spPr>
          <a:xfrm rot="18011665" flipH="1" flipV="1">
            <a:off x="4829969" y="3271044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4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Freeform 31"/>
          <p:cNvSpPr/>
          <p:nvPr/>
        </p:nvSpPr>
        <p:spPr>
          <a:xfrm rot="17884962">
            <a:off x="2499519" y="2007394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Freeform 32"/>
          <p:cNvSpPr/>
          <p:nvPr/>
        </p:nvSpPr>
        <p:spPr>
          <a:xfrm rot="14422133">
            <a:off x="2626519" y="3328194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tx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TG_Oval 58"/>
          <p:cNvSpPr/>
          <p:nvPr/>
        </p:nvSpPr>
        <p:spPr bwMode="gray">
          <a:xfrm>
            <a:off x="4286864" y="3685072"/>
            <a:ext cx="457644" cy="457644"/>
          </a:xfrm>
          <a:prstGeom prst="ellipse">
            <a:avLst/>
          </a:prstGeom>
          <a:gradFill>
            <a:gsLst>
              <a:gs pos="0">
                <a:schemeClr val="bg2"/>
              </a:gs>
              <a:gs pos="25000">
                <a:schemeClr val="bg2">
                  <a:lumMod val="75000"/>
                </a:schemeClr>
              </a:gs>
              <a:gs pos="50000">
                <a:schemeClr val="bg2">
                  <a:lumMod val="53000"/>
                </a:schemeClr>
              </a:gs>
              <a:gs pos="75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5400000" scaled="0"/>
          </a:gradFill>
          <a:ln w="28575"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prstMaterial="dkEdge">
            <a:bevelT w="190500" h="190500"/>
            <a:contourClr>
              <a:srgbClr val="000000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228" name="Rectangle 36"/>
          <p:cNvSpPr>
            <a:spLocks noChangeArrowheads="1"/>
          </p:cNvSpPr>
          <p:nvPr/>
        </p:nvSpPr>
        <p:spPr bwMode="auto">
          <a:xfrm>
            <a:off x="3890963" y="1792288"/>
            <a:ext cx="12588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 dirty="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29" name="Rectangle 37"/>
          <p:cNvSpPr>
            <a:spLocks noChangeArrowheads="1"/>
          </p:cNvSpPr>
          <p:nvPr/>
        </p:nvSpPr>
        <p:spPr bwMode="auto">
          <a:xfrm>
            <a:off x="3890963" y="5435600"/>
            <a:ext cx="12588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30" name="Rectangle 38"/>
          <p:cNvSpPr>
            <a:spLocks noChangeArrowheads="1"/>
          </p:cNvSpPr>
          <p:nvPr/>
        </p:nvSpPr>
        <p:spPr bwMode="auto">
          <a:xfrm>
            <a:off x="5316538" y="4495800"/>
            <a:ext cx="12588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31" name="Rectangle 39"/>
          <p:cNvSpPr>
            <a:spLocks noChangeArrowheads="1"/>
          </p:cNvSpPr>
          <p:nvPr/>
        </p:nvSpPr>
        <p:spPr bwMode="auto">
          <a:xfrm>
            <a:off x="5408613" y="2719388"/>
            <a:ext cx="125888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32" name="Rectangle 40"/>
          <p:cNvSpPr>
            <a:spLocks noChangeArrowheads="1"/>
          </p:cNvSpPr>
          <p:nvPr/>
        </p:nvSpPr>
        <p:spPr bwMode="auto">
          <a:xfrm>
            <a:off x="2374900" y="4506913"/>
            <a:ext cx="1258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33" name="Rectangle 41"/>
          <p:cNvSpPr>
            <a:spLocks noChangeArrowheads="1"/>
          </p:cNvSpPr>
          <p:nvPr/>
        </p:nvSpPr>
        <p:spPr bwMode="auto">
          <a:xfrm>
            <a:off x="2371725" y="2740025"/>
            <a:ext cx="125888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 dirty="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>
            <a:spLocks noChangeArrowheads="1"/>
          </p:cNvSpPr>
          <p:nvPr/>
        </p:nvSpPr>
        <p:spPr bwMode="auto">
          <a:xfrm>
            <a:off x="752475" y="304800"/>
            <a:ext cx="7535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TIÊU ĐỀ</a:t>
            </a:r>
          </a:p>
        </p:txBody>
      </p:sp>
      <p:sp>
        <p:nvSpPr>
          <p:cNvPr id="4" name="Round Same Side Corner Rectangle 3"/>
          <p:cNvSpPr/>
          <p:nvPr/>
        </p:nvSpPr>
        <p:spPr>
          <a:xfrm rot="16200000">
            <a:off x="3444875" y="-452437"/>
            <a:ext cx="989013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accent3"/>
              </a:gs>
              <a:gs pos="99000">
                <a:schemeClr val="accent3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 flipH="1">
            <a:off x="6303962" y="1401763"/>
            <a:ext cx="989013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Round Same Side Corner Rectangle 26"/>
          <p:cNvSpPr/>
          <p:nvPr/>
        </p:nvSpPr>
        <p:spPr>
          <a:xfrm rot="16200000">
            <a:off x="3444876" y="733425"/>
            <a:ext cx="989012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accent2"/>
              </a:gs>
              <a:gs pos="99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Round Same Side Corner Rectangle 27"/>
          <p:cNvSpPr/>
          <p:nvPr/>
        </p:nvSpPr>
        <p:spPr>
          <a:xfrm rot="5400000" flipH="1">
            <a:off x="6303963" y="2587625"/>
            <a:ext cx="989012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ound Same Side Corner Rectangle 28"/>
          <p:cNvSpPr/>
          <p:nvPr/>
        </p:nvSpPr>
        <p:spPr>
          <a:xfrm rot="16200000">
            <a:off x="3445669" y="1955007"/>
            <a:ext cx="987425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tx2"/>
              </a:gs>
              <a:gs pos="99000">
                <a:schemeClr val="tx2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ound Same Side Corner Rectangle 29"/>
          <p:cNvSpPr/>
          <p:nvPr/>
        </p:nvSpPr>
        <p:spPr>
          <a:xfrm rot="5400000" flipH="1">
            <a:off x="6304756" y="3809207"/>
            <a:ext cx="987425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ound Same Side Corner Rectangle 30"/>
          <p:cNvSpPr/>
          <p:nvPr/>
        </p:nvSpPr>
        <p:spPr>
          <a:xfrm rot="16200000">
            <a:off x="3445669" y="3140869"/>
            <a:ext cx="987425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accent1"/>
              </a:gs>
              <a:gs pos="99000">
                <a:schemeClr val="accent1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ound Same Side Corner Rectangle 31"/>
          <p:cNvSpPr/>
          <p:nvPr/>
        </p:nvSpPr>
        <p:spPr>
          <a:xfrm rot="5400000" flipH="1">
            <a:off x="6304756" y="4995069"/>
            <a:ext cx="987425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51" name="Picture 345" descr="shadow_1_m"/>
          <p:cNvPicPr>
            <a:picLocks noChangeAspect="1" noChangeArrowheads="1"/>
          </p:cNvPicPr>
          <p:nvPr/>
        </p:nvPicPr>
        <p:blipFill>
          <a:blip r:embed="rId2"/>
          <a:srcRect r="61411"/>
          <a:stretch>
            <a:fillRect/>
          </a:stretch>
        </p:blipFill>
        <p:spPr bwMode="gray">
          <a:xfrm>
            <a:off x="6165850" y="185738"/>
            <a:ext cx="131763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2" name="TextBox 8"/>
          <p:cNvSpPr txBox="1">
            <a:spLocks noChangeArrowheads="1"/>
          </p:cNvSpPr>
          <p:nvPr/>
        </p:nvSpPr>
        <p:spPr bwMode="auto">
          <a:xfrm>
            <a:off x="6502400" y="1549400"/>
            <a:ext cx="496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10253" name="TextBox 33"/>
          <p:cNvSpPr txBox="1">
            <a:spLocks noChangeArrowheads="1"/>
          </p:cNvSpPr>
          <p:nvPr/>
        </p:nvSpPr>
        <p:spPr bwMode="auto">
          <a:xfrm>
            <a:off x="6502400" y="2735263"/>
            <a:ext cx="496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10254" name="TextBox 34"/>
          <p:cNvSpPr txBox="1">
            <a:spLocks noChangeArrowheads="1"/>
          </p:cNvSpPr>
          <p:nvPr/>
        </p:nvSpPr>
        <p:spPr bwMode="auto">
          <a:xfrm>
            <a:off x="6502400" y="3957638"/>
            <a:ext cx="496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10255" name="TextBox 35"/>
          <p:cNvSpPr txBox="1">
            <a:spLocks noChangeArrowheads="1"/>
          </p:cNvSpPr>
          <p:nvPr/>
        </p:nvSpPr>
        <p:spPr bwMode="auto">
          <a:xfrm>
            <a:off x="6502400" y="5143500"/>
            <a:ext cx="496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10256" name="Rectangle 32"/>
          <p:cNvSpPr>
            <a:spLocks noChangeArrowheads="1"/>
          </p:cNvSpPr>
          <p:nvPr/>
        </p:nvSpPr>
        <p:spPr bwMode="auto">
          <a:xfrm>
            <a:off x="2055813" y="1735138"/>
            <a:ext cx="37798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Tóm tắt nội dung của bạn ngắn gọn.</a:t>
            </a:r>
            <a:endParaRPr lang="en-US" sz="1600"/>
          </a:p>
        </p:txBody>
      </p:sp>
      <p:sp>
        <p:nvSpPr>
          <p:cNvPr id="10257" name="Rectangle 37"/>
          <p:cNvSpPr>
            <a:spLocks noChangeArrowheads="1"/>
          </p:cNvSpPr>
          <p:nvPr/>
        </p:nvSpPr>
        <p:spPr bwMode="auto">
          <a:xfrm>
            <a:off x="2055813" y="2921000"/>
            <a:ext cx="37798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Tóm tắt nội dung của bạn ngắn gọn.</a:t>
            </a:r>
            <a:endParaRPr lang="en-US" sz="1600"/>
          </a:p>
        </p:txBody>
      </p:sp>
      <p:sp>
        <p:nvSpPr>
          <p:cNvPr id="10258" name="Rectangle 38"/>
          <p:cNvSpPr>
            <a:spLocks noChangeArrowheads="1"/>
          </p:cNvSpPr>
          <p:nvPr/>
        </p:nvSpPr>
        <p:spPr bwMode="auto">
          <a:xfrm>
            <a:off x="2055813" y="4143375"/>
            <a:ext cx="37798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Tóm tắt nội dung của bạn ngắn gọn.</a:t>
            </a:r>
            <a:endParaRPr lang="en-US" sz="1600"/>
          </a:p>
        </p:txBody>
      </p:sp>
      <p:sp>
        <p:nvSpPr>
          <p:cNvPr id="10259" name="Rectangle 39"/>
          <p:cNvSpPr>
            <a:spLocks noChangeArrowheads="1"/>
          </p:cNvSpPr>
          <p:nvPr/>
        </p:nvSpPr>
        <p:spPr bwMode="auto">
          <a:xfrm>
            <a:off x="2055813" y="5329238"/>
            <a:ext cx="37798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Tóm tắt nội dung của bạn ngắn gọn.</a:t>
            </a:r>
            <a:endParaRPr 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7913" y="304800"/>
            <a:ext cx="1804987" cy="584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TIÊU ĐỀ</a:t>
            </a:r>
          </a:p>
        </p:txBody>
      </p:sp>
      <p:sp>
        <p:nvSpPr>
          <p:cNvPr id="4" name="Freeform 3"/>
          <p:cNvSpPr/>
          <p:nvPr/>
        </p:nvSpPr>
        <p:spPr>
          <a:xfrm>
            <a:off x="-15875" y="1335088"/>
            <a:ext cx="5094288" cy="1635125"/>
          </a:xfrm>
          <a:custGeom>
            <a:avLst/>
            <a:gdLst>
              <a:gd name="connsiteX0" fmla="*/ 0 w 5074920"/>
              <a:gd name="connsiteY0" fmla="*/ 30480 h 1645920"/>
              <a:gd name="connsiteX1" fmla="*/ 0 w 5074920"/>
              <a:gd name="connsiteY1" fmla="*/ 1645920 h 1645920"/>
              <a:gd name="connsiteX2" fmla="*/ 4663440 w 5074920"/>
              <a:gd name="connsiteY2" fmla="*/ 1645920 h 1645920"/>
              <a:gd name="connsiteX3" fmla="*/ 5074920 w 5074920"/>
              <a:gd name="connsiteY3" fmla="*/ 1554480 h 1645920"/>
              <a:gd name="connsiteX4" fmla="*/ 5074920 w 5074920"/>
              <a:gd name="connsiteY4" fmla="*/ 0 h 1645920"/>
              <a:gd name="connsiteX5" fmla="*/ 0 w 5074920"/>
              <a:gd name="connsiteY5" fmla="*/ 30480 h 1645920"/>
              <a:gd name="connsiteX0" fmla="*/ 0 w 5079682"/>
              <a:gd name="connsiteY0" fmla="*/ 6668 h 1622108"/>
              <a:gd name="connsiteX1" fmla="*/ 0 w 5079682"/>
              <a:gd name="connsiteY1" fmla="*/ 1622108 h 1622108"/>
              <a:gd name="connsiteX2" fmla="*/ 4663440 w 5079682"/>
              <a:gd name="connsiteY2" fmla="*/ 1622108 h 1622108"/>
              <a:gd name="connsiteX3" fmla="*/ 5074920 w 5079682"/>
              <a:gd name="connsiteY3" fmla="*/ 1530668 h 1622108"/>
              <a:gd name="connsiteX4" fmla="*/ 5079682 w 5079682"/>
              <a:gd name="connsiteY4" fmla="*/ 0 h 1622108"/>
              <a:gd name="connsiteX5" fmla="*/ 0 w 5079682"/>
              <a:gd name="connsiteY5" fmla="*/ 6668 h 1622108"/>
              <a:gd name="connsiteX0" fmla="*/ 0 w 5075131"/>
              <a:gd name="connsiteY0" fmla="*/ 20955 h 1636395"/>
              <a:gd name="connsiteX1" fmla="*/ 0 w 5075131"/>
              <a:gd name="connsiteY1" fmla="*/ 1636395 h 1636395"/>
              <a:gd name="connsiteX2" fmla="*/ 4663440 w 5075131"/>
              <a:gd name="connsiteY2" fmla="*/ 1636395 h 1636395"/>
              <a:gd name="connsiteX3" fmla="*/ 5074920 w 5075131"/>
              <a:gd name="connsiteY3" fmla="*/ 1544955 h 1636395"/>
              <a:gd name="connsiteX4" fmla="*/ 5070157 w 5075131"/>
              <a:gd name="connsiteY4" fmla="*/ 0 h 1636395"/>
              <a:gd name="connsiteX5" fmla="*/ 0 w 5075131"/>
              <a:gd name="connsiteY5" fmla="*/ 20955 h 1636395"/>
              <a:gd name="connsiteX0" fmla="*/ 0 w 5075022"/>
              <a:gd name="connsiteY0" fmla="*/ 6667 h 1622107"/>
              <a:gd name="connsiteX1" fmla="*/ 0 w 5075022"/>
              <a:gd name="connsiteY1" fmla="*/ 1622107 h 1622107"/>
              <a:gd name="connsiteX2" fmla="*/ 4663440 w 5075022"/>
              <a:gd name="connsiteY2" fmla="*/ 1622107 h 1622107"/>
              <a:gd name="connsiteX3" fmla="*/ 5074920 w 5075022"/>
              <a:gd name="connsiteY3" fmla="*/ 1530667 h 1622107"/>
              <a:gd name="connsiteX4" fmla="*/ 5060632 w 5075022"/>
              <a:gd name="connsiteY4" fmla="*/ 0 h 1622107"/>
              <a:gd name="connsiteX5" fmla="*/ 0 w 5075022"/>
              <a:gd name="connsiteY5" fmla="*/ 6667 h 1622107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94014"/>
              <a:gd name="connsiteY0" fmla="*/ 20955 h 1636395"/>
              <a:gd name="connsiteX1" fmla="*/ 0 w 5094014"/>
              <a:gd name="connsiteY1" fmla="*/ 1636395 h 1636395"/>
              <a:gd name="connsiteX2" fmla="*/ 4663440 w 5094014"/>
              <a:gd name="connsiteY2" fmla="*/ 1636395 h 1636395"/>
              <a:gd name="connsiteX3" fmla="*/ 5093970 w 5094014"/>
              <a:gd name="connsiteY3" fmla="*/ 1525905 h 1636395"/>
              <a:gd name="connsiteX4" fmla="*/ 5055870 w 5094014"/>
              <a:gd name="connsiteY4" fmla="*/ 0 h 1636395"/>
              <a:gd name="connsiteX5" fmla="*/ 0 w 5094014"/>
              <a:gd name="connsiteY5" fmla="*/ 20955 h 163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4014" h="1636395">
                <a:moveTo>
                  <a:pt x="0" y="20955"/>
                </a:moveTo>
                <a:lnTo>
                  <a:pt x="0" y="1636395"/>
                </a:lnTo>
                <a:lnTo>
                  <a:pt x="4663440" y="1636395"/>
                </a:lnTo>
                <a:cubicBezTo>
                  <a:pt x="4905375" y="1634490"/>
                  <a:pt x="5047298" y="1575435"/>
                  <a:pt x="5093970" y="1525905"/>
                </a:cubicBezTo>
                <a:cubicBezTo>
                  <a:pt x="5095557" y="1015682"/>
                  <a:pt x="5054283" y="510223"/>
                  <a:pt x="5055870" y="0"/>
                </a:cubicBezTo>
                <a:lnTo>
                  <a:pt x="0" y="20955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</a:schemeClr>
              </a:gs>
              <a:gs pos="22000">
                <a:schemeClr val="accent5">
                  <a:lumMod val="75000"/>
                </a:schemeClr>
              </a:gs>
              <a:gs pos="61000">
                <a:schemeClr val="accent5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1268" name="Group 6"/>
          <p:cNvGrpSpPr>
            <a:grpSpLocks/>
          </p:cNvGrpSpPr>
          <p:nvPr/>
        </p:nvGrpSpPr>
        <p:grpSpPr bwMode="auto">
          <a:xfrm>
            <a:off x="4471988" y="1047750"/>
            <a:ext cx="661987" cy="1814513"/>
            <a:chOff x="4476750" y="1056604"/>
            <a:chExt cx="661988" cy="1815184"/>
          </a:xfrm>
        </p:grpSpPr>
        <p:sp>
          <p:nvSpPr>
            <p:cNvPr id="5" name="Freeform 4"/>
            <p:cNvSpPr/>
            <p:nvPr/>
          </p:nvSpPr>
          <p:spPr>
            <a:xfrm>
              <a:off x="4476750" y="1166183"/>
              <a:ext cx="661988" cy="1705605"/>
            </a:xfrm>
            <a:custGeom>
              <a:avLst/>
              <a:gdLst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988" h="1706055">
                  <a:moveTo>
                    <a:pt x="604838" y="1706055"/>
                  </a:moveTo>
                  <a:cubicBezTo>
                    <a:pt x="446088" y="1699705"/>
                    <a:pt x="196850" y="1693355"/>
                    <a:pt x="42863" y="1515555"/>
                  </a:cubicBezTo>
                  <a:lnTo>
                    <a:pt x="0" y="167767"/>
                  </a:lnTo>
                  <a:cubicBezTo>
                    <a:pt x="104776" y="12193"/>
                    <a:pt x="442912" y="-5270"/>
                    <a:pt x="614363" y="1080"/>
                  </a:cubicBezTo>
                  <a:cubicBezTo>
                    <a:pt x="687388" y="4255"/>
                    <a:pt x="646113" y="64580"/>
                    <a:pt x="661988" y="96330"/>
                  </a:cubicBezTo>
                  <a:lnTo>
                    <a:pt x="604838" y="17060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4648200" y="1056604"/>
              <a:ext cx="400051" cy="166750"/>
            </a:xfrm>
            <a:custGeom>
              <a:avLst/>
              <a:gdLst>
                <a:gd name="connsiteX0" fmla="*/ 0 w 400050"/>
                <a:gd name="connsiteY0" fmla="*/ 176213 h 176213"/>
                <a:gd name="connsiteX1" fmla="*/ 0 w 400050"/>
                <a:gd name="connsiteY1" fmla="*/ 119063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66688 h 166688"/>
                <a:gd name="connsiteX1" fmla="*/ 9525 w 400050"/>
                <a:gd name="connsiteY1" fmla="*/ 121444 h 166688"/>
                <a:gd name="connsiteX2" fmla="*/ 333375 w 400050"/>
                <a:gd name="connsiteY2" fmla="*/ 0 h 166688"/>
                <a:gd name="connsiteX3" fmla="*/ 400050 w 400050"/>
                <a:gd name="connsiteY3" fmla="*/ 33338 h 166688"/>
                <a:gd name="connsiteX4" fmla="*/ 385763 w 400050"/>
                <a:gd name="connsiteY4" fmla="*/ 109538 h 166688"/>
                <a:gd name="connsiteX5" fmla="*/ 0 w 400050"/>
                <a:gd name="connsiteY5" fmla="*/ 166688 h 166688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67360">
                  <a:moveTo>
                    <a:pt x="0" y="167360"/>
                  </a:moveTo>
                  <a:lnTo>
                    <a:pt x="9525" y="122116"/>
                  </a:lnTo>
                  <a:cubicBezTo>
                    <a:pt x="98425" y="7022"/>
                    <a:pt x="277812" y="-3297"/>
                    <a:pt x="333375" y="672"/>
                  </a:cubicBezTo>
                  <a:cubicBezTo>
                    <a:pt x="365125" y="2260"/>
                    <a:pt x="394493" y="15753"/>
                    <a:pt x="400050" y="34010"/>
                  </a:cubicBezTo>
                  <a:lnTo>
                    <a:pt x="385763" y="110210"/>
                  </a:lnTo>
                  <a:cubicBezTo>
                    <a:pt x="288131" y="110210"/>
                    <a:pt x="130969" y="119735"/>
                    <a:pt x="0" y="167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9" name="Freeform 78"/>
          <p:cNvSpPr/>
          <p:nvPr/>
        </p:nvSpPr>
        <p:spPr>
          <a:xfrm>
            <a:off x="-15875" y="3070225"/>
            <a:ext cx="6172200" cy="1636713"/>
          </a:xfrm>
          <a:custGeom>
            <a:avLst/>
            <a:gdLst>
              <a:gd name="connsiteX0" fmla="*/ 0 w 5074920"/>
              <a:gd name="connsiteY0" fmla="*/ 30480 h 1645920"/>
              <a:gd name="connsiteX1" fmla="*/ 0 w 5074920"/>
              <a:gd name="connsiteY1" fmla="*/ 1645920 h 1645920"/>
              <a:gd name="connsiteX2" fmla="*/ 4663440 w 5074920"/>
              <a:gd name="connsiteY2" fmla="*/ 1645920 h 1645920"/>
              <a:gd name="connsiteX3" fmla="*/ 5074920 w 5074920"/>
              <a:gd name="connsiteY3" fmla="*/ 1554480 h 1645920"/>
              <a:gd name="connsiteX4" fmla="*/ 5074920 w 5074920"/>
              <a:gd name="connsiteY4" fmla="*/ 0 h 1645920"/>
              <a:gd name="connsiteX5" fmla="*/ 0 w 5074920"/>
              <a:gd name="connsiteY5" fmla="*/ 30480 h 1645920"/>
              <a:gd name="connsiteX0" fmla="*/ 0 w 5079682"/>
              <a:gd name="connsiteY0" fmla="*/ 6668 h 1622108"/>
              <a:gd name="connsiteX1" fmla="*/ 0 w 5079682"/>
              <a:gd name="connsiteY1" fmla="*/ 1622108 h 1622108"/>
              <a:gd name="connsiteX2" fmla="*/ 4663440 w 5079682"/>
              <a:gd name="connsiteY2" fmla="*/ 1622108 h 1622108"/>
              <a:gd name="connsiteX3" fmla="*/ 5074920 w 5079682"/>
              <a:gd name="connsiteY3" fmla="*/ 1530668 h 1622108"/>
              <a:gd name="connsiteX4" fmla="*/ 5079682 w 5079682"/>
              <a:gd name="connsiteY4" fmla="*/ 0 h 1622108"/>
              <a:gd name="connsiteX5" fmla="*/ 0 w 5079682"/>
              <a:gd name="connsiteY5" fmla="*/ 6668 h 1622108"/>
              <a:gd name="connsiteX0" fmla="*/ 0 w 5075131"/>
              <a:gd name="connsiteY0" fmla="*/ 20955 h 1636395"/>
              <a:gd name="connsiteX1" fmla="*/ 0 w 5075131"/>
              <a:gd name="connsiteY1" fmla="*/ 1636395 h 1636395"/>
              <a:gd name="connsiteX2" fmla="*/ 4663440 w 5075131"/>
              <a:gd name="connsiteY2" fmla="*/ 1636395 h 1636395"/>
              <a:gd name="connsiteX3" fmla="*/ 5074920 w 5075131"/>
              <a:gd name="connsiteY3" fmla="*/ 1544955 h 1636395"/>
              <a:gd name="connsiteX4" fmla="*/ 5070157 w 5075131"/>
              <a:gd name="connsiteY4" fmla="*/ 0 h 1636395"/>
              <a:gd name="connsiteX5" fmla="*/ 0 w 5075131"/>
              <a:gd name="connsiteY5" fmla="*/ 20955 h 1636395"/>
              <a:gd name="connsiteX0" fmla="*/ 0 w 5075022"/>
              <a:gd name="connsiteY0" fmla="*/ 6667 h 1622107"/>
              <a:gd name="connsiteX1" fmla="*/ 0 w 5075022"/>
              <a:gd name="connsiteY1" fmla="*/ 1622107 h 1622107"/>
              <a:gd name="connsiteX2" fmla="*/ 4663440 w 5075022"/>
              <a:gd name="connsiteY2" fmla="*/ 1622107 h 1622107"/>
              <a:gd name="connsiteX3" fmla="*/ 5074920 w 5075022"/>
              <a:gd name="connsiteY3" fmla="*/ 1530667 h 1622107"/>
              <a:gd name="connsiteX4" fmla="*/ 5060632 w 5075022"/>
              <a:gd name="connsiteY4" fmla="*/ 0 h 1622107"/>
              <a:gd name="connsiteX5" fmla="*/ 0 w 5075022"/>
              <a:gd name="connsiteY5" fmla="*/ 6667 h 1622107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94014"/>
              <a:gd name="connsiteY0" fmla="*/ 20955 h 1636395"/>
              <a:gd name="connsiteX1" fmla="*/ 0 w 5094014"/>
              <a:gd name="connsiteY1" fmla="*/ 1636395 h 1636395"/>
              <a:gd name="connsiteX2" fmla="*/ 4663440 w 5094014"/>
              <a:gd name="connsiteY2" fmla="*/ 1636395 h 1636395"/>
              <a:gd name="connsiteX3" fmla="*/ 5093970 w 5094014"/>
              <a:gd name="connsiteY3" fmla="*/ 1525905 h 1636395"/>
              <a:gd name="connsiteX4" fmla="*/ 5055870 w 5094014"/>
              <a:gd name="connsiteY4" fmla="*/ 0 h 1636395"/>
              <a:gd name="connsiteX5" fmla="*/ 0 w 5094014"/>
              <a:gd name="connsiteY5" fmla="*/ 20955 h 163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4014" h="1636395">
                <a:moveTo>
                  <a:pt x="0" y="20955"/>
                </a:moveTo>
                <a:lnTo>
                  <a:pt x="0" y="1636395"/>
                </a:lnTo>
                <a:lnTo>
                  <a:pt x="4663440" y="1636395"/>
                </a:lnTo>
                <a:cubicBezTo>
                  <a:pt x="4905375" y="1634490"/>
                  <a:pt x="5047298" y="1575435"/>
                  <a:pt x="5093970" y="1525905"/>
                </a:cubicBezTo>
                <a:cubicBezTo>
                  <a:pt x="5095557" y="1015682"/>
                  <a:pt x="5054283" y="510223"/>
                  <a:pt x="5055870" y="0"/>
                </a:cubicBezTo>
                <a:lnTo>
                  <a:pt x="0" y="20955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50000"/>
                </a:schemeClr>
              </a:gs>
              <a:gs pos="22000">
                <a:schemeClr val="accent6">
                  <a:lumMod val="75000"/>
                </a:schemeClr>
              </a:gs>
              <a:gs pos="61000">
                <a:schemeClr val="accent6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1270" name="Group 79"/>
          <p:cNvGrpSpPr>
            <a:grpSpLocks/>
          </p:cNvGrpSpPr>
          <p:nvPr/>
        </p:nvGrpSpPr>
        <p:grpSpPr bwMode="auto">
          <a:xfrm>
            <a:off x="5648325" y="2767013"/>
            <a:ext cx="555625" cy="1816100"/>
            <a:chOff x="4476750" y="1056604"/>
            <a:chExt cx="661988" cy="1815184"/>
          </a:xfrm>
        </p:grpSpPr>
        <p:sp>
          <p:nvSpPr>
            <p:cNvPr id="81" name="Freeform 80"/>
            <p:cNvSpPr/>
            <p:nvPr/>
          </p:nvSpPr>
          <p:spPr>
            <a:xfrm>
              <a:off x="4476750" y="1166086"/>
              <a:ext cx="661988" cy="1705702"/>
            </a:xfrm>
            <a:custGeom>
              <a:avLst/>
              <a:gdLst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988" h="1706055">
                  <a:moveTo>
                    <a:pt x="604838" y="1706055"/>
                  </a:moveTo>
                  <a:cubicBezTo>
                    <a:pt x="446088" y="1699705"/>
                    <a:pt x="196850" y="1693355"/>
                    <a:pt x="42863" y="1515555"/>
                  </a:cubicBezTo>
                  <a:lnTo>
                    <a:pt x="0" y="167767"/>
                  </a:lnTo>
                  <a:cubicBezTo>
                    <a:pt x="104776" y="12193"/>
                    <a:pt x="442912" y="-5270"/>
                    <a:pt x="614363" y="1080"/>
                  </a:cubicBezTo>
                  <a:cubicBezTo>
                    <a:pt x="687388" y="4255"/>
                    <a:pt x="646113" y="64580"/>
                    <a:pt x="661988" y="96330"/>
                  </a:cubicBezTo>
                  <a:lnTo>
                    <a:pt x="604838" y="17060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5000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4648867" y="1056604"/>
              <a:ext cx="399084" cy="166603"/>
            </a:xfrm>
            <a:custGeom>
              <a:avLst/>
              <a:gdLst>
                <a:gd name="connsiteX0" fmla="*/ 0 w 400050"/>
                <a:gd name="connsiteY0" fmla="*/ 176213 h 176213"/>
                <a:gd name="connsiteX1" fmla="*/ 0 w 400050"/>
                <a:gd name="connsiteY1" fmla="*/ 119063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66688 h 166688"/>
                <a:gd name="connsiteX1" fmla="*/ 9525 w 400050"/>
                <a:gd name="connsiteY1" fmla="*/ 121444 h 166688"/>
                <a:gd name="connsiteX2" fmla="*/ 333375 w 400050"/>
                <a:gd name="connsiteY2" fmla="*/ 0 h 166688"/>
                <a:gd name="connsiteX3" fmla="*/ 400050 w 400050"/>
                <a:gd name="connsiteY3" fmla="*/ 33338 h 166688"/>
                <a:gd name="connsiteX4" fmla="*/ 385763 w 400050"/>
                <a:gd name="connsiteY4" fmla="*/ 109538 h 166688"/>
                <a:gd name="connsiteX5" fmla="*/ 0 w 400050"/>
                <a:gd name="connsiteY5" fmla="*/ 166688 h 166688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67360">
                  <a:moveTo>
                    <a:pt x="0" y="167360"/>
                  </a:moveTo>
                  <a:lnTo>
                    <a:pt x="9525" y="122116"/>
                  </a:lnTo>
                  <a:cubicBezTo>
                    <a:pt x="98425" y="7022"/>
                    <a:pt x="277812" y="-3297"/>
                    <a:pt x="333375" y="672"/>
                  </a:cubicBezTo>
                  <a:cubicBezTo>
                    <a:pt x="365125" y="2260"/>
                    <a:pt x="394493" y="15753"/>
                    <a:pt x="400050" y="34010"/>
                  </a:cubicBezTo>
                  <a:lnTo>
                    <a:pt x="385763" y="110210"/>
                  </a:lnTo>
                  <a:cubicBezTo>
                    <a:pt x="288131" y="110210"/>
                    <a:pt x="130969" y="119735"/>
                    <a:pt x="0" y="167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5000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3" name="Freeform 82"/>
          <p:cNvSpPr/>
          <p:nvPr/>
        </p:nvSpPr>
        <p:spPr>
          <a:xfrm>
            <a:off x="-15875" y="4813300"/>
            <a:ext cx="7207250" cy="1636713"/>
          </a:xfrm>
          <a:custGeom>
            <a:avLst/>
            <a:gdLst>
              <a:gd name="connsiteX0" fmla="*/ 0 w 5074920"/>
              <a:gd name="connsiteY0" fmla="*/ 30480 h 1645920"/>
              <a:gd name="connsiteX1" fmla="*/ 0 w 5074920"/>
              <a:gd name="connsiteY1" fmla="*/ 1645920 h 1645920"/>
              <a:gd name="connsiteX2" fmla="*/ 4663440 w 5074920"/>
              <a:gd name="connsiteY2" fmla="*/ 1645920 h 1645920"/>
              <a:gd name="connsiteX3" fmla="*/ 5074920 w 5074920"/>
              <a:gd name="connsiteY3" fmla="*/ 1554480 h 1645920"/>
              <a:gd name="connsiteX4" fmla="*/ 5074920 w 5074920"/>
              <a:gd name="connsiteY4" fmla="*/ 0 h 1645920"/>
              <a:gd name="connsiteX5" fmla="*/ 0 w 5074920"/>
              <a:gd name="connsiteY5" fmla="*/ 30480 h 1645920"/>
              <a:gd name="connsiteX0" fmla="*/ 0 w 5079682"/>
              <a:gd name="connsiteY0" fmla="*/ 6668 h 1622108"/>
              <a:gd name="connsiteX1" fmla="*/ 0 w 5079682"/>
              <a:gd name="connsiteY1" fmla="*/ 1622108 h 1622108"/>
              <a:gd name="connsiteX2" fmla="*/ 4663440 w 5079682"/>
              <a:gd name="connsiteY2" fmla="*/ 1622108 h 1622108"/>
              <a:gd name="connsiteX3" fmla="*/ 5074920 w 5079682"/>
              <a:gd name="connsiteY3" fmla="*/ 1530668 h 1622108"/>
              <a:gd name="connsiteX4" fmla="*/ 5079682 w 5079682"/>
              <a:gd name="connsiteY4" fmla="*/ 0 h 1622108"/>
              <a:gd name="connsiteX5" fmla="*/ 0 w 5079682"/>
              <a:gd name="connsiteY5" fmla="*/ 6668 h 1622108"/>
              <a:gd name="connsiteX0" fmla="*/ 0 w 5075131"/>
              <a:gd name="connsiteY0" fmla="*/ 20955 h 1636395"/>
              <a:gd name="connsiteX1" fmla="*/ 0 w 5075131"/>
              <a:gd name="connsiteY1" fmla="*/ 1636395 h 1636395"/>
              <a:gd name="connsiteX2" fmla="*/ 4663440 w 5075131"/>
              <a:gd name="connsiteY2" fmla="*/ 1636395 h 1636395"/>
              <a:gd name="connsiteX3" fmla="*/ 5074920 w 5075131"/>
              <a:gd name="connsiteY3" fmla="*/ 1544955 h 1636395"/>
              <a:gd name="connsiteX4" fmla="*/ 5070157 w 5075131"/>
              <a:gd name="connsiteY4" fmla="*/ 0 h 1636395"/>
              <a:gd name="connsiteX5" fmla="*/ 0 w 5075131"/>
              <a:gd name="connsiteY5" fmla="*/ 20955 h 1636395"/>
              <a:gd name="connsiteX0" fmla="*/ 0 w 5075022"/>
              <a:gd name="connsiteY0" fmla="*/ 6667 h 1622107"/>
              <a:gd name="connsiteX1" fmla="*/ 0 w 5075022"/>
              <a:gd name="connsiteY1" fmla="*/ 1622107 h 1622107"/>
              <a:gd name="connsiteX2" fmla="*/ 4663440 w 5075022"/>
              <a:gd name="connsiteY2" fmla="*/ 1622107 h 1622107"/>
              <a:gd name="connsiteX3" fmla="*/ 5074920 w 5075022"/>
              <a:gd name="connsiteY3" fmla="*/ 1530667 h 1622107"/>
              <a:gd name="connsiteX4" fmla="*/ 5060632 w 5075022"/>
              <a:gd name="connsiteY4" fmla="*/ 0 h 1622107"/>
              <a:gd name="connsiteX5" fmla="*/ 0 w 5075022"/>
              <a:gd name="connsiteY5" fmla="*/ 6667 h 1622107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94014"/>
              <a:gd name="connsiteY0" fmla="*/ 20955 h 1636395"/>
              <a:gd name="connsiteX1" fmla="*/ 0 w 5094014"/>
              <a:gd name="connsiteY1" fmla="*/ 1636395 h 1636395"/>
              <a:gd name="connsiteX2" fmla="*/ 4663440 w 5094014"/>
              <a:gd name="connsiteY2" fmla="*/ 1636395 h 1636395"/>
              <a:gd name="connsiteX3" fmla="*/ 5093970 w 5094014"/>
              <a:gd name="connsiteY3" fmla="*/ 1525905 h 1636395"/>
              <a:gd name="connsiteX4" fmla="*/ 5055870 w 5094014"/>
              <a:gd name="connsiteY4" fmla="*/ 0 h 1636395"/>
              <a:gd name="connsiteX5" fmla="*/ 0 w 5094014"/>
              <a:gd name="connsiteY5" fmla="*/ 20955 h 163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4014" h="1636395">
                <a:moveTo>
                  <a:pt x="0" y="20955"/>
                </a:moveTo>
                <a:lnTo>
                  <a:pt x="0" y="1636395"/>
                </a:lnTo>
                <a:lnTo>
                  <a:pt x="4663440" y="1636395"/>
                </a:lnTo>
                <a:cubicBezTo>
                  <a:pt x="4905375" y="1634490"/>
                  <a:pt x="5047298" y="1575435"/>
                  <a:pt x="5093970" y="1525905"/>
                </a:cubicBezTo>
                <a:cubicBezTo>
                  <a:pt x="5095557" y="1015682"/>
                  <a:pt x="5054283" y="510223"/>
                  <a:pt x="5055870" y="0"/>
                </a:cubicBezTo>
                <a:lnTo>
                  <a:pt x="0" y="20955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</a:schemeClr>
              </a:gs>
              <a:gs pos="22000">
                <a:schemeClr val="accent3">
                  <a:lumMod val="75000"/>
                </a:schemeClr>
              </a:gs>
              <a:gs pos="61000">
                <a:schemeClr val="accent3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1272" name="Group 83"/>
          <p:cNvGrpSpPr>
            <a:grpSpLocks/>
          </p:cNvGrpSpPr>
          <p:nvPr/>
        </p:nvGrpSpPr>
        <p:grpSpPr bwMode="auto">
          <a:xfrm>
            <a:off x="6832600" y="4525963"/>
            <a:ext cx="396875" cy="1814512"/>
            <a:chOff x="4476750" y="1056604"/>
            <a:chExt cx="661988" cy="1815184"/>
          </a:xfrm>
        </p:grpSpPr>
        <p:sp>
          <p:nvSpPr>
            <p:cNvPr id="85" name="Freeform 84"/>
            <p:cNvSpPr/>
            <p:nvPr/>
          </p:nvSpPr>
          <p:spPr>
            <a:xfrm>
              <a:off x="4476750" y="1166182"/>
              <a:ext cx="661988" cy="1705606"/>
            </a:xfrm>
            <a:custGeom>
              <a:avLst/>
              <a:gdLst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988" h="1706055">
                  <a:moveTo>
                    <a:pt x="604838" y="1706055"/>
                  </a:moveTo>
                  <a:cubicBezTo>
                    <a:pt x="446088" y="1699705"/>
                    <a:pt x="196850" y="1693355"/>
                    <a:pt x="42863" y="1515555"/>
                  </a:cubicBezTo>
                  <a:lnTo>
                    <a:pt x="0" y="167767"/>
                  </a:lnTo>
                  <a:cubicBezTo>
                    <a:pt x="104776" y="12193"/>
                    <a:pt x="442912" y="-5270"/>
                    <a:pt x="614363" y="1080"/>
                  </a:cubicBezTo>
                  <a:cubicBezTo>
                    <a:pt x="687388" y="4255"/>
                    <a:pt x="646113" y="64580"/>
                    <a:pt x="661988" y="96330"/>
                  </a:cubicBezTo>
                  <a:lnTo>
                    <a:pt x="604838" y="17060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4648868" y="1056604"/>
              <a:ext cx="399840" cy="166749"/>
            </a:xfrm>
            <a:custGeom>
              <a:avLst/>
              <a:gdLst>
                <a:gd name="connsiteX0" fmla="*/ 0 w 400050"/>
                <a:gd name="connsiteY0" fmla="*/ 176213 h 176213"/>
                <a:gd name="connsiteX1" fmla="*/ 0 w 400050"/>
                <a:gd name="connsiteY1" fmla="*/ 119063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66688 h 166688"/>
                <a:gd name="connsiteX1" fmla="*/ 9525 w 400050"/>
                <a:gd name="connsiteY1" fmla="*/ 121444 h 166688"/>
                <a:gd name="connsiteX2" fmla="*/ 333375 w 400050"/>
                <a:gd name="connsiteY2" fmla="*/ 0 h 166688"/>
                <a:gd name="connsiteX3" fmla="*/ 400050 w 400050"/>
                <a:gd name="connsiteY3" fmla="*/ 33338 h 166688"/>
                <a:gd name="connsiteX4" fmla="*/ 385763 w 400050"/>
                <a:gd name="connsiteY4" fmla="*/ 109538 h 166688"/>
                <a:gd name="connsiteX5" fmla="*/ 0 w 400050"/>
                <a:gd name="connsiteY5" fmla="*/ 166688 h 166688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67360">
                  <a:moveTo>
                    <a:pt x="0" y="167360"/>
                  </a:moveTo>
                  <a:lnTo>
                    <a:pt x="9525" y="122116"/>
                  </a:lnTo>
                  <a:cubicBezTo>
                    <a:pt x="98425" y="7022"/>
                    <a:pt x="277812" y="-3297"/>
                    <a:pt x="333375" y="672"/>
                  </a:cubicBezTo>
                  <a:cubicBezTo>
                    <a:pt x="365125" y="2260"/>
                    <a:pt x="394493" y="15753"/>
                    <a:pt x="400050" y="34010"/>
                  </a:cubicBezTo>
                  <a:lnTo>
                    <a:pt x="385763" y="110210"/>
                  </a:lnTo>
                  <a:cubicBezTo>
                    <a:pt x="288131" y="110210"/>
                    <a:pt x="130969" y="119735"/>
                    <a:pt x="0" y="167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273" name="TextBox 86"/>
          <p:cNvSpPr txBox="1">
            <a:spLocks noChangeArrowheads="1"/>
          </p:cNvSpPr>
          <p:nvPr/>
        </p:nvSpPr>
        <p:spPr bwMode="auto">
          <a:xfrm>
            <a:off x="171450" y="1690688"/>
            <a:ext cx="10302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latin typeface="Comic Sans MS" pitchFamily="66" charset="0"/>
              </a:rPr>
              <a:t>01</a:t>
            </a:r>
            <a:endParaRPr lang="en-US" sz="4800" b="1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1274" name="TextBox 87"/>
          <p:cNvSpPr txBox="1">
            <a:spLocks noChangeArrowheads="1"/>
          </p:cNvSpPr>
          <p:nvPr/>
        </p:nvSpPr>
        <p:spPr bwMode="auto">
          <a:xfrm>
            <a:off x="171450" y="3427413"/>
            <a:ext cx="1030288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latin typeface="Comic Sans MS" pitchFamily="66" charset="0"/>
              </a:rPr>
              <a:t>02</a:t>
            </a:r>
            <a:endParaRPr lang="en-US" sz="4800" b="1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1275" name="TextBox 88"/>
          <p:cNvSpPr txBox="1">
            <a:spLocks noChangeArrowheads="1"/>
          </p:cNvSpPr>
          <p:nvPr/>
        </p:nvSpPr>
        <p:spPr bwMode="auto">
          <a:xfrm>
            <a:off x="171450" y="5170488"/>
            <a:ext cx="1030288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latin typeface="Comic Sans MS" pitchFamily="66" charset="0"/>
              </a:rPr>
              <a:t>03</a:t>
            </a:r>
            <a:endParaRPr lang="en-US" sz="4800" b="1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1276" name="Rectangle 89"/>
          <p:cNvSpPr>
            <a:spLocks noChangeArrowheads="1"/>
          </p:cNvSpPr>
          <p:nvPr/>
        </p:nvSpPr>
        <p:spPr bwMode="auto">
          <a:xfrm>
            <a:off x="1341438" y="1782763"/>
            <a:ext cx="2620962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BlogCongDong.Com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chia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sẻ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bạn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những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mẫu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PowerPoint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đẹp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1277" name="Rectangle 90"/>
          <p:cNvSpPr>
            <a:spLocks noChangeArrowheads="1"/>
          </p:cNvSpPr>
          <p:nvPr/>
        </p:nvSpPr>
        <p:spPr bwMode="auto">
          <a:xfrm>
            <a:off x="1341438" y="3627438"/>
            <a:ext cx="408146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BlogCongDong.Com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chia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sẻ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bạn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những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mẫu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PowerPoint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đẹp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1278" name="Rectangle 91"/>
          <p:cNvSpPr>
            <a:spLocks noChangeArrowheads="1"/>
          </p:cNvSpPr>
          <p:nvPr/>
        </p:nvSpPr>
        <p:spPr bwMode="auto">
          <a:xfrm>
            <a:off x="1341438" y="5370046"/>
            <a:ext cx="4081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BlogCongDong.Com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chia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sẻ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bạn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những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mẫu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PowerPoint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đẹp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7913" y="304800"/>
            <a:ext cx="1804987" cy="584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TIÊU ĐỀ</a:t>
            </a:r>
          </a:p>
        </p:txBody>
      </p:sp>
      <p:grpSp>
        <p:nvGrpSpPr>
          <p:cNvPr id="12291" name="Group 17"/>
          <p:cNvGrpSpPr>
            <a:grpSpLocks/>
          </p:cNvGrpSpPr>
          <p:nvPr/>
        </p:nvGrpSpPr>
        <p:grpSpPr bwMode="auto">
          <a:xfrm>
            <a:off x="1365250" y="1190625"/>
            <a:ext cx="6310313" cy="1778000"/>
            <a:chOff x="1728357" y="1304449"/>
            <a:chExt cx="5477985" cy="1543674"/>
          </a:xfrm>
        </p:grpSpPr>
        <p:grpSp>
          <p:nvGrpSpPr>
            <p:cNvPr id="12317" name="Group 18"/>
            <p:cNvGrpSpPr>
              <a:grpSpLocks/>
            </p:cNvGrpSpPr>
            <p:nvPr/>
          </p:nvGrpSpPr>
          <p:grpSpPr bwMode="auto">
            <a:xfrm>
              <a:off x="1803761" y="1455420"/>
              <a:ext cx="5402581" cy="1392703"/>
              <a:chOff x="1803761" y="1455420"/>
              <a:chExt cx="5402581" cy="1392703"/>
            </a:xfrm>
          </p:grpSpPr>
          <p:pic>
            <p:nvPicPr>
              <p:cNvPr id="12322" name="Picture 345" descr="shadow_1_m"/>
              <p:cNvPicPr>
                <a:picLocks noChangeAspect="1" noChangeArrowheads="1"/>
              </p:cNvPicPr>
              <p:nvPr/>
            </p:nvPicPr>
            <p:blipFill>
              <a:blip r:embed="rId2"/>
              <a:srcRect t="1518" b="2"/>
              <a:stretch>
                <a:fillRect/>
              </a:stretch>
            </p:blipFill>
            <p:spPr bwMode="gray">
              <a:xfrm>
                <a:off x="1803761" y="2535709"/>
                <a:ext cx="5402581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" name="Rectangle 24"/>
              <p:cNvSpPr/>
              <p:nvPr/>
            </p:nvSpPr>
            <p:spPr>
              <a:xfrm>
                <a:off x="2286492" y="1456060"/>
                <a:ext cx="4640094" cy="1248722"/>
              </a:xfrm>
              <a:prstGeom prst="rect">
                <a:avLst/>
              </a:prstGeom>
              <a:solidFill>
                <a:schemeClr val="accent5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2318" name="Group 19"/>
            <p:cNvGrpSpPr>
              <a:grpSpLocks/>
            </p:cNvGrpSpPr>
            <p:nvPr/>
          </p:nvGrpSpPr>
          <p:grpSpPr bwMode="auto">
            <a:xfrm>
              <a:off x="1728357" y="1304449"/>
              <a:ext cx="2001385" cy="1320641"/>
              <a:chOff x="1728357" y="1304449"/>
              <a:chExt cx="2001385" cy="1320641"/>
            </a:xfrm>
          </p:grpSpPr>
          <p:sp>
            <p:nvSpPr>
              <p:cNvPr id="21" name="Right Triangle 20"/>
              <p:cNvSpPr/>
              <p:nvPr/>
            </p:nvSpPr>
            <p:spPr>
              <a:xfrm flipH="1">
                <a:off x="2114228" y="2473231"/>
                <a:ext cx="172264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2" name="Right Triangle 21"/>
              <p:cNvSpPr/>
              <p:nvPr/>
            </p:nvSpPr>
            <p:spPr>
              <a:xfrm flipH="1">
                <a:off x="3449616" y="1304449"/>
                <a:ext cx="172263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3" name="Trapezoid 2"/>
              <p:cNvSpPr/>
              <p:nvPr/>
            </p:nvSpPr>
            <p:spPr>
              <a:xfrm rot="19191503">
                <a:off x="1728357" y="1570458"/>
                <a:ext cx="2001014" cy="464480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" fmla="*/ 0 w 1828800"/>
                  <a:gd name="connsiteY0" fmla="*/ 463642 h 463642"/>
                  <a:gd name="connsiteX1" fmla="*/ 402156 w 1828800"/>
                  <a:gd name="connsiteY1" fmla="*/ 0 h 463642"/>
                  <a:gd name="connsiteX2" fmla="*/ 1714500 w 1828800"/>
                  <a:gd name="connsiteY2" fmla="*/ 6442 h 463642"/>
                  <a:gd name="connsiteX3" fmla="*/ 1828800 w 1828800"/>
                  <a:gd name="connsiteY3" fmla="*/ 463642 h 463642"/>
                  <a:gd name="connsiteX4" fmla="*/ 0 w 1828800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714500 w 2001385"/>
                  <a:gd name="connsiteY2" fmla="*/ 6442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514076 w 2001385"/>
                  <a:gd name="connsiteY2" fmla="*/ 7706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grpSp>
        <p:nvGrpSpPr>
          <p:cNvPr id="12292" name="Group 26"/>
          <p:cNvGrpSpPr>
            <a:grpSpLocks/>
          </p:cNvGrpSpPr>
          <p:nvPr/>
        </p:nvGrpSpPr>
        <p:grpSpPr bwMode="auto">
          <a:xfrm>
            <a:off x="1365250" y="3003550"/>
            <a:ext cx="6310313" cy="1779588"/>
            <a:chOff x="1728357" y="1304449"/>
            <a:chExt cx="5477985" cy="1543674"/>
          </a:xfrm>
        </p:grpSpPr>
        <p:grpSp>
          <p:nvGrpSpPr>
            <p:cNvPr id="12310" name="Group 27"/>
            <p:cNvGrpSpPr>
              <a:grpSpLocks/>
            </p:cNvGrpSpPr>
            <p:nvPr/>
          </p:nvGrpSpPr>
          <p:grpSpPr bwMode="auto">
            <a:xfrm>
              <a:off x="1803761" y="1455420"/>
              <a:ext cx="5402581" cy="1392703"/>
              <a:chOff x="1803761" y="1455420"/>
              <a:chExt cx="5402581" cy="1392703"/>
            </a:xfrm>
          </p:grpSpPr>
          <p:pic>
            <p:nvPicPr>
              <p:cNvPr id="12315" name="Picture 345" descr="shadow_1_m"/>
              <p:cNvPicPr>
                <a:picLocks noChangeAspect="1" noChangeArrowheads="1"/>
              </p:cNvPicPr>
              <p:nvPr/>
            </p:nvPicPr>
            <p:blipFill>
              <a:blip r:embed="rId2"/>
              <a:srcRect t="1518" b="2"/>
              <a:stretch>
                <a:fillRect/>
              </a:stretch>
            </p:blipFill>
            <p:spPr bwMode="gray">
              <a:xfrm>
                <a:off x="1803761" y="2535709"/>
                <a:ext cx="5402581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4" name="Rectangle 33"/>
              <p:cNvSpPr/>
              <p:nvPr/>
            </p:nvSpPr>
            <p:spPr>
              <a:xfrm>
                <a:off x="2286492" y="1455925"/>
                <a:ext cx="4640094" cy="1248985"/>
              </a:xfrm>
              <a:prstGeom prst="rect">
                <a:avLst/>
              </a:prstGeom>
              <a:solidFill>
                <a:schemeClr val="accent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2311" name="Group 28"/>
            <p:cNvGrpSpPr>
              <a:grpSpLocks/>
            </p:cNvGrpSpPr>
            <p:nvPr/>
          </p:nvGrpSpPr>
          <p:grpSpPr bwMode="auto">
            <a:xfrm>
              <a:off x="1728357" y="1304449"/>
              <a:ext cx="2001385" cy="1320641"/>
              <a:chOff x="1728357" y="1304449"/>
              <a:chExt cx="2001385" cy="1320641"/>
            </a:xfrm>
          </p:grpSpPr>
          <p:sp>
            <p:nvSpPr>
              <p:cNvPr id="30" name="Right Triangle 29"/>
              <p:cNvSpPr/>
              <p:nvPr/>
            </p:nvSpPr>
            <p:spPr>
              <a:xfrm flipH="1">
                <a:off x="2114228" y="2473565"/>
                <a:ext cx="172264" cy="151476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1" name="Right Triangle 30"/>
              <p:cNvSpPr/>
              <p:nvPr/>
            </p:nvSpPr>
            <p:spPr>
              <a:xfrm flipH="1">
                <a:off x="3449616" y="1304449"/>
                <a:ext cx="172263" cy="151476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2" name="Trapezoid 2"/>
              <p:cNvSpPr/>
              <p:nvPr/>
            </p:nvSpPr>
            <p:spPr>
              <a:xfrm rot="19191503">
                <a:off x="1728357" y="1571597"/>
                <a:ext cx="2001014" cy="462689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" fmla="*/ 0 w 1828800"/>
                  <a:gd name="connsiteY0" fmla="*/ 463642 h 463642"/>
                  <a:gd name="connsiteX1" fmla="*/ 402156 w 1828800"/>
                  <a:gd name="connsiteY1" fmla="*/ 0 h 463642"/>
                  <a:gd name="connsiteX2" fmla="*/ 1714500 w 1828800"/>
                  <a:gd name="connsiteY2" fmla="*/ 6442 h 463642"/>
                  <a:gd name="connsiteX3" fmla="*/ 1828800 w 1828800"/>
                  <a:gd name="connsiteY3" fmla="*/ 463642 h 463642"/>
                  <a:gd name="connsiteX4" fmla="*/ 0 w 1828800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714500 w 2001385"/>
                  <a:gd name="connsiteY2" fmla="*/ 6442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514076 w 2001385"/>
                  <a:gd name="connsiteY2" fmla="*/ 7706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grpSp>
        <p:nvGrpSpPr>
          <p:cNvPr id="12293" name="Group 35"/>
          <p:cNvGrpSpPr>
            <a:grpSpLocks/>
          </p:cNvGrpSpPr>
          <p:nvPr/>
        </p:nvGrpSpPr>
        <p:grpSpPr bwMode="auto">
          <a:xfrm>
            <a:off x="1365250" y="4808538"/>
            <a:ext cx="6310313" cy="1778000"/>
            <a:chOff x="1728357" y="1304449"/>
            <a:chExt cx="5477985" cy="1543674"/>
          </a:xfrm>
        </p:grpSpPr>
        <p:grpSp>
          <p:nvGrpSpPr>
            <p:cNvPr id="12303" name="Group 36"/>
            <p:cNvGrpSpPr>
              <a:grpSpLocks/>
            </p:cNvGrpSpPr>
            <p:nvPr/>
          </p:nvGrpSpPr>
          <p:grpSpPr bwMode="auto">
            <a:xfrm>
              <a:off x="1803761" y="1455420"/>
              <a:ext cx="5402581" cy="1392703"/>
              <a:chOff x="1803761" y="1455420"/>
              <a:chExt cx="5402581" cy="1392703"/>
            </a:xfrm>
          </p:grpSpPr>
          <p:pic>
            <p:nvPicPr>
              <p:cNvPr id="12308" name="Picture 345" descr="shadow_1_m"/>
              <p:cNvPicPr>
                <a:picLocks noChangeAspect="1" noChangeArrowheads="1"/>
              </p:cNvPicPr>
              <p:nvPr/>
            </p:nvPicPr>
            <p:blipFill>
              <a:blip r:embed="rId2"/>
              <a:srcRect t="1518" b="2"/>
              <a:stretch>
                <a:fillRect/>
              </a:stretch>
            </p:blipFill>
            <p:spPr bwMode="gray">
              <a:xfrm>
                <a:off x="1803761" y="2535709"/>
                <a:ext cx="5402581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2286492" y="1456060"/>
                <a:ext cx="4640094" cy="1248722"/>
              </a:xfrm>
              <a:prstGeom prst="rect">
                <a:avLst/>
              </a:prstGeom>
              <a:solidFill>
                <a:schemeClr val="accent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2304" name="Group 37"/>
            <p:cNvGrpSpPr>
              <a:grpSpLocks/>
            </p:cNvGrpSpPr>
            <p:nvPr/>
          </p:nvGrpSpPr>
          <p:grpSpPr bwMode="auto">
            <a:xfrm>
              <a:off x="1728357" y="1304449"/>
              <a:ext cx="2001385" cy="1320641"/>
              <a:chOff x="1728357" y="1304449"/>
              <a:chExt cx="2001385" cy="1320641"/>
            </a:xfrm>
          </p:grpSpPr>
          <p:sp>
            <p:nvSpPr>
              <p:cNvPr id="39" name="Right Triangle 38"/>
              <p:cNvSpPr/>
              <p:nvPr/>
            </p:nvSpPr>
            <p:spPr>
              <a:xfrm flipH="1">
                <a:off x="2114228" y="2473231"/>
                <a:ext cx="172264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0" name="Right Triangle 39"/>
              <p:cNvSpPr/>
              <p:nvPr/>
            </p:nvSpPr>
            <p:spPr>
              <a:xfrm flipH="1">
                <a:off x="3449616" y="1304449"/>
                <a:ext cx="172263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1" name="Trapezoid 2"/>
              <p:cNvSpPr/>
              <p:nvPr/>
            </p:nvSpPr>
            <p:spPr>
              <a:xfrm rot="19191503">
                <a:off x="1728357" y="1570457"/>
                <a:ext cx="2001014" cy="464481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" fmla="*/ 0 w 1828800"/>
                  <a:gd name="connsiteY0" fmla="*/ 463642 h 463642"/>
                  <a:gd name="connsiteX1" fmla="*/ 402156 w 1828800"/>
                  <a:gd name="connsiteY1" fmla="*/ 0 h 463642"/>
                  <a:gd name="connsiteX2" fmla="*/ 1714500 w 1828800"/>
                  <a:gd name="connsiteY2" fmla="*/ 6442 h 463642"/>
                  <a:gd name="connsiteX3" fmla="*/ 1828800 w 1828800"/>
                  <a:gd name="connsiteY3" fmla="*/ 463642 h 463642"/>
                  <a:gd name="connsiteX4" fmla="*/ 0 w 1828800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714500 w 2001385"/>
                  <a:gd name="connsiteY2" fmla="*/ 6442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514076 w 2001385"/>
                  <a:gd name="connsiteY2" fmla="*/ 7706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45" name="5-Point Star 44"/>
          <p:cNvSpPr/>
          <p:nvPr/>
        </p:nvSpPr>
        <p:spPr bwMode="auto">
          <a:xfrm>
            <a:off x="6289675" y="3578225"/>
            <a:ext cx="561975" cy="568325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6302737" y="5486399"/>
            <a:ext cx="617269" cy="455157"/>
            <a:chOff x="5210175" y="2278856"/>
            <a:chExt cx="235744" cy="173831"/>
          </a:xfrm>
          <a:solidFill>
            <a:schemeClr val="bg1"/>
          </a:solidFill>
        </p:grpSpPr>
        <p:sp>
          <p:nvSpPr>
            <p:cNvPr id="47" name="Frame 46"/>
            <p:cNvSpPr/>
            <p:nvPr/>
          </p:nvSpPr>
          <p:spPr>
            <a:xfrm>
              <a:off x="5226244" y="2278856"/>
              <a:ext cx="163128" cy="159546"/>
            </a:xfrm>
            <a:prstGeom prst="frame">
              <a:avLst>
                <a:gd name="adj1" fmla="val 555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5210175" y="2297000"/>
              <a:ext cx="235744" cy="155687"/>
            </a:xfrm>
            <a:custGeom>
              <a:avLst/>
              <a:gdLst>
                <a:gd name="connsiteX0" fmla="*/ 66675 w 235744"/>
                <a:gd name="connsiteY0" fmla="*/ 78582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78582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744" h="155687">
                  <a:moveTo>
                    <a:pt x="66675" y="86631"/>
                  </a:moveTo>
                  <a:cubicBezTo>
                    <a:pt x="49212" y="67581"/>
                    <a:pt x="34131" y="53293"/>
                    <a:pt x="0" y="50912"/>
                  </a:cubicBezTo>
                  <a:cubicBezTo>
                    <a:pt x="34132" y="78693"/>
                    <a:pt x="65881" y="113618"/>
                    <a:pt x="80963" y="155687"/>
                  </a:cubicBezTo>
                  <a:cubicBezTo>
                    <a:pt x="108745" y="94568"/>
                    <a:pt x="141287" y="31068"/>
                    <a:pt x="235744" y="905"/>
                  </a:cubicBezTo>
                  <a:cubicBezTo>
                    <a:pt x="157957" y="-6239"/>
                    <a:pt x="103981" y="29481"/>
                    <a:pt x="66675" y="86631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248400" y="1682472"/>
            <a:ext cx="638779" cy="718295"/>
            <a:chOff x="4290008" y="4767262"/>
            <a:chExt cx="902113" cy="1014412"/>
          </a:xfrm>
          <a:solidFill>
            <a:schemeClr val="bg1"/>
          </a:solidFill>
        </p:grpSpPr>
        <p:sp>
          <p:nvSpPr>
            <p:cNvPr id="50" name="Freeform 49"/>
            <p:cNvSpPr/>
            <p:nvPr/>
          </p:nvSpPr>
          <p:spPr>
            <a:xfrm>
              <a:off x="4444110" y="4922044"/>
              <a:ext cx="602358" cy="590550"/>
            </a:xfrm>
            <a:custGeom>
              <a:avLst/>
              <a:gdLst>
                <a:gd name="connsiteX0" fmla="*/ 107157 w 564357"/>
                <a:gd name="connsiteY0" fmla="*/ 600075 h 600075"/>
                <a:gd name="connsiteX1" fmla="*/ 107157 w 564357"/>
                <a:gd name="connsiteY1" fmla="*/ 531019 h 600075"/>
                <a:gd name="connsiteX2" fmla="*/ 0 w 564357"/>
                <a:gd name="connsiteY2" fmla="*/ 173831 h 600075"/>
                <a:gd name="connsiteX3" fmla="*/ 283369 w 564357"/>
                <a:gd name="connsiteY3" fmla="*/ 0 h 600075"/>
                <a:gd name="connsiteX4" fmla="*/ 526257 w 564357"/>
                <a:gd name="connsiteY4" fmla="*/ 138112 h 600075"/>
                <a:gd name="connsiteX5" fmla="*/ 564357 w 564357"/>
                <a:gd name="connsiteY5" fmla="*/ 407194 h 600075"/>
                <a:gd name="connsiteX6" fmla="*/ 445294 w 564357"/>
                <a:gd name="connsiteY6" fmla="*/ 557212 h 600075"/>
                <a:gd name="connsiteX7" fmla="*/ 445294 w 564357"/>
                <a:gd name="connsiteY7" fmla="*/ 588169 h 600075"/>
                <a:gd name="connsiteX8" fmla="*/ 342900 w 564357"/>
                <a:gd name="connsiteY8" fmla="*/ 588169 h 600075"/>
                <a:gd name="connsiteX9" fmla="*/ 342900 w 564357"/>
                <a:gd name="connsiteY9" fmla="*/ 481012 h 600075"/>
                <a:gd name="connsiteX10" fmla="*/ 476250 w 564357"/>
                <a:gd name="connsiteY10" fmla="*/ 307181 h 600075"/>
                <a:gd name="connsiteX11" fmla="*/ 285750 w 564357"/>
                <a:gd name="connsiteY11" fmla="*/ 119062 h 600075"/>
                <a:gd name="connsiteX12" fmla="*/ 92869 w 564357"/>
                <a:gd name="connsiteY12" fmla="*/ 316706 h 600075"/>
                <a:gd name="connsiteX13" fmla="*/ 207169 w 564357"/>
                <a:gd name="connsiteY13" fmla="*/ 485775 h 600075"/>
                <a:gd name="connsiteX14" fmla="*/ 207169 w 564357"/>
                <a:gd name="connsiteY14" fmla="*/ 592931 h 600075"/>
                <a:gd name="connsiteX15" fmla="*/ 107157 w 564357"/>
                <a:gd name="connsiteY15" fmla="*/ 600075 h 600075"/>
                <a:gd name="connsiteX0" fmla="*/ 109538 w 564357"/>
                <a:gd name="connsiteY0" fmla="*/ 590550 h 592931"/>
                <a:gd name="connsiteX1" fmla="*/ 107157 w 564357"/>
                <a:gd name="connsiteY1" fmla="*/ 531019 h 592931"/>
                <a:gd name="connsiteX2" fmla="*/ 0 w 564357"/>
                <a:gd name="connsiteY2" fmla="*/ 173831 h 592931"/>
                <a:gd name="connsiteX3" fmla="*/ 283369 w 564357"/>
                <a:gd name="connsiteY3" fmla="*/ 0 h 592931"/>
                <a:gd name="connsiteX4" fmla="*/ 526257 w 564357"/>
                <a:gd name="connsiteY4" fmla="*/ 138112 h 592931"/>
                <a:gd name="connsiteX5" fmla="*/ 564357 w 564357"/>
                <a:gd name="connsiteY5" fmla="*/ 407194 h 592931"/>
                <a:gd name="connsiteX6" fmla="*/ 445294 w 564357"/>
                <a:gd name="connsiteY6" fmla="*/ 557212 h 592931"/>
                <a:gd name="connsiteX7" fmla="*/ 445294 w 564357"/>
                <a:gd name="connsiteY7" fmla="*/ 588169 h 592931"/>
                <a:gd name="connsiteX8" fmla="*/ 342900 w 564357"/>
                <a:gd name="connsiteY8" fmla="*/ 588169 h 592931"/>
                <a:gd name="connsiteX9" fmla="*/ 342900 w 564357"/>
                <a:gd name="connsiteY9" fmla="*/ 481012 h 592931"/>
                <a:gd name="connsiteX10" fmla="*/ 476250 w 564357"/>
                <a:gd name="connsiteY10" fmla="*/ 307181 h 592931"/>
                <a:gd name="connsiteX11" fmla="*/ 285750 w 564357"/>
                <a:gd name="connsiteY11" fmla="*/ 119062 h 592931"/>
                <a:gd name="connsiteX12" fmla="*/ 92869 w 564357"/>
                <a:gd name="connsiteY12" fmla="*/ 316706 h 592931"/>
                <a:gd name="connsiteX13" fmla="*/ 207169 w 564357"/>
                <a:gd name="connsiteY13" fmla="*/ 485775 h 592931"/>
                <a:gd name="connsiteX14" fmla="*/ 207169 w 564357"/>
                <a:gd name="connsiteY14" fmla="*/ 592931 h 592931"/>
                <a:gd name="connsiteX15" fmla="*/ 109538 w 564357"/>
                <a:gd name="connsiteY15" fmla="*/ 590550 h 592931"/>
                <a:gd name="connsiteX0" fmla="*/ 121444 w 576263"/>
                <a:gd name="connsiteY0" fmla="*/ 590550 h 592931"/>
                <a:gd name="connsiteX1" fmla="*/ 119063 w 576263"/>
                <a:gd name="connsiteY1" fmla="*/ 531019 h 592931"/>
                <a:gd name="connsiteX2" fmla="*/ 11906 w 576263"/>
                <a:gd name="connsiteY2" fmla="*/ 173831 h 592931"/>
                <a:gd name="connsiteX3" fmla="*/ 295275 w 576263"/>
                <a:gd name="connsiteY3" fmla="*/ 0 h 592931"/>
                <a:gd name="connsiteX4" fmla="*/ 538163 w 576263"/>
                <a:gd name="connsiteY4" fmla="*/ 138112 h 592931"/>
                <a:gd name="connsiteX5" fmla="*/ 576263 w 576263"/>
                <a:gd name="connsiteY5" fmla="*/ 407194 h 592931"/>
                <a:gd name="connsiteX6" fmla="*/ 457200 w 576263"/>
                <a:gd name="connsiteY6" fmla="*/ 557212 h 592931"/>
                <a:gd name="connsiteX7" fmla="*/ 457200 w 576263"/>
                <a:gd name="connsiteY7" fmla="*/ 588169 h 592931"/>
                <a:gd name="connsiteX8" fmla="*/ 354806 w 576263"/>
                <a:gd name="connsiteY8" fmla="*/ 588169 h 592931"/>
                <a:gd name="connsiteX9" fmla="*/ 354806 w 576263"/>
                <a:gd name="connsiteY9" fmla="*/ 481012 h 592931"/>
                <a:gd name="connsiteX10" fmla="*/ 488156 w 576263"/>
                <a:gd name="connsiteY10" fmla="*/ 307181 h 592931"/>
                <a:gd name="connsiteX11" fmla="*/ 297656 w 576263"/>
                <a:gd name="connsiteY11" fmla="*/ 119062 h 592931"/>
                <a:gd name="connsiteX12" fmla="*/ 104775 w 576263"/>
                <a:gd name="connsiteY12" fmla="*/ 316706 h 592931"/>
                <a:gd name="connsiteX13" fmla="*/ 219075 w 576263"/>
                <a:gd name="connsiteY13" fmla="*/ 485775 h 592931"/>
                <a:gd name="connsiteX14" fmla="*/ 219075 w 576263"/>
                <a:gd name="connsiteY14" fmla="*/ 592931 h 592931"/>
                <a:gd name="connsiteX15" fmla="*/ 121444 w 576263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97304"/>
                <a:gd name="connsiteY0" fmla="*/ 590550 h 592931"/>
                <a:gd name="connsiteX1" fmla="*/ 123129 w 597304"/>
                <a:gd name="connsiteY1" fmla="*/ 531019 h 592931"/>
                <a:gd name="connsiteX2" fmla="*/ 15972 w 597304"/>
                <a:gd name="connsiteY2" fmla="*/ 173831 h 592931"/>
                <a:gd name="connsiteX3" fmla="*/ 299341 w 597304"/>
                <a:gd name="connsiteY3" fmla="*/ 0 h 592931"/>
                <a:gd name="connsiteX4" fmla="*/ 542229 w 597304"/>
                <a:gd name="connsiteY4" fmla="*/ 138112 h 592931"/>
                <a:gd name="connsiteX5" fmla="*/ 580329 w 597304"/>
                <a:gd name="connsiteY5" fmla="*/ 407194 h 592931"/>
                <a:gd name="connsiteX6" fmla="*/ 461266 w 597304"/>
                <a:gd name="connsiteY6" fmla="*/ 557212 h 592931"/>
                <a:gd name="connsiteX7" fmla="*/ 461266 w 597304"/>
                <a:gd name="connsiteY7" fmla="*/ 588169 h 592931"/>
                <a:gd name="connsiteX8" fmla="*/ 358872 w 597304"/>
                <a:gd name="connsiteY8" fmla="*/ 588169 h 592931"/>
                <a:gd name="connsiteX9" fmla="*/ 358872 w 597304"/>
                <a:gd name="connsiteY9" fmla="*/ 481012 h 592931"/>
                <a:gd name="connsiteX10" fmla="*/ 492222 w 597304"/>
                <a:gd name="connsiteY10" fmla="*/ 307181 h 592931"/>
                <a:gd name="connsiteX11" fmla="*/ 301722 w 597304"/>
                <a:gd name="connsiteY11" fmla="*/ 119062 h 592931"/>
                <a:gd name="connsiteX12" fmla="*/ 108841 w 597304"/>
                <a:gd name="connsiteY12" fmla="*/ 316706 h 592931"/>
                <a:gd name="connsiteX13" fmla="*/ 223141 w 597304"/>
                <a:gd name="connsiteY13" fmla="*/ 485775 h 592931"/>
                <a:gd name="connsiteX14" fmla="*/ 223141 w 597304"/>
                <a:gd name="connsiteY14" fmla="*/ 592931 h 592931"/>
                <a:gd name="connsiteX15" fmla="*/ 125510 w 597304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53955"/>
                <a:gd name="connsiteY0" fmla="*/ 590550 h 592931"/>
                <a:gd name="connsiteX1" fmla="*/ 123129 w 553955"/>
                <a:gd name="connsiteY1" fmla="*/ 531019 h 592931"/>
                <a:gd name="connsiteX2" fmla="*/ 15972 w 553955"/>
                <a:gd name="connsiteY2" fmla="*/ 173831 h 592931"/>
                <a:gd name="connsiteX3" fmla="*/ 299341 w 553955"/>
                <a:gd name="connsiteY3" fmla="*/ 0 h 592931"/>
                <a:gd name="connsiteX4" fmla="*/ 549373 w 553955"/>
                <a:gd name="connsiteY4" fmla="*/ 133349 h 592931"/>
                <a:gd name="connsiteX5" fmla="*/ 461266 w 553955"/>
                <a:gd name="connsiteY5" fmla="*/ 557212 h 592931"/>
                <a:gd name="connsiteX6" fmla="*/ 461266 w 553955"/>
                <a:gd name="connsiteY6" fmla="*/ 588169 h 592931"/>
                <a:gd name="connsiteX7" fmla="*/ 358872 w 553955"/>
                <a:gd name="connsiteY7" fmla="*/ 588169 h 592931"/>
                <a:gd name="connsiteX8" fmla="*/ 358872 w 553955"/>
                <a:gd name="connsiteY8" fmla="*/ 481012 h 592931"/>
                <a:gd name="connsiteX9" fmla="*/ 492222 w 553955"/>
                <a:gd name="connsiteY9" fmla="*/ 307181 h 592931"/>
                <a:gd name="connsiteX10" fmla="*/ 301722 w 553955"/>
                <a:gd name="connsiteY10" fmla="*/ 119062 h 592931"/>
                <a:gd name="connsiteX11" fmla="*/ 108841 w 553955"/>
                <a:gd name="connsiteY11" fmla="*/ 316706 h 592931"/>
                <a:gd name="connsiteX12" fmla="*/ 223141 w 553955"/>
                <a:gd name="connsiteY12" fmla="*/ 485775 h 592931"/>
                <a:gd name="connsiteX13" fmla="*/ 223141 w 553955"/>
                <a:gd name="connsiteY13" fmla="*/ 592931 h 592931"/>
                <a:gd name="connsiteX14" fmla="*/ 125510 w 553955"/>
                <a:gd name="connsiteY14" fmla="*/ 590550 h 592931"/>
                <a:gd name="connsiteX0" fmla="*/ 125510 w 596292"/>
                <a:gd name="connsiteY0" fmla="*/ 590550 h 592931"/>
                <a:gd name="connsiteX1" fmla="*/ 123129 w 596292"/>
                <a:gd name="connsiteY1" fmla="*/ 531019 h 592931"/>
                <a:gd name="connsiteX2" fmla="*/ 15972 w 596292"/>
                <a:gd name="connsiteY2" fmla="*/ 173831 h 592931"/>
                <a:gd name="connsiteX3" fmla="*/ 299341 w 596292"/>
                <a:gd name="connsiteY3" fmla="*/ 0 h 592931"/>
                <a:gd name="connsiteX4" fmla="*/ 549373 w 596292"/>
                <a:gd name="connsiteY4" fmla="*/ 133349 h 592931"/>
                <a:gd name="connsiteX5" fmla="*/ 461266 w 596292"/>
                <a:gd name="connsiteY5" fmla="*/ 557212 h 592931"/>
                <a:gd name="connsiteX6" fmla="*/ 461266 w 596292"/>
                <a:gd name="connsiteY6" fmla="*/ 588169 h 592931"/>
                <a:gd name="connsiteX7" fmla="*/ 358872 w 596292"/>
                <a:gd name="connsiteY7" fmla="*/ 588169 h 592931"/>
                <a:gd name="connsiteX8" fmla="*/ 358872 w 596292"/>
                <a:gd name="connsiteY8" fmla="*/ 481012 h 592931"/>
                <a:gd name="connsiteX9" fmla="*/ 492222 w 596292"/>
                <a:gd name="connsiteY9" fmla="*/ 307181 h 592931"/>
                <a:gd name="connsiteX10" fmla="*/ 301722 w 596292"/>
                <a:gd name="connsiteY10" fmla="*/ 119062 h 592931"/>
                <a:gd name="connsiteX11" fmla="*/ 108841 w 596292"/>
                <a:gd name="connsiteY11" fmla="*/ 316706 h 592931"/>
                <a:gd name="connsiteX12" fmla="*/ 223141 w 596292"/>
                <a:gd name="connsiteY12" fmla="*/ 485775 h 592931"/>
                <a:gd name="connsiteX13" fmla="*/ 223141 w 596292"/>
                <a:gd name="connsiteY13" fmla="*/ 592931 h 592931"/>
                <a:gd name="connsiteX14" fmla="*/ 125510 w 596292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58872 w 602358"/>
                <a:gd name="connsiteY8" fmla="*/ 48101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11957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3406 h 590550"/>
                <a:gd name="connsiteX14" fmla="*/ 125510 w 602358"/>
                <a:gd name="connsiteY14" fmla="*/ 590550 h 59055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0760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5787 h 590550"/>
                <a:gd name="connsiteX14" fmla="*/ 125510 w 602358"/>
                <a:gd name="connsiteY14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2358" h="590550">
                  <a:moveTo>
                    <a:pt x="125510" y="590550"/>
                  </a:moveTo>
                  <a:cubicBezTo>
                    <a:pt x="124716" y="570706"/>
                    <a:pt x="123923" y="550863"/>
                    <a:pt x="123129" y="531019"/>
                  </a:cubicBezTo>
                  <a:cubicBezTo>
                    <a:pt x="42166" y="507206"/>
                    <a:pt x="-34034" y="338138"/>
                    <a:pt x="15972" y="173831"/>
                  </a:cubicBezTo>
                  <a:cubicBezTo>
                    <a:pt x="77090" y="44450"/>
                    <a:pt x="178691" y="3174"/>
                    <a:pt x="299341" y="0"/>
                  </a:cubicBezTo>
                  <a:cubicBezTo>
                    <a:pt x="439835" y="7937"/>
                    <a:pt x="499366" y="58737"/>
                    <a:pt x="549373" y="133349"/>
                  </a:cubicBezTo>
                  <a:cubicBezTo>
                    <a:pt x="688279" y="373856"/>
                    <a:pt x="516432" y="512365"/>
                    <a:pt x="461266" y="557212"/>
                  </a:cubicBezTo>
                  <a:lnTo>
                    <a:pt x="461266" y="588169"/>
                  </a:lnTo>
                  <a:lnTo>
                    <a:pt x="358872" y="588169"/>
                  </a:lnTo>
                  <a:lnTo>
                    <a:pt x="368397" y="500062"/>
                  </a:lnTo>
                  <a:cubicBezTo>
                    <a:pt x="440628" y="454818"/>
                    <a:pt x="486666" y="392906"/>
                    <a:pt x="492222" y="307181"/>
                  </a:cubicBezTo>
                  <a:cubicBezTo>
                    <a:pt x="483490" y="175419"/>
                    <a:pt x="384272" y="107949"/>
                    <a:pt x="304103" y="102393"/>
                  </a:cubicBezTo>
                  <a:cubicBezTo>
                    <a:pt x="172341" y="111125"/>
                    <a:pt x="116778" y="186531"/>
                    <a:pt x="108841" y="316706"/>
                  </a:cubicBezTo>
                  <a:cubicBezTo>
                    <a:pt x="113603" y="434975"/>
                    <a:pt x="175515" y="460375"/>
                    <a:pt x="215997" y="495300"/>
                  </a:cubicBezTo>
                  <a:lnTo>
                    <a:pt x="223141" y="585787"/>
                  </a:lnTo>
                  <a:lnTo>
                    <a:pt x="125510" y="59055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4567238" y="5510213"/>
              <a:ext cx="346491" cy="271461"/>
            </a:xfrm>
            <a:custGeom>
              <a:avLst/>
              <a:gdLst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52411"/>
                <a:gd name="connsiteX1" fmla="*/ 345281 w 345281"/>
                <a:gd name="connsiteY1" fmla="*/ 0 h 252411"/>
                <a:gd name="connsiteX2" fmla="*/ 321468 w 345281"/>
                <a:gd name="connsiteY2" fmla="*/ 107156 h 252411"/>
                <a:gd name="connsiteX3" fmla="*/ 335756 w 345281"/>
                <a:gd name="connsiteY3" fmla="*/ 204787 h 252411"/>
                <a:gd name="connsiteX4" fmla="*/ 164306 w 345281"/>
                <a:gd name="connsiteY4" fmla="*/ 252411 h 252411"/>
                <a:gd name="connsiteX5" fmla="*/ 11906 w 345281"/>
                <a:gd name="connsiteY5" fmla="*/ 200025 h 252411"/>
                <a:gd name="connsiteX6" fmla="*/ 38100 w 345281"/>
                <a:gd name="connsiteY6" fmla="*/ 95250 h 252411"/>
                <a:gd name="connsiteX7" fmla="*/ 0 w 345281"/>
                <a:gd name="connsiteY7" fmla="*/ 0 h 252411"/>
                <a:gd name="connsiteX0" fmla="*/ 0 w 345281"/>
                <a:gd name="connsiteY0" fmla="*/ 0 h 252595"/>
                <a:gd name="connsiteX1" fmla="*/ 345281 w 345281"/>
                <a:gd name="connsiteY1" fmla="*/ 0 h 252595"/>
                <a:gd name="connsiteX2" fmla="*/ 321468 w 345281"/>
                <a:gd name="connsiteY2" fmla="*/ 107156 h 252595"/>
                <a:gd name="connsiteX3" fmla="*/ 335756 w 345281"/>
                <a:gd name="connsiteY3" fmla="*/ 204787 h 252595"/>
                <a:gd name="connsiteX4" fmla="*/ 164306 w 345281"/>
                <a:gd name="connsiteY4" fmla="*/ 252411 h 252595"/>
                <a:gd name="connsiteX5" fmla="*/ 11906 w 345281"/>
                <a:gd name="connsiteY5" fmla="*/ 200025 h 252595"/>
                <a:gd name="connsiteX6" fmla="*/ 38100 w 345281"/>
                <a:gd name="connsiteY6" fmla="*/ 95250 h 252595"/>
                <a:gd name="connsiteX7" fmla="*/ 0 w 345281"/>
                <a:gd name="connsiteY7" fmla="*/ 0 h 252595"/>
                <a:gd name="connsiteX0" fmla="*/ 0 w 345281"/>
                <a:gd name="connsiteY0" fmla="*/ 0 h 271527"/>
                <a:gd name="connsiteX1" fmla="*/ 345281 w 345281"/>
                <a:gd name="connsiteY1" fmla="*/ 0 h 271527"/>
                <a:gd name="connsiteX2" fmla="*/ 321468 w 345281"/>
                <a:gd name="connsiteY2" fmla="*/ 107156 h 271527"/>
                <a:gd name="connsiteX3" fmla="*/ 335756 w 345281"/>
                <a:gd name="connsiteY3" fmla="*/ 204787 h 271527"/>
                <a:gd name="connsiteX4" fmla="*/ 171449 w 345281"/>
                <a:gd name="connsiteY4" fmla="*/ 271461 h 271527"/>
                <a:gd name="connsiteX5" fmla="*/ 11906 w 345281"/>
                <a:gd name="connsiteY5" fmla="*/ 200025 h 271527"/>
                <a:gd name="connsiteX6" fmla="*/ 38100 w 345281"/>
                <a:gd name="connsiteY6" fmla="*/ 95250 h 271527"/>
                <a:gd name="connsiteX7" fmla="*/ 0 w 345281"/>
                <a:gd name="connsiteY7" fmla="*/ 0 h 271527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6941"/>
                <a:gd name="connsiteY0" fmla="*/ 0 h 271461"/>
                <a:gd name="connsiteX1" fmla="*/ 345281 w 346941"/>
                <a:gd name="connsiteY1" fmla="*/ 0 h 271461"/>
                <a:gd name="connsiteX2" fmla="*/ 321468 w 346941"/>
                <a:gd name="connsiteY2" fmla="*/ 107156 h 271461"/>
                <a:gd name="connsiteX3" fmla="*/ 335756 w 346941"/>
                <a:gd name="connsiteY3" fmla="*/ 204787 h 271461"/>
                <a:gd name="connsiteX4" fmla="*/ 171449 w 346941"/>
                <a:gd name="connsiteY4" fmla="*/ 271461 h 271461"/>
                <a:gd name="connsiteX5" fmla="*/ 11906 w 346941"/>
                <a:gd name="connsiteY5" fmla="*/ 200025 h 271461"/>
                <a:gd name="connsiteX6" fmla="*/ 38100 w 346941"/>
                <a:gd name="connsiteY6" fmla="*/ 95250 h 271461"/>
                <a:gd name="connsiteX7" fmla="*/ 0 w 346941"/>
                <a:gd name="connsiteY7" fmla="*/ 0 h 271461"/>
                <a:gd name="connsiteX0" fmla="*/ 0 w 346491"/>
                <a:gd name="connsiteY0" fmla="*/ 0 h 271461"/>
                <a:gd name="connsiteX1" fmla="*/ 345281 w 346491"/>
                <a:gd name="connsiteY1" fmla="*/ 0 h 271461"/>
                <a:gd name="connsiteX2" fmla="*/ 314324 w 346491"/>
                <a:gd name="connsiteY2" fmla="*/ 100012 h 271461"/>
                <a:gd name="connsiteX3" fmla="*/ 335756 w 346491"/>
                <a:gd name="connsiteY3" fmla="*/ 204787 h 271461"/>
                <a:gd name="connsiteX4" fmla="*/ 171449 w 346491"/>
                <a:gd name="connsiteY4" fmla="*/ 271461 h 271461"/>
                <a:gd name="connsiteX5" fmla="*/ 11906 w 346491"/>
                <a:gd name="connsiteY5" fmla="*/ 200025 h 271461"/>
                <a:gd name="connsiteX6" fmla="*/ 38100 w 346491"/>
                <a:gd name="connsiteY6" fmla="*/ 95250 h 271461"/>
                <a:gd name="connsiteX7" fmla="*/ 0 w 346491"/>
                <a:gd name="connsiteY7" fmla="*/ 0 h 2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491" h="271461">
                  <a:moveTo>
                    <a:pt x="0" y="0"/>
                  </a:moveTo>
                  <a:lnTo>
                    <a:pt x="345281" y="0"/>
                  </a:lnTo>
                  <a:cubicBezTo>
                    <a:pt x="351630" y="45244"/>
                    <a:pt x="331787" y="71436"/>
                    <a:pt x="314324" y="100012"/>
                  </a:cubicBezTo>
                  <a:cubicBezTo>
                    <a:pt x="330993" y="125412"/>
                    <a:pt x="352425" y="167481"/>
                    <a:pt x="335756" y="204787"/>
                  </a:cubicBezTo>
                  <a:cubicBezTo>
                    <a:pt x="283369" y="236537"/>
                    <a:pt x="223837" y="263523"/>
                    <a:pt x="171449" y="271461"/>
                  </a:cubicBezTo>
                  <a:cubicBezTo>
                    <a:pt x="111124" y="265906"/>
                    <a:pt x="69850" y="246062"/>
                    <a:pt x="11906" y="200025"/>
                  </a:cubicBezTo>
                  <a:cubicBezTo>
                    <a:pt x="3968" y="160338"/>
                    <a:pt x="5556" y="130175"/>
                    <a:pt x="38100" y="95250"/>
                  </a:cubicBezTo>
                  <a:cubicBezTo>
                    <a:pt x="20638" y="70644"/>
                    <a:pt x="3175" y="60325"/>
                    <a:pt x="0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4698201" y="4767262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 rot="2620869">
              <a:off x="5017892" y="4912519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 rot="6417779">
              <a:off x="5094491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 rot="18979131" flipH="1">
              <a:off x="4378730" y="4919661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 rot="15182221" flipH="1">
              <a:off x="4311439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2297" name="Rectangle 56"/>
          <p:cNvSpPr>
            <a:spLocks noChangeArrowheads="1"/>
          </p:cNvSpPr>
          <p:nvPr/>
        </p:nvSpPr>
        <p:spPr bwMode="auto">
          <a:xfrm>
            <a:off x="3155950" y="1792288"/>
            <a:ext cx="2863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Tóm tắt nội dung của bạn ngắn gọn.</a:t>
            </a:r>
            <a:endParaRPr lang="en-US" sz="1600"/>
          </a:p>
        </p:txBody>
      </p:sp>
      <p:sp>
        <p:nvSpPr>
          <p:cNvPr id="12298" name="Rectangle 57"/>
          <p:cNvSpPr>
            <a:spLocks noChangeArrowheads="1"/>
          </p:cNvSpPr>
          <p:nvPr/>
        </p:nvSpPr>
        <p:spPr bwMode="auto">
          <a:xfrm>
            <a:off x="3155950" y="3605213"/>
            <a:ext cx="286385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Tóm tắt nội dung của bạn ngắn gọn.</a:t>
            </a:r>
            <a:endParaRPr lang="en-US" sz="1600"/>
          </a:p>
        </p:txBody>
      </p:sp>
      <p:sp>
        <p:nvSpPr>
          <p:cNvPr id="12299" name="Rectangle 58"/>
          <p:cNvSpPr>
            <a:spLocks noChangeArrowheads="1"/>
          </p:cNvSpPr>
          <p:nvPr/>
        </p:nvSpPr>
        <p:spPr bwMode="auto">
          <a:xfrm>
            <a:off x="3155950" y="5410200"/>
            <a:ext cx="2863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Tóm tắt nội dung của bạn ngắn gọn.</a:t>
            </a:r>
            <a:endParaRPr lang="en-US" sz="1600"/>
          </a:p>
        </p:txBody>
      </p:sp>
      <p:sp>
        <p:nvSpPr>
          <p:cNvPr id="60" name="Rectangle 59"/>
          <p:cNvSpPr/>
          <p:nvPr/>
        </p:nvSpPr>
        <p:spPr>
          <a:xfrm rot="19126099">
            <a:off x="1635125" y="1555750"/>
            <a:ext cx="1828800" cy="33813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dung 01</a:t>
            </a:r>
          </a:p>
        </p:txBody>
      </p:sp>
      <p:sp>
        <p:nvSpPr>
          <p:cNvPr id="61" name="Rectangle 60"/>
          <p:cNvSpPr/>
          <p:nvPr/>
        </p:nvSpPr>
        <p:spPr>
          <a:xfrm rot="19126099">
            <a:off x="1635125" y="3363913"/>
            <a:ext cx="1828800" cy="33972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dung 02</a:t>
            </a:r>
          </a:p>
        </p:txBody>
      </p:sp>
      <p:sp>
        <p:nvSpPr>
          <p:cNvPr id="62" name="Rectangle 61"/>
          <p:cNvSpPr/>
          <p:nvPr/>
        </p:nvSpPr>
        <p:spPr>
          <a:xfrm rot="19126099">
            <a:off x="1635125" y="5157788"/>
            <a:ext cx="1828800" cy="33813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dung 03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43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B8212"/>
      </a:accent3>
      <a:accent4>
        <a:srgbClr val="909465"/>
      </a:accent4>
      <a:accent5>
        <a:srgbClr val="D62037"/>
      </a:accent5>
      <a:accent6>
        <a:srgbClr val="FFC331"/>
      </a:accent6>
      <a:hlink>
        <a:srgbClr val="E68200"/>
      </a:hlink>
      <a:folHlink>
        <a:srgbClr val="FFA9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283</Words>
  <Application>Microsoft Office PowerPoint</Application>
  <PresentationFormat>On-screen Show (4:3)</PresentationFormat>
  <Paragraphs>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Comic Sans MS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vienlaptop115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Phung</cp:lastModifiedBy>
  <cp:revision>76</cp:revision>
  <dcterms:created xsi:type="dcterms:W3CDTF">2014-05-08T07:15:53Z</dcterms:created>
  <dcterms:modified xsi:type="dcterms:W3CDTF">2020-10-31T16:10:56Z</dcterms:modified>
</cp:coreProperties>
</file>