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68" r:id="rId3"/>
  </p:sldMasterIdLst>
  <p:notesMasterIdLst>
    <p:notesMasterId r:id="rId28"/>
  </p:notesMasterIdLst>
  <p:sldIdLst>
    <p:sldId id="256" r:id="rId4"/>
    <p:sldId id="261" r:id="rId5"/>
    <p:sldId id="265" r:id="rId6"/>
    <p:sldId id="275" r:id="rId7"/>
    <p:sldId id="328" r:id="rId8"/>
    <p:sldId id="329" r:id="rId9"/>
    <p:sldId id="330" r:id="rId10"/>
    <p:sldId id="331" r:id="rId11"/>
    <p:sldId id="332" r:id="rId12"/>
    <p:sldId id="347" r:id="rId13"/>
    <p:sldId id="298" r:id="rId14"/>
    <p:sldId id="334" r:id="rId15"/>
    <p:sldId id="333" r:id="rId16"/>
    <p:sldId id="335" r:id="rId17"/>
    <p:sldId id="278" r:id="rId18"/>
    <p:sldId id="337" r:id="rId19"/>
    <p:sldId id="338" r:id="rId20"/>
    <p:sldId id="339" r:id="rId21"/>
    <p:sldId id="340" r:id="rId22"/>
    <p:sldId id="342" r:id="rId23"/>
    <p:sldId id="343" r:id="rId24"/>
    <p:sldId id="344" r:id="rId25"/>
    <p:sldId id="345" r:id="rId26"/>
    <p:sldId id="346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0">
          <p15:clr>
            <a:srgbClr val="A4A3A4"/>
          </p15:clr>
        </p15:guide>
        <p15:guide id="2" pos="2747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9D286"/>
    <a:srgbClr val="FFFFDF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810"/>
        <p:guide pos="2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7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1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71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37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46378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158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656158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665582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2" y="112867"/>
            <a:ext cx="1730063" cy="1730063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035300" y="424815"/>
            <a:ext cx="51320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</a:p>
          <a:p>
            <a:pPr algn="ctr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VÀ TRUYỀN THÔNG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1730" y="1635760"/>
            <a:ext cx="6732270" cy="3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694269" y="1710126"/>
            <a:ext cx="5769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NGHIÊN CỨU KHOA HỌC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TSV2020-48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itle 2"/>
          <p:cNvSpPr>
            <a:spLocks noGrp="1"/>
          </p:cNvSpPr>
          <p:nvPr/>
        </p:nvSpPr>
        <p:spPr>
          <a:xfrm>
            <a:off x="827584" y="2601595"/>
            <a:ext cx="7502981" cy="11055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</a:t>
            </a:r>
            <a:r>
              <a:rPr lang="vi-V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 HỘI CHO SINH VIÊN TRƯỜNG ĐẠI </a:t>
            </a:r>
            <a:r>
              <a:rPr lang="vi-VN" alt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</a:t>
            </a:r>
            <a:r>
              <a:rPr lang="vi-V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 </a:t>
            </a:r>
            <a:endParaRPr lang="vi-VN" altLang="en-US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68" name="Table 15367"/>
          <p:cNvGraphicFramePr/>
          <p:nvPr>
            <p:extLst>
              <p:ext uri="{D42A27DB-BD31-4B8C-83A1-F6EECF244321}">
                <p14:modId xmlns:p14="http://schemas.microsoft.com/office/powerpoint/2010/main" val="3655160027"/>
              </p:ext>
            </p:extLst>
          </p:nvPr>
        </p:nvGraphicFramePr>
        <p:xfrm>
          <a:off x="393471" y="3582529"/>
          <a:ext cx="8371205" cy="2118641"/>
        </p:xfrm>
        <a:graphic>
          <a:graphicData uri="http://schemas.openxmlformats.org/drawingml/2006/table">
            <a:tbl>
              <a:tblPr/>
              <a:tblGrid>
                <a:gridCol w="2602230"/>
                <a:gridCol w="1943095"/>
                <a:gridCol w="3825880"/>
              </a:tblGrid>
              <a:tr h="104584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 ea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buClr>
                          <a:srgbClr val="2060E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1400" i="1" dirty="0">
                          <a:solidFill>
                            <a:srgbClr val="4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Giáo viên hướng dẫn:</a:t>
                      </a:r>
                    </a:p>
                    <a:p>
                      <a:pPr marL="342900" lvl="0" indent="-342900" ea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buClr>
                          <a:srgbClr val="2060E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NGỌC QUYỀN</a:t>
                      </a:r>
                      <a:endParaRPr sz="14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eaLnBrk="1" hangingPunct="1">
                        <a:buNone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3" marR="91423" marT="45670" marB="45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 eaLnBrk="1" hangingPunct="1">
                        <a:buNone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3" marR="91423" marT="45670" marB="45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342900" lvl="0" indent="-342900" ea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buClr>
                          <a:srgbClr val="2060E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sz="1400" i="1" dirty="0">
                          <a:solidFill>
                            <a:srgbClr val="4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</a:p>
                    <a:p>
                      <a:pPr marL="342900" lvl="0" indent="-342900" ea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buClr>
                          <a:srgbClr val="2060E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Trần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Thanh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Phụng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-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Lê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Minh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Nghĩa</a:t>
                      </a:r>
                      <a:endParaRPr lang="en-US" sz="1400" b="1" dirty="0" smtClean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342900" lvl="0" indent="-342900" ea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buClr>
                          <a:srgbClr val="2060E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Lê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Ngọc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Đức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-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Đỗ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Thị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Ngọc</a:t>
                      </a:r>
                      <a:r>
                        <a:rPr lang="en-US" sz="1400" b="1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Nguyên</a:t>
                      </a:r>
                      <a:endParaRPr lang="en-US" sz="14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23" marR="91423" marT="45670" marB="45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5845">
                <a:tc>
                  <a:txBody>
                    <a:bodyPr/>
                    <a:lstStyle/>
                    <a:p>
                      <a:pPr marL="342900" lvl="0" indent="-342900" eaLnBrk="1" hangingPunct="1">
                        <a:buNone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3" marR="91423" marT="45670" marB="45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eaLnBrk="1" hangingPunct="1">
                        <a:buNone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3" marR="91423" marT="45670" marB="45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ea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buClr>
                          <a:srgbClr val="2060E0"/>
                        </a:buClr>
                        <a:buFont typeface="Wingdings" panose="05000000000000000000" pitchFamily="2" charset="2"/>
                        <a:buNone/>
                      </a:pPr>
                      <a:endParaRPr lang="en-US" sz="14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91423" marR="91423" marT="45670" marB="4567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61975" y="123190"/>
            <a:ext cx="8582025" cy="576580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9" name="Text Placeholder 1"/>
          <p:cNvSpPr txBox="1"/>
          <p:nvPr/>
        </p:nvSpPr>
        <p:spPr>
          <a:xfrm>
            <a:off x="562610" y="699135"/>
            <a:ext cx="3611880" cy="504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altLang="ko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04850" y="1329055"/>
            <a:ext cx="8187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thế giới thợ được thiết kế và xây dựng dựa trên ngôn ngữ: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3" name="Picture Placeholder 6" descr="my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812290"/>
            <a:ext cx="1943735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34" name="Picture Placeholder 3" descr="javascript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65" y="1776095"/>
            <a:ext cx="2479675" cy="1271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35" name="Picture Placeholder 9" descr="vai-dieu-can-biet-ve-laravel-model-63716917464.74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60" y="1812925"/>
            <a:ext cx="1875155" cy="1198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0" name="Picture Placeholder 1" descr="bootstrap-sta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980" y="3355340"/>
            <a:ext cx="1921510" cy="1271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41" name="Picture Placeholder 2" descr="featur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885" y="3402965"/>
            <a:ext cx="1921510" cy="1224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9" name="Text Placeholder 1"/>
          <p:cNvSpPr txBox="1"/>
          <p:nvPr/>
        </p:nvSpPr>
        <p:spPr>
          <a:xfrm>
            <a:off x="562610" y="699135"/>
            <a:ext cx="3611880" cy="504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2"/>
            </a:pPr>
            <a:r>
              <a:rPr lang="en-US" altLang="ko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cases</a:t>
            </a:r>
          </a:p>
        </p:txBody>
      </p:sp>
      <p:sp>
        <p:nvSpPr>
          <p:cNvPr id="5" name="Rectangles 4"/>
          <p:cNvSpPr/>
          <p:nvPr/>
        </p:nvSpPr>
        <p:spPr>
          <a:xfrm>
            <a:off x="0" y="4692015"/>
            <a:ext cx="9144000" cy="47053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hoạt vụ của người dùng không có tài khoản - trang 37</a:t>
            </a:r>
          </a:p>
        </p:txBody>
      </p:sp>
      <p:pic>
        <p:nvPicPr>
          <p:cNvPr id="22" name="Picture 22" descr="UC_NDKCTK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62610" y="1435100"/>
            <a:ext cx="792797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9" name="Text Placeholder 1"/>
          <p:cNvSpPr txBox="1"/>
          <p:nvPr/>
        </p:nvSpPr>
        <p:spPr>
          <a:xfrm>
            <a:off x="556260" y="699135"/>
            <a:ext cx="3708400" cy="504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2"/>
            </a:pPr>
            <a:r>
              <a:rPr lang="en-US" altLang="ko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cases </a:t>
            </a:r>
          </a:p>
        </p:txBody>
      </p:sp>
      <p:sp>
        <p:nvSpPr>
          <p:cNvPr id="4" name="Rectangles 3"/>
          <p:cNvSpPr/>
          <p:nvPr/>
        </p:nvSpPr>
        <p:spPr>
          <a:xfrm>
            <a:off x="0" y="4803775"/>
            <a:ext cx="9144000" cy="33972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hoạt vụ của thợ - trang 39</a:t>
            </a:r>
          </a:p>
        </p:txBody>
      </p:sp>
      <p:pic>
        <p:nvPicPr>
          <p:cNvPr id="24" name="Picture 3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810260" y="1405255"/>
            <a:ext cx="7522845" cy="325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9" name="Text Placeholder 1"/>
          <p:cNvSpPr txBox="1"/>
          <p:nvPr/>
        </p:nvSpPr>
        <p:spPr>
          <a:xfrm>
            <a:off x="603885" y="699135"/>
            <a:ext cx="3547745" cy="504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2"/>
            </a:pPr>
            <a:r>
              <a:rPr lang="en-US" altLang="ko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cases </a:t>
            </a:r>
          </a:p>
        </p:txBody>
      </p:sp>
      <p:sp>
        <p:nvSpPr>
          <p:cNvPr id="4" name="Rectangles 3"/>
          <p:cNvSpPr/>
          <p:nvPr/>
        </p:nvSpPr>
        <p:spPr>
          <a:xfrm>
            <a:off x="35560" y="4803775"/>
            <a:ext cx="9108440" cy="33972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hoạt vụ của thành viên - trang 38</a:t>
            </a:r>
          </a:p>
        </p:txBody>
      </p:sp>
      <p:pic>
        <p:nvPicPr>
          <p:cNvPr id="8" name="Picture 2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03250" y="1332865"/>
            <a:ext cx="7839710" cy="334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9" name="Text Placeholder 1"/>
          <p:cNvSpPr txBox="1"/>
          <p:nvPr/>
        </p:nvSpPr>
        <p:spPr>
          <a:xfrm>
            <a:off x="557530" y="699135"/>
            <a:ext cx="3748405" cy="504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2"/>
            </a:pPr>
            <a:r>
              <a:rPr lang="en-US" altLang="ko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cases</a:t>
            </a:r>
          </a:p>
        </p:txBody>
      </p:sp>
      <p:sp>
        <p:nvSpPr>
          <p:cNvPr id="4" name="Rectangles 3"/>
          <p:cNvSpPr/>
          <p:nvPr/>
        </p:nvSpPr>
        <p:spPr>
          <a:xfrm>
            <a:off x="0" y="4803775"/>
            <a:ext cx="9144000" cy="33972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hoạt vụ của admin - trang 40</a:t>
            </a:r>
          </a:p>
        </p:txBody>
      </p:sp>
      <p:pic>
        <p:nvPicPr>
          <p:cNvPr id="25" name="Picture 4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57530" y="1203325"/>
            <a:ext cx="795020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marL="1200150" lvl="1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5" name="Right Triangle 4"/>
          <p:cNvSpPr/>
          <p:nvPr/>
        </p:nvSpPr>
        <p:spPr>
          <a:xfrm>
            <a:off x="4904105" y="2075180"/>
            <a:ext cx="1062990" cy="106299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3676594" y="1672481"/>
            <a:ext cx="1063076" cy="2261485"/>
            <a:chOff x="4630955" y="3880561"/>
            <a:chExt cx="914400" cy="1945207"/>
          </a:xfrm>
        </p:grpSpPr>
        <p:sp>
          <p:nvSpPr>
            <p:cNvPr id="8" name="Right Triangle 7"/>
            <p:cNvSpPr/>
            <p:nvPr/>
          </p:nvSpPr>
          <p:spPr>
            <a:xfrm>
              <a:off x="4630955" y="3880561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5400000">
              <a:off x="4630955" y="4911368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8015" y="1743075"/>
            <a:ext cx="3107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MỨC QUAN NIỆM</a:t>
            </a:r>
          </a:p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(CDM)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7095" y="2433955"/>
            <a:ext cx="27349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895" y="3070225"/>
            <a:ext cx="3178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ĐỒ DÒNG DỮ LIỆU (DFD)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5600" y="2885273"/>
            <a:ext cx="555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4065" y="2476666"/>
            <a:ext cx="555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85600" y="2075009"/>
            <a:ext cx="5551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3" name="Text Placeholder 1"/>
          <p:cNvSpPr txBox="1"/>
          <p:nvPr/>
        </p:nvSpPr>
        <p:spPr>
          <a:xfrm>
            <a:off x="471170" y="897255"/>
            <a:ext cx="3531870" cy="504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3"/>
            </a:pPr>
            <a:r>
              <a:rPr lang="en-US" altLang="ko-K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mô hình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23190"/>
            <a:ext cx="9144000" cy="576580"/>
          </a:xfrm>
          <a:prstGeom prst="rect">
            <a:avLst/>
          </a:prstGeom>
        </p:spPr>
        <p:txBody>
          <a:bodyPr/>
          <a:lstStyle/>
          <a:p>
            <a:pPr marL="1200150" lvl="1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5" name="Rectangles 4"/>
          <p:cNvSpPr/>
          <p:nvPr/>
        </p:nvSpPr>
        <p:spPr>
          <a:xfrm>
            <a:off x="0" y="4845050"/>
            <a:ext cx="9144000" cy="29845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mức quan niệm (CDM) - trang 41</a:t>
            </a:r>
          </a:p>
        </p:txBody>
      </p:sp>
      <p:pic>
        <p:nvPicPr>
          <p:cNvPr id="26" name="Picture 26" descr="CDM_NEW"/>
          <p:cNvPicPr>
            <a:picLocks noGrp="1"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309245" y="923290"/>
            <a:ext cx="8595995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23190"/>
            <a:ext cx="9144000" cy="576580"/>
          </a:xfrm>
          <a:prstGeom prst="rect">
            <a:avLst/>
          </a:prstGeom>
        </p:spPr>
        <p:txBody>
          <a:bodyPr/>
          <a:lstStyle/>
          <a:p>
            <a:pPr marL="1200150" lvl="1" indent="-742950">
              <a:buFont typeface="+mj-lt"/>
              <a:buAutoNum type="arabicPeriod" startAt="2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5" name="Rectangles 4"/>
          <p:cNvSpPr/>
          <p:nvPr/>
        </p:nvSpPr>
        <p:spPr>
          <a:xfrm>
            <a:off x="35560" y="4835525"/>
            <a:ext cx="9108440" cy="30797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mức vật lý (PDM) - trang 42 </a:t>
            </a:r>
          </a:p>
        </p:txBody>
      </p:sp>
      <p:pic>
        <p:nvPicPr>
          <p:cNvPr id="30" name="Picture 30" descr="PDM_NEW"/>
          <p:cNvPicPr>
            <a:picLocks noGrp="1"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450215" y="828040"/>
            <a:ext cx="8395335" cy="3785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35610" y="123190"/>
            <a:ext cx="8201660" cy="576580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pic>
        <p:nvPicPr>
          <p:cNvPr id="3" name="Picture Placeholder 2" descr="PRCN_ADMIN"/>
          <p:cNvPicPr>
            <a:picLocks noGrp="1" noChangeAspect="1"/>
          </p:cNvPicPr>
          <p:nvPr>
            <p:ph type="pic" idx="12"/>
          </p:nvPr>
        </p:nvPicPr>
        <p:blipFill>
          <a:blip r:embed="rId2"/>
          <a:stretch>
            <a:fillRect/>
          </a:stretch>
        </p:blipFill>
        <p:spPr>
          <a:xfrm>
            <a:off x="502285" y="756285"/>
            <a:ext cx="8002905" cy="40119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0" y="4768215"/>
            <a:ext cx="9144000" cy="37528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rã chức năng của Admin - trang 46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87613"/>
            <a:ext cx="9144000" cy="576064"/>
          </a:xfrm>
        </p:spPr>
        <p:txBody>
          <a:bodyPr/>
          <a:lstStyle/>
          <a:p>
            <a:pPr marL="742950" indent="-742950" algn="ctr">
              <a:buFont typeface="+mj-lt"/>
              <a:buAutoNum type="arabicPeriod" startAt="3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4192" y="1346880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06575" y="1398905"/>
            <a:ext cx="3340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680" y="13991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08681" y="2275217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35375" y="2327910"/>
            <a:ext cx="347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 VÀ KHÓ KHĂN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7754" y="23281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60977" y="3252417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35270" y="3303905"/>
            <a:ext cx="370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38465" y="330405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645" y="1317625"/>
            <a:ext cx="4752340" cy="3987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2645" y="2249805"/>
            <a:ext cx="4752340" cy="3987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3382645" y="3163570"/>
            <a:ext cx="4752340" cy="3987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645" y="4086225"/>
            <a:ext cx="4752340" cy="39878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grpSp>
        <p:nvGrpSpPr>
          <p:cNvPr id="4" name="Group 3"/>
          <p:cNvGrpSpPr/>
          <p:nvPr/>
        </p:nvGrpSpPr>
        <p:grpSpPr>
          <a:xfrm rot="19917947">
            <a:off x="1416048" y="1544681"/>
            <a:ext cx="1665869" cy="3558872"/>
            <a:chOff x="1359132" y="345882"/>
            <a:chExt cx="1966239" cy="4200564"/>
          </a:xfrm>
        </p:grpSpPr>
        <p:grpSp>
          <p:nvGrpSpPr>
            <p:cNvPr id="6" name="Group 5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0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-1" fmla="*/ 0 w 1359043"/>
                  <a:gd name="connsiteY0-2" fmla="*/ 0 h 1820658"/>
                  <a:gd name="connsiteX1-3" fmla="*/ 1359043 w 1359043"/>
                  <a:gd name="connsiteY1-4" fmla="*/ 0 h 1820658"/>
                  <a:gd name="connsiteX2-5" fmla="*/ 1359043 w 1359043"/>
                  <a:gd name="connsiteY2-6" fmla="*/ 212596 h 1820658"/>
                  <a:gd name="connsiteX3-7" fmla="*/ 720119 w 1359043"/>
                  <a:gd name="connsiteY3-8" fmla="*/ 1820658 h 1820658"/>
                  <a:gd name="connsiteX4-9" fmla="*/ 1012 w 1359043"/>
                  <a:gd name="connsiteY4-10" fmla="*/ 289727 h 1820658"/>
                  <a:gd name="connsiteX5-11" fmla="*/ 0 w 1359043"/>
                  <a:gd name="connsiteY5-12" fmla="*/ 289727 h 1820658"/>
                  <a:gd name="connsiteX6-13" fmla="*/ 0 w 1359043"/>
                  <a:gd name="connsiteY6-14" fmla="*/ 288030 h 1820658"/>
                  <a:gd name="connsiteX7-15" fmla="*/ 0 w 1359043"/>
                  <a:gd name="connsiteY7-16" fmla="*/ 0 h 18206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-1" fmla="*/ 0 w 1331023"/>
                  <a:gd name="connsiteY0-2" fmla="*/ 0 h 1763232"/>
                  <a:gd name="connsiteX1-3" fmla="*/ 897414 w 1331023"/>
                  <a:gd name="connsiteY1-4" fmla="*/ 0 h 1763232"/>
                  <a:gd name="connsiteX2-5" fmla="*/ 901843 w 1331023"/>
                  <a:gd name="connsiteY2-6" fmla="*/ 212596 h 1763232"/>
                  <a:gd name="connsiteX3-7" fmla="*/ 1331023 w 1331023"/>
                  <a:gd name="connsiteY3-8" fmla="*/ 1763232 h 1763232"/>
                  <a:gd name="connsiteX4-9" fmla="*/ 1012 w 1331023"/>
                  <a:gd name="connsiteY4-10" fmla="*/ 289727 h 1763232"/>
                  <a:gd name="connsiteX5-11" fmla="*/ 0 w 1331023"/>
                  <a:gd name="connsiteY5-12" fmla="*/ 289727 h 1763232"/>
                  <a:gd name="connsiteX6-13" fmla="*/ 0 w 1331023"/>
                  <a:gd name="connsiteY6-14" fmla="*/ 288030 h 1763232"/>
                  <a:gd name="connsiteX7-15" fmla="*/ 0 w 1331023"/>
                  <a:gd name="connsiteY7-16" fmla="*/ 0 h 17632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34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rapezoid 3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Freeform 44"/>
          <p:cNvSpPr/>
          <p:nvPr/>
        </p:nvSpPr>
        <p:spPr>
          <a:xfrm>
            <a:off x="-40626" y="280445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-1" fmla="*/ 2514265 w 2896332"/>
              <a:gd name="connsiteY0-2" fmla="*/ 466772 h 1875813"/>
              <a:gd name="connsiteX1-3" fmla="*/ 2655476 w 2896332"/>
              <a:gd name="connsiteY1-4" fmla="*/ 584615 h 1875813"/>
              <a:gd name="connsiteX2-5" fmla="*/ 2828170 w 2896332"/>
              <a:gd name="connsiteY2-6" fmla="*/ 1010501 h 1875813"/>
              <a:gd name="connsiteX3-7" fmla="*/ 2883834 w 2896332"/>
              <a:gd name="connsiteY3-8" fmla="*/ 1308835 h 1875813"/>
              <a:gd name="connsiteX4-9" fmla="*/ 2799743 w 2896332"/>
              <a:gd name="connsiteY4-10" fmla="*/ 1672098 h 1875813"/>
              <a:gd name="connsiteX5-11" fmla="*/ 2521033 w 2896332"/>
              <a:gd name="connsiteY5-12" fmla="*/ 1160421 h 1875813"/>
              <a:gd name="connsiteX6-13" fmla="*/ 2514265 w 2896332"/>
              <a:gd name="connsiteY6-14" fmla="*/ 466772 h 1875813"/>
              <a:gd name="connsiteX7-15" fmla="*/ 1898646 w 2896332"/>
              <a:gd name="connsiteY7-16" fmla="*/ 46 h 1875813"/>
              <a:gd name="connsiteX8-17" fmla="*/ 1969811 w 2896332"/>
              <a:gd name="connsiteY8-18" fmla="*/ 83938 h 1875813"/>
              <a:gd name="connsiteX9-19" fmla="*/ 1970003 w 2896332"/>
              <a:gd name="connsiteY9-20" fmla="*/ 120627 h 1875813"/>
              <a:gd name="connsiteX10-21" fmla="*/ 1962950 w 2896332"/>
              <a:gd name="connsiteY10-22" fmla="*/ 120627 h 1875813"/>
              <a:gd name="connsiteX11-23" fmla="*/ 1906617 w 2896332"/>
              <a:gd name="connsiteY11-24" fmla="*/ 176960 h 1875813"/>
              <a:gd name="connsiteX12-25" fmla="*/ 1962950 w 2896332"/>
              <a:gd name="connsiteY12-26" fmla="*/ 233293 h 1875813"/>
              <a:gd name="connsiteX13-27" fmla="*/ 1970591 w 2896332"/>
              <a:gd name="connsiteY13-28" fmla="*/ 233293 h 1875813"/>
              <a:gd name="connsiteX14-29" fmla="*/ 1973469 w 2896332"/>
              <a:gd name="connsiteY14-30" fmla="*/ 784519 h 1875813"/>
              <a:gd name="connsiteX15-31" fmla="*/ 1866010 w 2896332"/>
              <a:gd name="connsiteY15-32" fmla="*/ 878218 h 1875813"/>
              <a:gd name="connsiteX16-33" fmla="*/ 2733769 w 2896332"/>
              <a:gd name="connsiteY16-34" fmla="*/ 1387129 h 1875813"/>
              <a:gd name="connsiteX17-35" fmla="*/ 2694623 w 2896332"/>
              <a:gd name="connsiteY17-36" fmla="*/ 1674208 h 1875813"/>
              <a:gd name="connsiteX18-37" fmla="*/ 2394496 w 2896332"/>
              <a:gd name="connsiteY18-38" fmla="*/ 1654634 h 1875813"/>
              <a:gd name="connsiteX19-39" fmla="*/ 2069239 w 2896332"/>
              <a:gd name="connsiteY19-40" fmla="*/ 1875813 h 1875813"/>
              <a:gd name="connsiteX20-41" fmla="*/ 2023060 w 2896332"/>
              <a:gd name="connsiteY20-42" fmla="*/ 1634793 h 1875813"/>
              <a:gd name="connsiteX21-43" fmla="*/ 1739085 w 2896332"/>
              <a:gd name="connsiteY21-44" fmla="*/ 1871397 h 1875813"/>
              <a:gd name="connsiteX22-45" fmla="*/ 1648664 w 2896332"/>
              <a:gd name="connsiteY22-46" fmla="*/ 1582137 h 1875813"/>
              <a:gd name="connsiteX23-47" fmla="*/ 1376671 w 2896332"/>
              <a:gd name="connsiteY23-48" fmla="*/ 1700306 h 1875813"/>
              <a:gd name="connsiteX24-49" fmla="*/ 1415819 w 2896332"/>
              <a:gd name="connsiteY24-50" fmla="*/ 1334933 h 1875813"/>
              <a:gd name="connsiteX25-51" fmla="*/ 665501 w 2896332"/>
              <a:gd name="connsiteY25-52" fmla="*/ 1276212 h 1875813"/>
              <a:gd name="connsiteX26-53" fmla="*/ 0 w 2896332"/>
              <a:gd name="connsiteY26-54" fmla="*/ 1126148 h 1875813"/>
              <a:gd name="connsiteX27-55" fmla="*/ 13050 w 2896332"/>
              <a:gd name="connsiteY27-56" fmla="*/ 284488 h 1875813"/>
              <a:gd name="connsiteX28-57" fmla="*/ 1898646 w 2896332"/>
              <a:gd name="connsiteY28-58" fmla="*/ 46 h 1875813"/>
              <a:gd name="connsiteX0-59" fmla="*/ 2514265 w 2896332"/>
              <a:gd name="connsiteY0-60" fmla="*/ 466772 h 1871397"/>
              <a:gd name="connsiteX1-61" fmla="*/ 2655476 w 2896332"/>
              <a:gd name="connsiteY1-62" fmla="*/ 584615 h 1871397"/>
              <a:gd name="connsiteX2-63" fmla="*/ 2828170 w 2896332"/>
              <a:gd name="connsiteY2-64" fmla="*/ 1010501 h 1871397"/>
              <a:gd name="connsiteX3-65" fmla="*/ 2883834 w 2896332"/>
              <a:gd name="connsiteY3-66" fmla="*/ 1308835 h 1871397"/>
              <a:gd name="connsiteX4-67" fmla="*/ 2799743 w 2896332"/>
              <a:gd name="connsiteY4-68" fmla="*/ 1672098 h 1871397"/>
              <a:gd name="connsiteX5-69" fmla="*/ 2521033 w 2896332"/>
              <a:gd name="connsiteY5-70" fmla="*/ 1160421 h 1871397"/>
              <a:gd name="connsiteX6-71" fmla="*/ 2514265 w 2896332"/>
              <a:gd name="connsiteY6-72" fmla="*/ 466772 h 1871397"/>
              <a:gd name="connsiteX7-73" fmla="*/ 1898646 w 2896332"/>
              <a:gd name="connsiteY7-74" fmla="*/ 46 h 1871397"/>
              <a:gd name="connsiteX8-75" fmla="*/ 1969811 w 2896332"/>
              <a:gd name="connsiteY8-76" fmla="*/ 83938 h 1871397"/>
              <a:gd name="connsiteX9-77" fmla="*/ 1970003 w 2896332"/>
              <a:gd name="connsiteY9-78" fmla="*/ 120627 h 1871397"/>
              <a:gd name="connsiteX10-79" fmla="*/ 1962950 w 2896332"/>
              <a:gd name="connsiteY10-80" fmla="*/ 120627 h 1871397"/>
              <a:gd name="connsiteX11-81" fmla="*/ 1906617 w 2896332"/>
              <a:gd name="connsiteY11-82" fmla="*/ 176960 h 1871397"/>
              <a:gd name="connsiteX12-83" fmla="*/ 1962950 w 2896332"/>
              <a:gd name="connsiteY12-84" fmla="*/ 233293 h 1871397"/>
              <a:gd name="connsiteX13-85" fmla="*/ 1970591 w 2896332"/>
              <a:gd name="connsiteY13-86" fmla="*/ 233293 h 1871397"/>
              <a:gd name="connsiteX14-87" fmla="*/ 1973469 w 2896332"/>
              <a:gd name="connsiteY14-88" fmla="*/ 784519 h 1871397"/>
              <a:gd name="connsiteX15-89" fmla="*/ 1866010 w 2896332"/>
              <a:gd name="connsiteY15-90" fmla="*/ 878218 h 1871397"/>
              <a:gd name="connsiteX16-91" fmla="*/ 2733769 w 2896332"/>
              <a:gd name="connsiteY16-92" fmla="*/ 1387129 h 1871397"/>
              <a:gd name="connsiteX17-93" fmla="*/ 2694623 w 2896332"/>
              <a:gd name="connsiteY17-94" fmla="*/ 1674208 h 1871397"/>
              <a:gd name="connsiteX18-95" fmla="*/ 2394496 w 2896332"/>
              <a:gd name="connsiteY18-96" fmla="*/ 1654634 h 1871397"/>
              <a:gd name="connsiteX19-97" fmla="*/ 2023060 w 2896332"/>
              <a:gd name="connsiteY19-98" fmla="*/ 1634793 h 1871397"/>
              <a:gd name="connsiteX20-99" fmla="*/ 1739085 w 2896332"/>
              <a:gd name="connsiteY20-100" fmla="*/ 1871397 h 1871397"/>
              <a:gd name="connsiteX21-101" fmla="*/ 1648664 w 2896332"/>
              <a:gd name="connsiteY21-102" fmla="*/ 1582137 h 1871397"/>
              <a:gd name="connsiteX22-103" fmla="*/ 1376671 w 2896332"/>
              <a:gd name="connsiteY22-104" fmla="*/ 1700306 h 1871397"/>
              <a:gd name="connsiteX23-105" fmla="*/ 1415819 w 2896332"/>
              <a:gd name="connsiteY23-106" fmla="*/ 1334933 h 1871397"/>
              <a:gd name="connsiteX24-107" fmla="*/ 665501 w 2896332"/>
              <a:gd name="connsiteY24-108" fmla="*/ 1276212 h 1871397"/>
              <a:gd name="connsiteX25-109" fmla="*/ 0 w 2896332"/>
              <a:gd name="connsiteY25-110" fmla="*/ 1126148 h 1871397"/>
              <a:gd name="connsiteX26-111" fmla="*/ 13050 w 2896332"/>
              <a:gd name="connsiteY26-112" fmla="*/ 284488 h 1871397"/>
              <a:gd name="connsiteX27-113" fmla="*/ 1898646 w 2896332"/>
              <a:gd name="connsiteY27-114" fmla="*/ 46 h 1871397"/>
              <a:gd name="connsiteX0-115" fmla="*/ 2514265 w 2896332"/>
              <a:gd name="connsiteY0-116" fmla="*/ 466772 h 1871397"/>
              <a:gd name="connsiteX1-117" fmla="*/ 2655476 w 2896332"/>
              <a:gd name="connsiteY1-118" fmla="*/ 584615 h 1871397"/>
              <a:gd name="connsiteX2-119" fmla="*/ 2828170 w 2896332"/>
              <a:gd name="connsiteY2-120" fmla="*/ 1010501 h 1871397"/>
              <a:gd name="connsiteX3-121" fmla="*/ 2883834 w 2896332"/>
              <a:gd name="connsiteY3-122" fmla="*/ 1308835 h 1871397"/>
              <a:gd name="connsiteX4-123" fmla="*/ 2799743 w 2896332"/>
              <a:gd name="connsiteY4-124" fmla="*/ 1672098 h 1871397"/>
              <a:gd name="connsiteX5-125" fmla="*/ 2521033 w 2896332"/>
              <a:gd name="connsiteY5-126" fmla="*/ 1160421 h 1871397"/>
              <a:gd name="connsiteX6-127" fmla="*/ 2514265 w 2896332"/>
              <a:gd name="connsiteY6-128" fmla="*/ 466772 h 1871397"/>
              <a:gd name="connsiteX7-129" fmla="*/ 1898646 w 2896332"/>
              <a:gd name="connsiteY7-130" fmla="*/ 46 h 1871397"/>
              <a:gd name="connsiteX8-131" fmla="*/ 1969811 w 2896332"/>
              <a:gd name="connsiteY8-132" fmla="*/ 83938 h 1871397"/>
              <a:gd name="connsiteX9-133" fmla="*/ 1970003 w 2896332"/>
              <a:gd name="connsiteY9-134" fmla="*/ 120627 h 1871397"/>
              <a:gd name="connsiteX10-135" fmla="*/ 1962950 w 2896332"/>
              <a:gd name="connsiteY10-136" fmla="*/ 120627 h 1871397"/>
              <a:gd name="connsiteX11-137" fmla="*/ 1906617 w 2896332"/>
              <a:gd name="connsiteY11-138" fmla="*/ 176960 h 1871397"/>
              <a:gd name="connsiteX12-139" fmla="*/ 1962950 w 2896332"/>
              <a:gd name="connsiteY12-140" fmla="*/ 233293 h 1871397"/>
              <a:gd name="connsiteX13-141" fmla="*/ 1962971 w 2896332"/>
              <a:gd name="connsiteY13-142" fmla="*/ 267583 h 1871397"/>
              <a:gd name="connsiteX14-143" fmla="*/ 1973469 w 2896332"/>
              <a:gd name="connsiteY14-144" fmla="*/ 784519 h 1871397"/>
              <a:gd name="connsiteX15-145" fmla="*/ 1866010 w 2896332"/>
              <a:gd name="connsiteY15-146" fmla="*/ 878218 h 1871397"/>
              <a:gd name="connsiteX16-147" fmla="*/ 2733769 w 2896332"/>
              <a:gd name="connsiteY16-148" fmla="*/ 1387129 h 1871397"/>
              <a:gd name="connsiteX17-149" fmla="*/ 2694623 w 2896332"/>
              <a:gd name="connsiteY17-150" fmla="*/ 1674208 h 1871397"/>
              <a:gd name="connsiteX18-151" fmla="*/ 2394496 w 2896332"/>
              <a:gd name="connsiteY18-152" fmla="*/ 1654634 h 1871397"/>
              <a:gd name="connsiteX19-153" fmla="*/ 2023060 w 2896332"/>
              <a:gd name="connsiteY19-154" fmla="*/ 1634793 h 1871397"/>
              <a:gd name="connsiteX20-155" fmla="*/ 1739085 w 2896332"/>
              <a:gd name="connsiteY20-156" fmla="*/ 1871397 h 1871397"/>
              <a:gd name="connsiteX21-157" fmla="*/ 1648664 w 2896332"/>
              <a:gd name="connsiteY21-158" fmla="*/ 1582137 h 1871397"/>
              <a:gd name="connsiteX22-159" fmla="*/ 1376671 w 2896332"/>
              <a:gd name="connsiteY22-160" fmla="*/ 1700306 h 1871397"/>
              <a:gd name="connsiteX23-161" fmla="*/ 1415819 w 2896332"/>
              <a:gd name="connsiteY23-162" fmla="*/ 1334933 h 1871397"/>
              <a:gd name="connsiteX24-163" fmla="*/ 665501 w 2896332"/>
              <a:gd name="connsiteY24-164" fmla="*/ 1276212 h 1871397"/>
              <a:gd name="connsiteX25-165" fmla="*/ 0 w 2896332"/>
              <a:gd name="connsiteY25-166" fmla="*/ 1126148 h 1871397"/>
              <a:gd name="connsiteX26-167" fmla="*/ 13050 w 2896332"/>
              <a:gd name="connsiteY26-168" fmla="*/ 284488 h 1871397"/>
              <a:gd name="connsiteX27-169" fmla="*/ 1898646 w 2896332"/>
              <a:gd name="connsiteY27-170" fmla="*/ 46 h 1871397"/>
              <a:gd name="connsiteX0-171" fmla="*/ 2514265 w 2896332"/>
              <a:gd name="connsiteY0-172" fmla="*/ 466772 h 1871397"/>
              <a:gd name="connsiteX1-173" fmla="*/ 2655476 w 2896332"/>
              <a:gd name="connsiteY1-174" fmla="*/ 584615 h 1871397"/>
              <a:gd name="connsiteX2-175" fmla="*/ 2828170 w 2896332"/>
              <a:gd name="connsiteY2-176" fmla="*/ 1010501 h 1871397"/>
              <a:gd name="connsiteX3-177" fmla="*/ 2883834 w 2896332"/>
              <a:gd name="connsiteY3-178" fmla="*/ 1308835 h 1871397"/>
              <a:gd name="connsiteX4-179" fmla="*/ 2799743 w 2896332"/>
              <a:gd name="connsiteY4-180" fmla="*/ 1672098 h 1871397"/>
              <a:gd name="connsiteX5-181" fmla="*/ 2521033 w 2896332"/>
              <a:gd name="connsiteY5-182" fmla="*/ 1160421 h 1871397"/>
              <a:gd name="connsiteX6-183" fmla="*/ 2514265 w 2896332"/>
              <a:gd name="connsiteY6-184" fmla="*/ 466772 h 1871397"/>
              <a:gd name="connsiteX7-185" fmla="*/ 1898646 w 2896332"/>
              <a:gd name="connsiteY7-186" fmla="*/ 46 h 1871397"/>
              <a:gd name="connsiteX8-187" fmla="*/ 1969811 w 2896332"/>
              <a:gd name="connsiteY8-188" fmla="*/ 83938 h 1871397"/>
              <a:gd name="connsiteX9-189" fmla="*/ 1970003 w 2896332"/>
              <a:gd name="connsiteY9-190" fmla="*/ 120627 h 1871397"/>
              <a:gd name="connsiteX10-191" fmla="*/ 1962950 w 2896332"/>
              <a:gd name="connsiteY10-192" fmla="*/ 120627 h 1871397"/>
              <a:gd name="connsiteX11-193" fmla="*/ 1906617 w 2896332"/>
              <a:gd name="connsiteY11-194" fmla="*/ 176960 h 1871397"/>
              <a:gd name="connsiteX12-195" fmla="*/ 1962971 w 2896332"/>
              <a:gd name="connsiteY12-196" fmla="*/ 267583 h 1871397"/>
              <a:gd name="connsiteX13-197" fmla="*/ 1973469 w 2896332"/>
              <a:gd name="connsiteY13-198" fmla="*/ 784519 h 1871397"/>
              <a:gd name="connsiteX14-199" fmla="*/ 1866010 w 2896332"/>
              <a:gd name="connsiteY14-200" fmla="*/ 878218 h 1871397"/>
              <a:gd name="connsiteX15-201" fmla="*/ 2733769 w 2896332"/>
              <a:gd name="connsiteY15-202" fmla="*/ 1387129 h 1871397"/>
              <a:gd name="connsiteX16-203" fmla="*/ 2694623 w 2896332"/>
              <a:gd name="connsiteY16-204" fmla="*/ 1674208 h 1871397"/>
              <a:gd name="connsiteX17-205" fmla="*/ 2394496 w 2896332"/>
              <a:gd name="connsiteY17-206" fmla="*/ 1654634 h 1871397"/>
              <a:gd name="connsiteX18-207" fmla="*/ 2023060 w 2896332"/>
              <a:gd name="connsiteY18-208" fmla="*/ 1634793 h 1871397"/>
              <a:gd name="connsiteX19-209" fmla="*/ 1739085 w 2896332"/>
              <a:gd name="connsiteY19-210" fmla="*/ 1871397 h 1871397"/>
              <a:gd name="connsiteX20-211" fmla="*/ 1648664 w 2896332"/>
              <a:gd name="connsiteY20-212" fmla="*/ 1582137 h 1871397"/>
              <a:gd name="connsiteX21-213" fmla="*/ 1376671 w 2896332"/>
              <a:gd name="connsiteY21-214" fmla="*/ 1700306 h 1871397"/>
              <a:gd name="connsiteX22-215" fmla="*/ 1415819 w 2896332"/>
              <a:gd name="connsiteY22-216" fmla="*/ 1334933 h 1871397"/>
              <a:gd name="connsiteX23-217" fmla="*/ 665501 w 2896332"/>
              <a:gd name="connsiteY23-218" fmla="*/ 1276212 h 1871397"/>
              <a:gd name="connsiteX24-219" fmla="*/ 0 w 2896332"/>
              <a:gd name="connsiteY24-220" fmla="*/ 1126148 h 1871397"/>
              <a:gd name="connsiteX25-221" fmla="*/ 13050 w 2896332"/>
              <a:gd name="connsiteY25-222" fmla="*/ 284488 h 1871397"/>
              <a:gd name="connsiteX26-223" fmla="*/ 1898646 w 2896332"/>
              <a:gd name="connsiteY26-224" fmla="*/ 46 h 1871397"/>
              <a:gd name="connsiteX0-225" fmla="*/ 2514265 w 2896332"/>
              <a:gd name="connsiteY0-226" fmla="*/ 466772 h 1871397"/>
              <a:gd name="connsiteX1-227" fmla="*/ 2655476 w 2896332"/>
              <a:gd name="connsiteY1-228" fmla="*/ 584615 h 1871397"/>
              <a:gd name="connsiteX2-229" fmla="*/ 2828170 w 2896332"/>
              <a:gd name="connsiteY2-230" fmla="*/ 1010501 h 1871397"/>
              <a:gd name="connsiteX3-231" fmla="*/ 2883834 w 2896332"/>
              <a:gd name="connsiteY3-232" fmla="*/ 1308835 h 1871397"/>
              <a:gd name="connsiteX4-233" fmla="*/ 2799743 w 2896332"/>
              <a:gd name="connsiteY4-234" fmla="*/ 1672098 h 1871397"/>
              <a:gd name="connsiteX5-235" fmla="*/ 2521033 w 2896332"/>
              <a:gd name="connsiteY5-236" fmla="*/ 1160421 h 1871397"/>
              <a:gd name="connsiteX6-237" fmla="*/ 2514265 w 2896332"/>
              <a:gd name="connsiteY6-238" fmla="*/ 466772 h 1871397"/>
              <a:gd name="connsiteX7-239" fmla="*/ 1898646 w 2896332"/>
              <a:gd name="connsiteY7-240" fmla="*/ 46 h 1871397"/>
              <a:gd name="connsiteX8-241" fmla="*/ 1969811 w 2896332"/>
              <a:gd name="connsiteY8-242" fmla="*/ 83938 h 1871397"/>
              <a:gd name="connsiteX9-243" fmla="*/ 1970003 w 2896332"/>
              <a:gd name="connsiteY9-244" fmla="*/ 120627 h 1871397"/>
              <a:gd name="connsiteX10-245" fmla="*/ 1962950 w 2896332"/>
              <a:gd name="connsiteY10-246" fmla="*/ 120627 h 1871397"/>
              <a:gd name="connsiteX11-247" fmla="*/ 1906617 w 2896332"/>
              <a:gd name="connsiteY11-248" fmla="*/ 176960 h 1871397"/>
              <a:gd name="connsiteX12-249" fmla="*/ 1962971 w 2896332"/>
              <a:gd name="connsiteY12-250" fmla="*/ 267583 h 1871397"/>
              <a:gd name="connsiteX13-251" fmla="*/ 1973469 w 2896332"/>
              <a:gd name="connsiteY13-252" fmla="*/ 784519 h 1871397"/>
              <a:gd name="connsiteX14-253" fmla="*/ 1866010 w 2896332"/>
              <a:gd name="connsiteY14-254" fmla="*/ 878218 h 1871397"/>
              <a:gd name="connsiteX15-255" fmla="*/ 2733769 w 2896332"/>
              <a:gd name="connsiteY15-256" fmla="*/ 1387129 h 1871397"/>
              <a:gd name="connsiteX16-257" fmla="*/ 2694623 w 2896332"/>
              <a:gd name="connsiteY16-258" fmla="*/ 1674208 h 1871397"/>
              <a:gd name="connsiteX17-259" fmla="*/ 2394496 w 2896332"/>
              <a:gd name="connsiteY17-260" fmla="*/ 1654634 h 1871397"/>
              <a:gd name="connsiteX18-261" fmla="*/ 2023060 w 2896332"/>
              <a:gd name="connsiteY18-262" fmla="*/ 1634793 h 1871397"/>
              <a:gd name="connsiteX19-263" fmla="*/ 1739085 w 2896332"/>
              <a:gd name="connsiteY19-264" fmla="*/ 1871397 h 1871397"/>
              <a:gd name="connsiteX20-265" fmla="*/ 1648664 w 2896332"/>
              <a:gd name="connsiteY20-266" fmla="*/ 1582137 h 1871397"/>
              <a:gd name="connsiteX21-267" fmla="*/ 1376671 w 2896332"/>
              <a:gd name="connsiteY21-268" fmla="*/ 1700306 h 1871397"/>
              <a:gd name="connsiteX22-269" fmla="*/ 1415819 w 2896332"/>
              <a:gd name="connsiteY22-270" fmla="*/ 1334933 h 1871397"/>
              <a:gd name="connsiteX23-271" fmla="*/ 665501 w 2896332"/>
              <a:gd name="connsiteY23-272" fmla="*/ 1276212 h 1871397"/>
              <a:gd name="connsiteX24-273" fmla="*/ 0 w 2896332"/>
              <a:gd name="connsiteY24-274" fmla="*/ 1126148 h 1871397"/>
              <a:gd name="connsiteX25-275" fmla="*/ 13050 w 2896332"/>
              <a:gd name="connsiteY25-276" fmla="*/ 284488 h 1871397"/>
              <a:gd name="connsiteX26-277" fmla="*/ 1898646 w 2896332"/>
              <a:gd name="connsiteY26-278" fmla="*/ 46 h 1871397"/>
              <a:gd name="connsiteX0-279" fmla="*/ 2514265 w 2896332"/>
              <a:gd name="connsiteY0-280" fmla="*/ 466772 h 1871397"/>
              <a:gd name="connsiteX1-281" fmla="*/ 2655476 w 2896332"/>
              <a:gd name="connsiteY1-282" fmla="*/ 584615 h 1871397"/>
              <a:gd name="connsiteX2-283" fmla="*/ 2828170 w 2896332"/>
              <a:gd name="connsiteY2-284" fmla="*/ 1010501 h 1871397"/>
              <a:gd name="connsiteX3-285" fmla="*/ 2883834 w 2896332"/>
              <a:gd name="connsiteY3-286" fmla="*/ 1308835 h 1871397"/>
              <a:gd name="connsiteX4-287" fmla="*/ 2799743 w 2896332"/>
              <a:gd name="connsiteY4-288" fmla="*/ 1672098 h 1871397"/>
              <a:gd name="connsiteX5-289" fmla="*/ 2521033 w 2896332"/>
              <a:gd name="connsiteY5-290" fmla="*/ 1160421 h 1871397"/>
              <a:gd name="connsiteX6-291" fmla="*/ 2514265 w 2896332"/>
              <a:gd name="connsiteY6-292" fmla="*/ 466772 h 1871397"/>
              <a:gd name="connsiteX7-293" fmla="*/ 1898646 w 2896332"/>
              <a:gd name="connsiteY7-294" fmla="*/ 46 h 1871397"/>
              <a:gd name="connsiteX8-295" fmla="*/ 1969811 w 2896332"/>
              <a:gd name="connsiteY8-296" fmla="*/ 83938 h 1871397"/>
              <a:gd name="connsiteX9-297" fmla="*/ 1970003 w 2896332"/>
              <a:gd name="connsiteY9-298" fmla="*/ 120627 h 1871397"/>
              <a:gd name="connsiteX10-299" fmla="*/ 1906617 w 2896332"/>
              <a:gd name="connsiteY10-300" fmla="*/ 176960 h 1871397"/>
              <a:gd name="connsiteX11-301" fmla="*/ 1962971 w 2896332"/>
              <a:gd name="connsiteY11-302" fmla="*/ 267583 h 1871397"/>
              <a:gd name="connsiteX12-303" fmla="*/ 1973469 w 2896332"/>
              <a:gd name="connsiteY12-304" fmla="*/ 784519 h 1871397"/>
              <a:gd name="connsiteX13-305" fmla="*/ 1866010 w 2896332"/>
              <a:gd name="connsiteY13-306" fmla="*/ 878218 h 1871397"/>
              <a:gd name="connsiteX14-307" fmla="*/ 2733769 w 2896332"/>
              <a:gd name="connsiteY14-308" fmla="*/ 1387129 h 1871397"/>
              <a:gd name="connsiteX15-309" fmla="*/ 2694623 w 2896332"/>
              <a:gd name="connsiteY15-310" fmla="*/ 1674208 h 1871397"/>
              <a:gd name="connsiteX16-311" fmla="*/ 2394496 w 2896332"/>
              <a:gd name="connsiteY16-312" fmla="*/ 1654634 h 1871397"/>
              <a:gd name="connsiteX17-313" fmla="*/ 2023060 w 2896332"/>
              <a:gd name="connsiteY17-314" fmla="*/ 1634793 h 1871397"/>
              <a:gd name="connsiteX18-315" fmla="*/ 1739085 w 2896332"/>
              <a:gd name="connsiteY18-316" fmla="*/ 1871397 h 1871397"/>
              <a:gd name="connsiteX19-317" fmla="*/ 1648664 w 2896332"/>
              <a:gd name="connsiteY19-318" fmla="*/ 1582137 h 1871397"/>
              <a:gd name="connsiteX20-319" fmla="*/ 1376671 w 2896332"/>
              <a:gd name="connsiteY20-320" fmla="*/ 1700306 h 1871397"/>
              <a:gd name="connsiteX21-321" fmla="*/ 1415819 w 2896332"/>
              <a:gd name="connsiteY21-322" fmla="*/ 1334933 h 1871397"/>
              <a:gd name="connsiteX22-323" fmla="*/ 665501 w 2896332"/>
              <a:gd name="connsiteY22-324" fmla="*/ 1276212 h 1871397"/>
              <a:gd name="connsiteX23-325" fmla="*/ 0 w 2896332"/>
              <a:gd name="connsiteY23-326" fmla="*/ 1126148 h 1871397"/>
              <a:gd name="connsiteX24-327" fmla="*/ 13050 w 2896332"/>
              <a:gd name="connsiteY24-328" fmla="*/ 284488 h 1871397"/>
              <a:gd name="connsiteX25-329" fmla="*/ 1898646 w 2896332"/>
              <a:gd name="connsiteY25-330" fmla="*/ 46 h 1871397"/>
              <a:gd name="connsiteX0-331" fmla="*/ 2514265 w 2896332"/>
              <a:gd name="connsiteY0-332" fmla="*/ 466772 h 1871397"/>
              <a:gd name="connsiteX1-333" fmla="*/ 2655476 w 2896332"/>
              <a:gd name="connsiteY1-334" fmla="*/ 584615 h 1871397"/>
              <a:gd name="connsiteX2-335" fmla="*/ 2828170 w 2896332"/>
              <a:gd name="connsiteY2-336" fmla="*/ 1010501 h 1871397"/>
              <a:gd name="connsiteX3-337" fmla="*/ 2883834 w 2896332"/>
              <a:gd name="connsiteY3-338" fmla="*/ 1308835 h 1871397"/>
              <a:gd name="connsiteX4-339" fmla="*/ 2799743 w 2896332"/>
              <a:gd name="connsiteY4-340" fmla="*/ 1672098 h 1871397"/>
              <a:gd name="connsiteX5-341" fmla="*/ 2521033 w 2896332"/>
              <a:gd name="connsiteY5-342" fmla="*/ 1160421 h 1871397"/>
              <a:gd name="connsiteX6-343" fmla="*/ 2514265 w 2896332"/>
              <a:gd name="connsiteY6-344" fmla="*/ 466772 h 1871397"/>
              <a:gd name="connsiteX7-345" fmla="*/ 1898646 w 2896332"/>
              <a:gd name="connsiteY7-346" fmla="*/ 46 h 1871397"/>
              <a:gd name="connsiteX8-347" fmla="*/ 1969811 w 2896332"/>
              <a:gd name="connsiteY8-348" fmla="*/ 83938 h 1871397"/>
              <a:gd name="connsiteX9-349" fmla="*/ 1906617 w 2896332"/>
              <a:gd name="connsiteY9-350" fmla="*/ 176960 h 1871397"/>
              <a:gd name="connsiteX10-351" fmla="*/ 1962971 w 2896332"/>
              <a:gd name="connsiteY10-352" fmla="*/ 267583 h 1871397"/>
              <a:gd name="connsiteX11-353" fmla="*/ 1973469 w 2896332"/>
              <a:gd name="connsiteY11-354" fmla="*/ 784519 h 1871397"/>
              <a:gd name="connsiteX12-355" fmla="*/ 1866010 w 2896332"/>
              <a:gd name="connsiteY12-356" fmla="*/ 878218 h 1871397"/>
              <a:gd name="connsiteX13-357" fmla="*/ 2733769 w 2896332"/>
              <a:gd name="connsiteY13-358" fmla="*/ 1387129 h 1871397"/>
              <a:gd name="connsiteX14-359" fmla="*/ 2694623 w 2896332"/>
              <a:gd name="connsiteY14-360" fmla="*/ 1674208 h 1871397"/>
              <a:gd name="connsiteX15-361" fmla="*/ 2394496 w 2896332"/>
              <a:gd name="connsiteY15-362" fmla="*/ 1654634 h 1871397"/>
              <a:gd name="connsiteX16-363" fmla="*/ 2023060 w 2896332"/>
              <a:gd name="connsiteY16-364" fmla="*/ 1634793 h 1871397"/>
              <a:gd name="connsiteX17-365" fmla="*/ 1739085 w 2896332"/>
              <a:gd name="connsiteY17-366" fmla="*/ 1871397 h 1871397"/>
              <a:gd name="connsiteX18-367" fmla="*/ 1648664 w 2896332"/>
              <a:gd name="connsiteY18-368" fmla="*/ 1582137 h 1871397"/>
              <a:gd name="connsiteX19-369" fmla="*/ 1376671 w 2896332"/>
              <a:gd name="connsiteY19-370" fmla="*/ 1700306 h 1871397"/>
              <a:gd name="connsiteX20-371" fmla="*/ 1415819 w 2896332"/>
              <a:gd name="connsiteY20-372" fmla="*/ 1334933 h 1871397"/>
              <a:gd name="connsiteX21-373" fmla="*/ 665501 w 2896332"/>
              <a:gd name="connsiteY21-374" fmla="*/ 1276212 h 1871397"/>
              <a:gd name="connsiteX22-375" fmla="*/ 0 w 2896332"/>
              <a:gd name="connsiteY22-376" fmla="*/ 1126148 h 1871397"/>
              <a:gd name="connsiteX23-377" fmla="*/ 13050 w 2896332"/>
              <a:gd name="connsiteY23-378" fmla="*/ 284488 h 1871397"/>
              <a:gd name="connsiteX24-379" fmla="*/ 1898646 w 2896332"/>
              <a:gd name="connsiteY24-380" fmla="*/ 46 h 1871397"/>
              <a:gd name="connsiteX0-381" fmla="*/ 2514265 w 2896332"/>
              <a:gd name="connsiteY0-382" fmla="*/ 466772 h 1871397"/>
              <a:gd name="connsiteX1-383" fmla="*/ 2655476 w 2896332"/>
              <a:gd name="connsiteY1-384" fmla="*/ 584615 h 1871397"/>
              <a:gd name="connsiteX2-385" fmla="*/ 2828170 w 2896332"/>
              <a:gd name="connsiteY2-386" fmla="*/ 1010501 h 1871397"/>
              <a:gd name="connsiteX3-387" fmla="*/ 2883834 w 2896332"/>
              <a:gd name="connsiteY3-388" fmla="*/ 1308835 h 1871397"/>
              <a:gd name="connsiteX4-389" fmla="*/ 2799743 w 2896332"/>
              <a:gd name="connsiteY4-390" fmla="*/ 1672098 h 1871397"/>
              <a:gd name="connsiteX5-391" fmla="*/ 2521033 w 2896332"/>
              <a:gd name="connsiteY5-392" fmla="*/ 1160421 h 1871397"/>
              <a:gd name="connsiteX6-393" fmla="*/ 2514265 w 2896332"/>
              <a:gd name="connsiteY6-394" fmla="*/ 466772 h 1871397"/>
              <a:gd name="connsiteX7-395" fmla="*/ 1898646 w 2896332"/>
              <a:gd name="connsiteY7-396" fmla="*/ 46 h 1871397"/>
              <a:gd name="connsiteX8-397" fmla="*/ 1969811 w 2896332"/>
              <a:gd name="connsiteY8-398" fmla="*/ 83938 h 1871397"/>
              <a:gd name="connsiteX9-399" fmla="*/ 1906617 w 2896332"/>
              <a:gd name="connsiteY9-400" fmla="*/ 176960 h 1871397"/>
              <a:gd name="connsiteX10-401" fmla="*/ 1962971 w 2896332"/>
              <a:gd name="connsiteY10-402" fmla="*/ 267583 h 1871397"/>
              <a:gd name="connsiteX11-403" fmla="*/ 1973469 w 2896332"/>
              <a:gd name="connsiteY11-404" fmla="*/ 784519 h 1871397"/>
              <a:gd name="connsiteX12-405" fmla="*/ 1866010 w 2896332"/>
              <a:gd name="connsiteY12-406" fmla="*/ 878218 h 1871397"/>
              <a:gd name="connsiteX13-407" fmla="*/ 2733769 w 2896332"/>
              <a:gd name="connsiteY13-408" fmla="*/ 1387129 h 1871397"/>
              <a:gd name="connsiteX14-409" fmla="*/ 2694623 w 2896332"/>
              <a:gd name="connsiteY14-410" fmla="*/ 1674208 h 1871397"/>
              <a:gd name="connsiteX15-411" fmla="*/ 2394496 w 2896332"/>
              <a:gd name="connsiteY15-412" fmla="*/ 1654634 h 1871397"/>
              <a:gd name="connsiteX16-413" fmla="*/ 2023060 w 2896332"/>
              <a:gd name="connsiteY16-414" fmla="*/ 1634793 h 1871397"/>
              <a:gd name="connsiteX17-415" fmla="*/ 1739085 w 2896332"/>
              <a:gd name="connsiteY17-416" fmla="*/ 1871397 h 1871397"/>
              <a:gd name="connsiteX18-417" fmla="*/ 1648664 w 2896332"/>
              <a:gd name="connsiteY18-418" fmla="*/ 1582137 h 1871397"/>
              <a:gd name="connsiteX19-419" fmla="*/ 1376671 w 2896332"/>
              <a:gd name="connsiteY19-420" fmla="*/ 1700306 h 1871397"/>
              <a:gd name="connsiteX20-421" fmla="*/ 1415819 w 2896332"/>
              <a:gd name="connsiteY20-422" fmla="*/ 1334933 h 1871397"/>
              <a:gd name="connsiteX21-423" fmla="*/ 665501 w 2896332"/>
              <a:gd name="connsiteY21-424" fmla="*/ 1276212 h 1871397"/>
              <a:gd name="connsiteX22-425" fmla="*/ 0 w 2896332"/>
              <a:gd name="connsiteY22-426" fmla="*/ 1126148 h 1871397"/>
              <a:gd name="connsiteX23-427" fmla="*/ 13050 w 2896332"/>
              <a:gd name="connsiteY23-428" fmla="*/ 284488 h 1871397"/>
              <a:gd name="connsiteX24-429" fmla="*/ 1898646 w 2896332"/>
              <a:gd name="connsiteY24-430" fmla="*/ 46 h 1871397"/>
              <a:gd name="connsiteX0-431" fmla="*/ 2514265 w 2896332"/>
              <a:gd name="connsiteY0-432" fmla="*/ 466772 h 1871397"/>
              <a:gd name="connsiteX1-433" fmla="*/ 2655476 w 2896332"/>
              <a:gd name="connsiteY1-434" fmla="*/ 584615 h 1871397"/>
              <a:gd name="connsiteX2-435" fmla="*/ 2828170 w 2896332"/>
              <a:gd name="connsiteY2-436" fmla="*/ 1010501 h 1871397"/>
              <a:gd name="connsiteX3-437" fmla="*/ 2883834 w 2896332"/>
              <a:gd name="connsiteY3-438" fmla="*/ 1308835 h 1871397"/>
              <a:gd name="connsiteX4-439" fmla="*/ 2799743 w 2896332"/>
              <a:gd name="connsiteY4-440" fmla="*/ 1672098 h 1871397"/>
              <a:gd name="connsiteX5-441" fmla="*/ 2521033 w 2896332"/>
              <a:gd name="connsiteY5-442" fmla="*/ 1160421 h 1871397"/>
              <a:gd name="connsiteX6-443" fmla="*/ 2514265 w 2896332"/>
              <a:gd name="connsiteY6-444" fmla="*/ 466772 h 1871397"/>
              <a:gd name="connsiteX7-445" fmla="*/ 1898646 w 2896332"/>
              <a:gd name="connsiteY7-446" fmla="*/ 46 h 1871397"/>
              <a:gd name="connsiteX8-447" fmla="*/ 1969811 w 2896332"/>
              <a:gd name="connsiteY8-448" fmla="*/ 83938 h 1871397"/>
              <a:gd name="connsiteX9-449" fmla="*/ 1906617 w 2896332"/>
              <a:gd name="connsiteY9-450" fmla="*/ 176960 h 1871397"/>
              <a:gd name="connsiteX10-451" fmla="*/ 1962971 w 2896332"/>
              <a:gd name="connsiteY10-452" fmla="*/ 267583 h 1871397"/>
              <a:gd name="connsiteX11-453" fmla="*/ 1973469 w 2896332"/>
              <a:gd name="connsiteY11-454" fmla="*/ 784519 h 1871397"/>
              <a:gd name="connsiteX12-455" fmla="*/ 1866010 w 2896332"/>
              <a:gd name="connsiteY12-456" fmla="*/ 878218 h 1871397"/>
              <a:gd name="connsiteX13-457" fmla="*/ 2733769 w 2896332"/>
              <a:gd name="connsiteY13-458" fmla="*/ 1387129 h 1871397"/>
              <a:gd name="connsiteX14-459" fmla="*/ 2694623 w 2896332"/>
              <a:gd name="connsiteY14-460" fmla="*/ 1674208 h 1871397"/>
              <a:gd name="connsiteX15-461" fmla="*/ 2394496 w 2896332"/>
              <a:gd name="connsiteY15-462" fmla="*/ 1654634 h 1871397"/>
              <a:gd name="connsiteX16-463" fmla="*/ 2023060 w 2896332"/>
              <a:gd name="connsiteY16-464" fmla="*/ 1634793 h 1871397"/>
              <a:gd name="connsiteX17-465" fmla="*/ 1739085 w 2896332"/>
              <a:gd name="connsiteY17-466" fmla="*/ 1871397 h 1871397"/>
              <a:gd name="connsiteX18-467" fmla="*/ 1648664 w 2896332"/>
              <a:gd name="connsiteY18-468" fmla="*/ 1582137 h 1871397"/>
              <a:gd name="connsiteX19-469" fmla="*/ 1376671 w 2896332"/>
              <a:gd name="connsiteY19-470" fmla="*/ 1700306 h 1871397"/>
              <a:gd name="connsiteX20-471" fmla="*/ 1415819 w 2896332"/>
              <a:gd name="connsiteY20-472" fmla="*/ 1334933 h 1871397"/>
              <a:gd name="connsiteX21-473" fmla="*/ 665501 w 2896332"/>
              <a:gd name="connsiteY21-474" fmla="*/ 1276212 h 1871397"/>
              <a:gd name="connsiteX22-475" fmla="*/ 0 w 2896332"/>
              <a:gd name="connsiteY22-476" fmla="*/ 1126148 h 1871397"/>
              <a:gd name="connsiteX23-477" fmla="*/ 13050 w 2896332"/>
              <a:gd name="connsiteY23-478" fmla="*/ 284488 h 1871397"/>
              <a:gd name="connsiteX24-479" fmla="*/ 1898646 w 2896332"/>
              <a:gd name="connsiteY24-480" fmla="*/ 46 h 1871397"/>
              <a:gd name="connsiteX0-481" fmla="*/ 2514265 w 2896332"/>
              <a:gd name="connsiteY0-482" fmla="*/ 466772 h 1871397"/>
              <a:gd name="connsiteX1-483" fmla="*/ 2655476 w 2896332"/>
              <a:gd name="connsiteY1-484" fmla="*/ 584615 h 1871397"/>
              <a:gd name="connsiteX2-485" fmla="*/ 2828170 w 2896332"/>
              <a:gd name="connsiteY2-486" fmla="*/ 1010501 h 1871397"/>
              <a:gd name="connsiteX3-487" fmla="*/ 2883834 w 2896332"/>
              <a:gd name="connsiteY3-488" fmla="*/ 1308835 h 1871397"/>
              <a:gd name="connsiteX4-489" fmla="*/ 2799743 w 2896332"/>
              <a:gd name="connsiteY4-490" fmla="*/ 1672098 h 1871397"/>
              <a:gd name="connsiteX5-491" fmla="*/ 2521033 w 2896332"/>
              <a:gd name="connsiteY5-492" fmla="*/ 1160421 h 1871397"/>
              <a:gd name="connsiteX6-493" fmla="*/ 2514265 w 2896332"/>
              <a:gd name="connsiteY6-494" fmla="*/ 466772 h 1871397"/>
              <a:gd name="connsiteX7-495" fmla="*/ 1898646 w 2896332"/>
              <a:gd name="connsiteY7-496" fmla="*/ 46 h 1871397"/>
              <a:gd name="connsiteX8-497" fmla="*/ 1969811 w 2896332"/>
              <a:gd name="connsiteY8-498" fmla="*/ 83938 h 1871397"/>
              <a:gd name="connsiteX9-499" fmla="*/ 1906617 w 2896332"/>
              <a:gd name="connsiteY9-500" fmla="*/ 176960 h 1871397"/>
              <a:gd name="connsiteX10-501" fmla="*/ 1962971 w 2896332"/>
              <a:gd name="connsiteY10-502" fmla="*/ 267583 h 1871397"/>
              <a:gd name="connsiteX11-503" fmla="*/ 1973469 w 2896332"/>
              <a:gd name="connsiteY11-504" fmla="*/ 784519 h 1871397"/>
              <a:gd name="connsiteX12-505" fmla="*/ 1866010 w 2896332"/>
              <a:gd name="connsiteY12-506" fmla="*/ 878218 h 1871397"/>
              <a:gd name="connsiteX13-507" fmla="*/ 2733769 w 2896332"/>
              <a:gd name="connsiteY13-508" fmla="*/ 1387129 h 1871397"/>
              <a:gd name="connsiteX14-509" fmla="*/ 2694623 w 2896332"/>
              <a:gd name="connsiteY14-510" fmla="*/ 1639703 h 1871397"/>
              <a:gd name="connsiteX15-511" fmla="*/ 2394496 w 2896332"/>
              <a:gd name="connsiteY15-512" fmla="*/ 1654634 h 1871397"/>
              <a:gd name="connsiteX16-513" fmla="*/ 2023060 w 2896332"/>
              <a:gd name="connsiteY16-514" fmla="*/ 1634793 h 1871397"/>
              <a:gd name="connsiteX17-515" fmla="*/ 1739085 w 2896332"/>
              <a:gd name="connsiteY17-516" fmla="*/ 1871397 h 1871397"/>
              <a:gd name="connsiteX18-517" fmla="*/ 1648664 w 2896332"/>
              <a:gd name="connsiteY18-518" fmla="*/ 1582137 h 1871397"/>
              <a:gd name="connsiteX19-519" fmla="*/ 1376671 w 2896332"/>
              <a:gd name="connsiteY19-520" fmla="*/ 1700306 h 1871397"/>
              <a:gd name="connsiteX20-521" fmla="*/ 1415819 w 2896332"/>
              <a:gd name="connsiteY20-522" fmla="*/ 1334933 h 1871397"/>
              <a:gd name="connsiteX21-523" fmla="*/ 665501 w 2896332"/>
              <a:gd name="connsiteY21-524" fmla="*/ 1276212 h 1871397"/>
              <a:gd name="connsiteX22-525" fmla="*/ 0 w 2896332"/>
              <a:gd name="connsiteY22-526" fmla="*/ 1126148 h 1871397"/>
              <a:gd name="connsiteX23-527" fmla="*/ 13050 w 2896332"/>
              <a:gd name="connsiteY23-528" fmla="*/ 284488 h 1871397"/>
              <a:gd name="connsiteX24-529" fmla="*/ 1898646 w 2896332"/>
              <a:gd name="connsiteY24-530" fmla="*/ 46 h 1871397"/>
              <a:gd name="connsiteX0-531" fmla="*/ 2514265 w 2896332"/>
              <a:gd name="connsiteY0-532" fmla="*/ 466772 h 1871397"/>
              <a:gd name="connsiteX1-533" fmla="*/ 2655476 w 2896332"/>
              <a:gd name="connsiteY1-534" fmla="*/ 584615 h 1871397"/>
              <a:gd name="connsiteX2-535" fmla="*/ 2828170 w 2896332"/>
              <a:gd name="connsiteY2-536" fmla="*/ 1010501 h 1871397"/>
              <a:gd name="connsiteX3-537" fmla="*/ 2883834 w 2896332"/>
              <a:gd name="connsiteY3-538" fmla="*/ 1308835 h 1871397"/>
              <a:gd name="connsiteX4-539" fmla="*/ 2799743 w 2896332"/>
              <a:gd name="connsiteY4-540" fmla="*/ 1672098 h 1871397"/>
              <a:gd name="connsiteX5-541" fmla="*/ 2521033 w 2896332"/>
              <a:gd name="connsiteY5-542" fmla="*/ 1160421 h 1871397"/>
              <a:gd name="connsiteX6-543" fmla="*/ 2514265 w 2896332"/>
              <a:gd name="connsiteY6-544" fmla="*/ 466772 h 1871397"/>
              <a:gd name="connsiteX7-545" fmla="*/ 1898646 w 2896332"/>
              <a:gd name="connsiteY7-546" fmla="*/ 46 h 1871397"/>
              <a:gd name="connsiteX8-547" fmla="*/ 1969811 w 2896332"/>
              <a:gd name="connsiteY8-548" fmla="*/ 83938 h 1871397"/>
              <a:gd name="connsiteX9-549" fmla="*/ 1906617 w 2896332"/>
              <a:gd name="connsiteY9-550" fmla="*/ 176960 h 1871397"/>
              <a:gd name="connsiteX10-551" fmla="*/ 1962971 w 2896332"/>
              <a:gd name="connsiteY10-552" fmla="*/ 267583 h 1871397"/>
              <a:gd name="connsiteX11-553" fmla="*/ 1973469 w 2896332"/>
              <a:gd name="connsiteY11-554" fmla="*/ 784519 h 1871397"/>
              <a:gd name="connsiteX12-555" fmla="*/ 1866010 w 2896332"/>
              <a:gd name="connsiteY12-556" fmla="*/ 878218 h 1871397"/>
              <a:gd name="connsiteX13-557" fmla="*/ 2733769 w 2896332"/>
              <a:gd name="connsiteY13-558" fmla="*/ 1387129 h 1871397"/>
              <a:gd name="connsiteX14-559" fmla="*/ 2694623 w 2896332"/>
              <a:gd name="connsiteY14-560" fmla="*/ 1639703 h 1871397"/>
              <a:gd name="connsiteX15-561" fmla="*/ 2385869 w 2896332"/>
              <a:gd name="connsiteY15-562" fmla="*/ 1585623 h 1871397"/>
              <a:gd name="connsiteX16-563" fmla="*/ 2023060 w 2896332"/>
              <a:gd name="connsiteY16-564" fmla="*/ 1634793 h 1871397"/>
              <a:gd name="connsiteX17-565" fmla="*/ 1739085 w 2896332"/>
              <a:gd name="connsiteY17-566" fmla="*/ 1871397 h 1871397"/>
              <a:gd name="connsiteX18-567" fmla="*/ 1648664 w 2896332"/>
              <a:gd name="connsiteY18-568" fmla="*/ 1582137 h 1871397"/>
              <a:gd name="connsiteX19-569" fmla="*/ 1376671 w 2896332"/>
              <a:gd name="connsiteY19-570" fmla="*/ 1700306 h 1871397"/>
              <a:gd name="connsiteX20-571" fmla="*/ 1415819 w 2896332"/>
              <a:gd name="connsiteY20-572" fmla="*/ 1334933 h 1871397"/>
              <a:gd name="connsiteX21-573" fmla="*/ 665501 w 2896332"/>
              <a:gd name="connsiteY21-574" fmla="*/ 1276212 h 1871397"/>
              <a:gd name="connsiteX22-575" fmla="*/ 0 w 2896332"/>
              <a:gd name="connsiteY22-576" fmla="*/ 1126148 h 1871397"/>
              <a:gd name="connsiteX23-577" fmla="*/ 13050 w 2896332"/>
              <a:gd name="connsiteY23-578" fmla="*/ 284488 h 1871397"/>
              <a:gd name="connsiteX24-579" fmla="*/ 1898646 w 2896332"/>
              <a:gd name="connsiteY24-580" fmla="*/ 46 h 1871397"/>
              <a:gd name="connsiteX0-581" fmla="*/ 2514265 w 2896332"/>
              <a:gd name="connsiteY0-582" fmla="*/ 466772 h 1871397"/>
              <a:gd name="connsiteX1-583" fmla="*/ 2655476 w 2896332"/>
              <a:gd name="connsiteY1-584" fmla="*/ 584615 h 1871397"/>
              <a:gd name="connsiteX2-585" fmla="*/ 2828170 w 2896332"/>
              <a:gd name="connsiteY2-586" fmla="*/ 1010501 h 1871397"/>
              <a:gd name="connsiteX3-587" fmla="*/ 2883834 w 2896332"/>
              <a:gd name="connsiteY3-588" fmla="*/ 1308835 h 1871397"/>
              <a:gd name="connsiteX4-589" fmla="*/ 2799743 w 2896332"/>
              <a:gd name="connsiteY4-590" fmla="*/ 1672098 h 1871397"/>
              <a:gd name="connsiteX5-591" fmla="*/ 2521033 w 2896332"/>
              <a:gd name="connsiteY5-592" fmla="*/ 1160421 h 1871397"/>
              <a:gd name="connsiteX6-593" fmla="*/ 2514265 w 2896332"/>
              <a:gd name="connsiteY6-594" fmla="*/ 466772 h 1871397"/>
              <a:gd name="connsiteX7-595" fmla="*/ 1898646 w 2896332"/>
              <a:gd name="connsiteY7-596" fmla="*/ 46 h 1871397"/>
              <a:gd name="connsiteX8-597" fmla="*/ 1969811 w 2896332"/>
              <a:gd name="connsiteY8-598" fmla="*/ 83938 h 1871397"/>
              <a:gd name="connsiteX9-599" fmla="*/ 1906617 w 2896332"/>
              <a:gd name="connsiteY9-600" fmla="*/ 176960 h 1871397"/>
              <a:gd name="connsiteX10-601" fmla="*/ 1962971 w 2896332"/>
              <a:gd name="connsiteY10-602" fmla="*/ 267583 h 1871397"/>
              <a:gd name="connsiteX11-603" fmla="*/ 1973469 w 2896332"/>
              <a:gd name="connsiteY11-604" fmla="*/ 784519 h 1871397"/>
              <a:gd name="connsiteX12-605" fmla="*/ 1866010 w 2896332"/>
              <a:gd name="connsiteY12-606" fmla="*/ 878218 h 1871397"/>
              <a:gd name="connsiteX13-607" fmla="*/ 2733769 w 2896332"/>
              <a:gd name="connsiteY13-608" fmla="*/ 1387129 h 1871397"/>
              <a:gd name="connsiteX14-609" fmla="*/ 2694623 w 2896332"/>
              <a:gd name="connsiteY14-610" fmla="*/ 1639703 h 1871397"/>
              <a:gd name="connsiteX15-611" fmla="*/ 2385869 w 2896332"/>
              <a:gd name="connsiteY15-612" fmla="*/ 1585623 h 1871397"/>
              <a:gd name="connsiteX16-613" fmla="*/ 2074819 w 2896332"/>
              <a:gd name="connsiteY16-614" fmla="*/ 1565782 h 1871397"/>
              <a:gd name="connsiteX17-615" fmla="*/ 1739085 w 2896332"/>
              <a:gd name="connsiteY17-616" fmla="*/ 1871397 h 1871397"/>
              <a:gd name="connsiteX18-617" fmla="*/ 1648664 w 2896332"/>
              <a:gd name="connsiteY18-618" fmla="*/ 1582137 h 1871397"/>
              <a:gd name="connsiteX19-619" fmla="*/ 1376671 w 2896332"/>
              <a:gd name="connsiteY19-620" fmla="*/ 1700306 h 1871397"/>
              <a:gd name="connsiteX20-621" fmla="*/ 1415819 w 2896332"/>
              <a:gd name="connsiteY20-622" fmla="*/ 1334933 h 1871397"/>
              <a:gd name="connsiteX21-623" fmla="*/ 665501 w 2896332"/>
              <a:gd name="connsiteY21-624" fmla="*/ 1276212 h 1871397"/>
              <a:gd name="connsiteX22-625" fmla="*/ 0 w 2896332"/>
              <a:gd name="connsiteY22-626" fmla="*/ 1126148 h 1871397"/>
              <a:gd name="connsiteX23-627" fmla="*/ 13050 w 2896332"/>
              <a:gd name="connsiteY23-628" fmla="*/ 284488 h 1871397"/>
              <a:gd name="connsiteX24-629" fmla="*/ 1898646 w 2896332"/>
              <a:gd name="connsiteY24-630" fmla="*/ 46 h 1871397"/>
              <a:gd name="connsiteX0-631" fmla="*/ 2514265 w 2896332"/>
              <a:gd name="connsiteY0-632" fmla="*/ 468202 h 1872827"/>
              <a:gd name="connsiteX1-633" fmla="*/ 2655476 w 2896332"/>
              <a:gd name="connsiteY1-634" fmla="*/ 586045 h 1872827"/>
              <a:gd name="connsiteX2-635" fmla="*/ 2828170 w 2896332"/>
              <a:gd name="connsiteY2-636" fmla="*/ 1011931 h 1872827"/>
              <a:gd name="connsiteX3-637" fmla="*/ 2883834 w 2896332"/>
              <a:gd name="connsiteY3-638" fmla="*/ 1310265 h 1872827"/>
              <a:gd name="connsiteX4-639" fmla="*/ 2799743 w 2896332"/>
              <a:gd name="connsiteY4-640" fmla="*/ 1673528 h 1872827"/>
              <a:gd name="connsiteX5-641" fmla="*/ 2521033 w 2896332"/>
              <a:gd name="connsiteY5-642" fmla="*/ 1161851 h 1872827"/>
              <a:gd name="connsiteX6-643" fmla="*/ 2514265 w 2896332"/>
              <a:gd name="connsiteY6-644" fmla="*/ 468202 h 1872827"/>
              <a:gd name="connsiteX7-645" fmla="*/ 1898646 w 2896332"/>
              <a:gd name="connsiteY7-646" fmla="*/ 1476 h 1872827"/>
              <a:gd name="connsiteX8-647" fmla="*/ 1906617 w 2896332"/>
              <a:gd name="connsiteY8-648" fmla="*/ 178390 h 1872827"/>
              <a:gd name="connsiteX9-649" fmla="*/ 1962971 w 2896332"/>
              <a:gd name="connsiteY9-650" fmla="*/ 269013 h 1872827"/>
              <a:gd name="connsiteX10-651" fmla="*/ 1973469 w 2896332"/>
              <a:gd name="connsiteY10-652" fmla="*/ 785949 h 1872827"/>
              <a:gd name="connsiteX11-653" fmla="*/ 1866010 w 2896332"/>
              <a:gd name="connsiteY11-654" fmla="*/ 879648 h 1872827"/>
              <a:gd name="connsiteX12-655" fmla="*/ 2733769 w 2896332"/>
              <a:gd name="connsiteY12-656" fmla="*/ 1388559 h 1872827"/>
              <a:gd name="connsiteX13-657" fmla="*/ 2694623 w 2896332"/>
              <a:gd name="connsiteY13-658" fmla="*/ 1641133 h 1872827"/>
              <a:gd name="connsiteX14-659" fmla="*/ 2385869 w 2896332"/>
              <a:gd name="connsiteY14-660" fmla="*/ 1587053 h 1872827"/>
              <a:gd name="connsiteX15-661" fmla="*/ 2074819 w 2896332"/>
              <a:gd name="connsiteY15-662" fmla="*/ 1567212 h 1872827"/>
              <a:gd name="connsiteX16-663" fmla="*/ 1739085 w 2896332"/>
              <a:gd name="connsiteY16-664" fmla="*/ 1872827 h 1872827"/>
              <a:gd name="connsiteX17-665" fmla="*/ 1648664 w 2896332"/>
              <a:gd name="connsiteY17-666" fmla="*/ 1583567 h 1872827"/>
              <a:gd name="connsiteX18-667" fmla="*/ 1376671 w 2896332"/>
              <a:gd name="connsiteY18-668" fmla="*/ 1701736 h 1872827"/>
              <a:gd name="connsiteX19-669" fmla="*/ 1415819 w 2896332"/>
              <a:gd name="connsiteY19-670" fmla="*/ 1336363 h 1872827"/>
              <a:gd name="connsiteX20-671" fmla="*/ 665501 w 2896332"/>
              <a:gd name="connsiteY20-672" fmla="*/ 1277642 h 1872827"/>
              <a:gd name="connsiteX21-673" fmla="*/ 0 w 2896332"/>
              <a:gd name="connsiteY21-674" fmla="*/ 1127578 h 1872827"/>
              <a:gd name="connsiteX22-675" fmla="*/ 13050 w 2896332"/>
              <a:gd name="connsiteY22-676" fmla="*/ 285918 h 1872827"/>
              <a:gd name="connsiteX23-677" fmla="*/ 1898646 w 2896332"/>
              <a:gd name="connsiteY23-678" fmla="*/ 1476 h 1872827"/>
              <a:gd name="connsiteX0-679" fmla="*/ 2514265 w 2896332"/>
              <a:gd name="connsiteY0-680" fmla="*/ 466772 h 1871397"/>
              <a:gd name="connsiteX1-681" fmla="*/ 2655476 w 2896332"/>
              <a:gd name="connsiteY1-682" fmla="*/ 584615 h 1871397"/>
              <a:gd name="connsiteX2-683" fmla="*/ 2828170 w 2896332"/>
              <a:gd name="connsiteY2-684" fmla="*/ 1010501 h 1871397"/>
              <a:gd name="connsiteX3-685" fmla="*/ 2883834 w 2896332"/>
              <a:gd name="connsiteY3-686" fmla="*/ 1308835 h 1871397"/>
              <a:gd name="connsiteX4-687" fmla="*/ 2799743 w 2896332"/>
              <a:gd name="connsiteY4-688" fmla="*/ 1672098 h 1871397"/>
              <a:gd name="connsiteX5-689" fmla="*/ 2521033 w 2896332"/>
              <a:gd name="connsiteY5-690" fmla="*/ 1160421 h 1871397"/>
              <a:gd name="connsiteX6-691" fmla="*/ 2514265 w 2896332"/>
              <a:gd name="connsiteY6-692" fmla="*/ 466772 h 1871397"/>
              <a:gd name="connsiteX7-693" fmla="*/ 1898646 w 2896332"/>
              <a:gd name="connsiteY7-694" fmla="*/ 46 h 1871397"/>
              <a:gd name="connsiteX8-695" fmla="*/ 1962971 w 2896332"/>
              <a:gd name="connsiteY8-696" fmla="*/ 267583 h 1871397"/>
              <a:gd name="connsiteX9-697" fmla="*/ 1973469 w 2896332"/>
              <a:gd name="connsiteY9-698" fmla="*/ 784519 h 1871397"/>
              <a:gd name="connsiteX10-699" fmla="*/ 1866010 w 2896332"/>
              <a:gd name="connsiteY10-700" fmla="*/ 878218 h 1871397"/>
              <a:gd name="connsiteX11-701" fmla="*/ 2733769 w 2896332"/>
              <a:gd name="connsiteY11-702" fmla="*/ 1387129 h 1871397"/>
              <a:gd name="connsiteX12-703" fmla="*/ 2694623 w 2896332"/>
              <a:gd name="connsiteY12-704" fmla="*/ 1639703 h 1871397"/>
              <a:gd name="connsiteX13-705" fmla="*/ 2385869 w 2896332"/>
              <a:gd name="connsiteY13-706" fmla="*/ 1585623 h 1871397"/>
              <a:gd name="connsiteX14-707" fmla="*/ 2074819 w 2896332"/>
              <a:gd name="connsiteY14-708" fmla="*/ 1565782 h 1871397"/>
              <a:gd name="connsiteX15-709" fmla="*/ 1739085 w 2896332"/>
              <a:gd name="connsiteY15-710" fmla="*/ 1871397 h 1871397"/>
              <a:gd name="connsiteX16-711" fmla="*/ 1648664 w 2896332"/>
              <a:gd name="connsiteY16-712" fmla="*/ 1582137 h 1871397"/>
              <a:gd name="connsiteX17-713" fmla="*/ 1376671 w 2896332"/>
              <a:gd name="connsiteY17-714" fmla="*/ 1700306 h 1871397"/>
              <a:gd name="connsiteX18-715" fmla="*/ 1415819 w 2896332"/>
              <a:gd name="connsiteY18-716" fmla="*/ 1334933 h 1871397"/>
              <a:gd name="connsiteX19-717" fmla="*/ 665501 w 2896332"/>
              <a:gd name="connsiteY19-718" fmla="*/ 1276212 h 1871397"/>
              <a:gd name="connsiteX20-719" fmla="*/ 0 w 2896332"/>
              <a:gd name="connsiteY20-720" fmla="*/ 1126148 h 1871397"/>
              <a:gd name="connsiteX21-721" fmla="*/ 13050 w 2896332"/>
              <a:gd name="connsiteY21-722" fmla="*/ 284488 h 1871397"/>
              <a:gd name="connsiteX22-723" fmla="*/ 1898646 w 2896332"/>
              <a:gd name="connsiteY22-724" fmla="*/ 46 h 1871397"/>
              <a:gd name="connsiteX0-725" fmla="*/ 2514265 w 2896332"/>
              <a:gd name="connsiteY0-726" fmla="*/ 466772 h 1871397"/>
              <a:gd name="connsiteX1-727" fmla="*/ 2655476 w 2896332"/>
              <a:gd name="connsiteY1-728" fmla="*/ 584615 h 1871397"/>
              <a:gd name="connsiteX2-729" fmla="*/ 2828170 w 2896332"/>
              <a:gd name="connsiteY2-730" fmla="*/ 1010501 h 1871397"/>
              <a:gd name="connsiteX3-731" fmla="*/ 2883834 w 2896332"/>
              <a:gd name="connsiteY3-732" fmla="*/ 1308835 h 1871397"/>
              <a:gd name="connsiteX4-733" fmla="*/ 2799743 w 2896332"/>
              <a:gd name="connsiteY4-734" fmla="*/ 1672098 h 1871397"/>
              <a:gd name="connsiteX5-735" fmla="*/ 2521033 w 2896332"/>
              <a:gd name="connsiteY5-736" fmla="*/ 1160421 h 1871397"/>
              <a:gd name="connsiteX6-737" fmla="*/ 2514265 w 2896332"/>
              <a:gd name="connsiteY6-738" fmla="*/ 466772 h 1871397"/>
              <a:gd name="connsiteX7-739" fmla="*/ 1898646 w 2896332"/>
              <a:gd name="connsiteY7-740" fmla="*/ 46 h 1871397"/>
              <a:gd name="connsiteX8-741" fmla="*/ 1962971 w 2896332"/>
              <a:gd name="connsiteY8-742" fmla="*/ 267583 h 1871397"/>
              <a:gd name="connsiteX9-743" fmla="*/ 1973469 w 2896332"/>
              <a:gd name="connsiteY9-744" fmla="*/ 784519 h 1871397"/>
              <a:gd name="connsiteX10-745" fmla="*/ 1866010 w 2896332"/>
              <a:gd name="connsiteY10-746" fmla="*/ 878218 h 1871397"/>
              <a:gd name="connsiteX11-747" fmla="*/ 2733769 w 2896332"/>
              <a:gd name="connsiteY11-748" fmla="*/ 1387129 h 1871397"/>
              <a:gd name="connsiteX12-749" fmla="*/ 2694623 w 2896332"/>
              <a:gd name="connsiteY12-750" fmla="*/ 1639703 h 1871397"/>
              <a:gd name="connsiteX13-751" fmla="*/ 2385869 w 2896332"/>
              <a:gd name="connsiteY13-752" fmla="*/ 1585623 h 1871397"/>
              <a:gd name="connsiteX14-753" fmla="*/ 2074819 w 2896332"/>
              <a:gd name="connsiteY14-754" fmla="*/ 1565782 h 1871397"/>
              <a:gd name="connsiteX15-755" fmla="*/ 1739085 w 2896332"/>
              <a:gd name="connsiteY15-756" fmla="*/ 1871397 h 1871397"/>
              <a:gd name="connsiteX16-757" fmla="*/ 1648664 w 2896332"/>
              <a:gd name="connsiteY16-758" fmla="*/ 1582137 h 1871397"/>
              <a:gd name="connsiteX17-759" fmla="*/ 1376671 w 2896332"/>
              <a:gd name="connsiteY17-760" fmla="*/ 1700306 h 1871397"/>
              <a:gd name="connsiteX18-761" fmla="*/ 1415819 w 2896332"/>
              <a:gd name="connsiteY18-762" fmla="*/ 1334933 h 1871397"/>
              <a:gd name="connsiteX19-763" fmla="*/ 665501 w 2896332"/>
              <a:gd name="connsiteY19-764" fmla="*/ 1276212 h 1871397"/>
              <a:gd name="connsiteX20-765" fmla="*/ 0 w 2896332"/>
              <a:gd name="connsiteY20-766" fmla="*/ 1126148 h 1871397"/>
              <a:gd name="connsiteX21-767" fmla="*/ 13050 w 2896332"/>
              <a:gd name="connsiteY21-768" fmla="*/ 284488 h 1871397"/>
              <a:gd name="connsiteX22-769" fmla="*/ 1898646 w 2896332"/>
              <a:gd name="connsiteY22-770" fmla="*/ 46 h 1871397"/>
              <a:gd name="connsiteX0-771" fmla="*/ 2514265 w 2896332"/>
              <a:gd name="connsiteY0-772" fmla="*/ 466772 h 1871397"/>
              <a:gd name="connsiteX1-773" fmla="*/ 2655476 w 2896332"/>
              <a:gd name="connsiteY1-774" fmla="*/ 584615 h 1871397"/>
              <a:gd name="connsiteX2-775" fmla="*/ 2828170 w 2896332"/>
              <a:gd name="connsiteY2-776" fmla="*/ 1010501 h 1871397"/>
              <a:gd name="connsiteX3-777" fmla="*/ 2883834 w 2896332"/>
              <a:gd name="connsiteY3-778" fmla="*/ 1308835 h 1871397"/>
              <a:gd name="connsiteX4-779" fmla="*/ 2799743 w 2896332"/>
              <a:gd name="connsiteY4-780" fmla="*/ 1672098 h 1871397"/>
              <a:gd name="connsiteX5-781" fmla="*/ 2521033 w 2896332"/>
              <a:gd name="connsiteY5-782" fmla="*/ 1160421 h 1871397"/>
              <a:gd name="connsiteX6-783" fmla="*/ 2514265 w 2896332"/>
              <a:gd name="connsiteY6-784" fmla="*/ 466772 h 1871397"/>
              <a:gd name="connsiteX7-785" fmla="*/ 1898646 w 2896332"/>
              <a:gd name="connsiteY7-786" fmla="*/ 46 h 1871397"/>
              <a:gd name="connsiteX8-787" fmla="*/ 1941303 w 2896332"/>
              <a:gd name="connsiteY8-788" fmla="*/ 293585 h 1871397"/>
              <a:gd name="connsiteX9-789" fmla="*/ 1973469 w 2896332"/>
              <a:gd name="connsiteY9-790" fmla="*/ 784519 h 1871397"/>
              <a:gd name="connsiteX10-791" fmla="*/ 1866010 w 2896332"/>
              <a:gd name="connsiteY10-792" fmla="*/ 878218 h 1871397"/>
              <a:gd name="connsiteX11-793" fmla="*/ 2733769 w 2896332"/>
              <a:gd name="connsiteY11-794" fmla="*/ 1387129 h 1871397"/>
              <a:gd name="connsiteX12-795" fmla="*/ 2694623 w 2896332"/>
              <a:gd name="connsiteY12-796" fmla="*/ 1639703 h 1871397"/>
              <a:gd name="connsiteX13-797" fmla="*/ 2385869 w 2896332"/>
              <a:gd name="connsiteY13-798" fmla="*/ 1585623 h 1871397"/>
              <a:gd name="connsiteX14-799" fmla="*/ 2074819 w 2896332"/>
              <a:gd name="connsiteY14-800" fmla="*/ 1565782 h 1871397"/>
              <a:gd name="connsiteX15-801" fmla="*/ 1739085 w 2896332"/>
              <a:gd name="connsiteY15-802" fmla="*/ 1871397 h 1871397"/>
              <a:gd name="connsiteX16-803" fmla="*/ 1648664 w 2896332"/>
              <a:gd name="connsiteY16-804" fmla="*/ 1582137 h 1871397"/>
              <a:gd name="connsiteX17-805" fmla="*/ 1376671 w 2896332"/>
              <a:gd name="connsiteY17-806" fmla="*/ 1700306 h 1871397"/>
              <a:gd name="connsiteX18-807" fmla="*/ 1415819 w 2896332"/>
              <a:gd name="connsiteY18-808" fmla="*/ 1334933 h 1871397"/>
              <a:gd name="connsiteX19-809" fmla="*/ 665501 w 2896332"/>
              <a:gd name="connsiteY19-810" fmla="*/ 1276212 h 1871397"/>
              <a:gd name="connsiteX20-811" fmla="*/ 0 w 2896332"/>
              <a:gd name="connsiteY20-812" fmla="*/ 1126148 h 1871397"/>
              <a:gd name="connsiteX21-813" fmla="*/ 13050 w 2896332"/>
              <a:gd name="connsiteY21-814" fmla="*/ 284488 h 1871397"/>
              <a:gd name="connsiteX22-815" fmla="*/ 1898646 w 2896332"/>
              <a:gd name="connsiteY22-816" fmla="*/ 46 h 1871397"/>
              <a:gd name="connsiteX0-817" fmla="*/ 2514265 w 2896332"/>
              <a:gd name="connsiteY0-818" fmla="*/ 466772 h 1871397"/>
              <a:gd name="connsiteX1-819" fmla="*/ 2655476 w 2896332"/>
              <a:gd name="connsiteY1-820" fmla="*/ 584615 h 1871397"/>
              <a:gd name="connsiteX2-821" fmla="*/ 2828170 w 2896332"/>
              <a:gd name="connsiteY2-822" fmla="*/ 1010501 h 1871397"/>
              <a:gd name="connsiteX3-823" fmla="*/ 2883834 w 2896332"/>
              <a:gd name="connsiteY3-824" fmla="*/ 1308835 h 1871397"/>
              <a:gd name="connsiteX4-825" fmla="*/ 2799743 w 2896332"/>
              <a:gd name="connsiteY4-826" fmla="*/ 1672098 h 1871397"/>
              <a:gd name="connsiteX5-827" fmla="*/ 2521033 w 2896332"/>
              <a:gd name="connsiteY5-828" fmla="*/ 1160421 h 1871397"/>
              <a:gd name="connsiteX6-829" fmla="*/ 2514265 w 2896332"/>
              <a:gd name="connsiteY6-830" fmla="*/ 466772 h 1871397"/>
              <a:gd name="connsiteX7-831" fmla="*/ 1898646 w 2896332"/>
              <a:gd name="connsiteY7-832" fmla="*/ 46 h 1871397"/>
              <a:gd name="connsiteX8-833" fmla="*/ 1941303 w 2896332"/>
              <a:gd name="connsiteY8-834" fmla="*/ 293585 h 1871397"/>
              <a:gd name="connsiteX9-835" fmla="*/ 1973469 w 2896332"/>
              <a:gd name="connsiteY9-836" fmla="*/ 784519 h 1871397"/>
              <a:gd name="connsiteX10-837" fmla="*/ 1866010 w 2896332"/>
              <a:gd name="connsiteY10-838" fmla="*/ 878218 h 1871397"/>
              <a:gd name="connsiteX11-839" fmla="*/ 2733769 w 2896332"/>
              <a:gd name="connsiteY11-840" fmla="*/ 1387129 h 1871397"/>
              <a:gd name="connsiteX12-841" fmla="*/ 2694623 w 2896332"/>
              <a:gd name="connsiteY12-842" fmla="*/ 1639703 h 1871397"/>
              <a:gd name="connsiteX13-843" fmla="*/ 2385869 w 2896332"/>
              <a:gd name="connsiteY13-844" fmla="*/ 1585623 h 1871397"/>
              <a:gd name="connsiteX14-845" fmla="*/ 2074819 w 2896332"/>
              <a:gd name="connsiteY14-846" fmla="*/ 1565782 h 1871397"/>
              <a:gd name="connsiteX15-847" fmla="*/ 1739085 w 2896332"/>
              <a:gd name="connsiteY15-848" fmla="*/ 1871397 h 1871397"/>
              <a:gd name="connsiteX16-849" fmla="*/ 1648664 w 2896332"/>
              <a:gd name="connsiteY16-850" fmla="*/ 1582137 h 1871397"/>
              <a:gd name="connsiteX17-851" fmla="*/ 1376671 w 2896332"/>
              <a:gd name="connsiteY17-852" fmla="*/ 1700306 h 1871397"/>
              <a:gd name="connsiteX18-853" fmla="*/ 1415819 w 2896332"/>
              <a:gd name="connsiteY18-854" fmla="*/ 1334933 h 1871397"/>
              <a:gd name="connsiteX19-855" fmla="*/ 665501 w 2896332"/>
              <a:gd name="connsiteY19-856" fmla="*/ 1276212 h 1871397"/>
              <a:gd name="connsiteX20-857" fmla="*/ 0 w 2896332"/>
              <a:gd name="connsiteY20-858" fmla="*/ 1126148 h 1871397"/>
              <a:gd name="connsiteX21-859" fmla="*/ 13050 w 2896332"/>
              <a:gd name="connsiteY21-860" fmla="*/ 284488 h 1871397"/>
              <a:gd name="connsiteX22-861" fmla="*/ 1898646 w 2896332"/>
              <a:gd name="connsiteY22-862" fmla="*/ 46 h 1871397"/>
              <a:gd name="connsiteX0-863" fmla="*/ 2514265 w 2896332"/>
              <a:gd name="connsiteY0-864" fmla="*/ 466772 h 1871397"/>
              <a:gd name="connsiteX1-865" fmla="*/ 2655476 w 2896332"/>
              <a:gd name="connsiteY1-866" fmla="*/ 584615 h 1871397"/>
              <a:gd name="connsiteX2-867" fmla="*/ 2828170 w 2896332"/>
              <a:gd name="connsiteY2-868" fmla="*/ 1010501 h 1871397"/>
              <a:gd name="connsiteX3-869" fmla="*/ 2883834 w 2896332"/>
              <a:gd name="connsiteY3-870" fmla="*/ 1308835 h 1871397"/>
              <a:gd name="connsiteX4-871" fmla="*/ 2799743 w 2896332"/>
              <a:gd name="connsiteY4-872" fmla="*/ 1672098 h 1871397"/>
              <a:gd name="connsiteX5-873" fmla="*/ 2521033 w 2896332"/>
              <a:gd name="connsiteY5-874" fmla="*/ 1160421 h 1871397"/>
              <a:gd name="connsiteX6-875" fmla="*/ 2514265 w 2896332"/>
              <a:gd name="connsiteY6-876" fmla="*/ 466772 h 1871397"/>
              <a:gd name="connsiteX7-877" fmla="*/ 1898646 w 2896332"/>
              <a:gd name="connsiteY7-878" fmla="*/ 46 h 1871397"/>
              <a:gd name="connsiteX8-879" fmla="*/ 1941303 w 2896332"/>
              <a:gd name="connsiteY8-880" fmla="*/ 293585 h 1871397"/>
              <a:gd name="connsiteX9-881" fmla="*/ 1973469 w 2896332"/>
              <a:gd name="connsiteY9-882" fmla="*/ 784519 h 1871397"/>
              <a:gd name="connsiteX10-883" fmla="*/ 1866010 w 2896332"/>
              <a:gd name="connsiteY10-884" fmla="*/ 878218 h 1871397"/>
              <a:gd name="connsiteX11-885" fmla="*/ 2733769 w 2896332"/>
              <a:gd name="connsiteY11-886" fmla="*/ 1387129 h 1871397"/>
              <a:gd name="connsiteX12-887" fmla="*/ 2694623 w 2896332"/>
              <a:gd name="connsiteY12-888" fmla="*/ 1639703 h 1871397"/>
              <a:gd name="connsiteX13-889" fmla="*/ 2385869 w 2896332"/>
              <a:gd name="connsiteY13-890" fmla="*/ 1585623 h 1871397"/>
              <a:gd name="connsiteX14-891" fmla="*/ 2074819 w 2896332"/>
              <a:gd name="connsiteY14-892" fmla="*/ 1565782 h 1871397"/>
              <a:gd name="connsiteX15-893" fmla="*/ 1739085 w 2896332"/>
              <a:gd name="connsiteY15-894" fmla="*/ 1871397 h 1871397"/>
              <a:gd name="connsiteX16-895" fmla="*/ 1648664 w 2896332"/>
              <a:gd name="connsiteY16-896" fmla="*/ 1582137 h 1871397"/>
              <a:gd name="connsiteX17-897" fmla="*/ 1376671 w 2896332"/>
              <a:gd name="connsiteY17-898" fmla="*/ 1700306 h 1871397"/>
              <a:gd name="connsiteX18-899" fmla="*/ 1415819 w 2896332"/>
              <a:gd name="connsiteY18-900" fmla="*/ 1334933 h 1871397"/>
              <a:gd name="connsiteX19-901" fmla="*/ 665501 w 2896332"/>
              <a:gd name="connsiteY19-902" fmla="*/ 1276212 h 1871397"/>
              <a:gd name="connsiteX20-903" fmla="*/ 0 w 2896332"/>
              <a:gd name="connsiteY20-904" fmla="*/ 1126148 h 1871397"/>
              <a:gd name="connsiteX21-905" fmla="*/ 13050 w 2896332"/>
              <a:gd name="connsiteY21-906" fmla="*/ 284488 h 1871397"/>
              <a:gd name="connsiteX22-907" fmla="*/ 1898646 w 2896332"/>
              <a:gd name="connsiteY22-908" fmla="*/ 46 h 1871397"/>
              <a:gd name="connsiteX0-909" fmla="*/ 2514265 w 2896332"/>
              <a:gd name="connsiteY0-910" fmla="*/ 466772 h 1871397"/>
              <a:gd name="connsiteX1-911" fmla="*/ 2655476 w 2896332"/>
              <a:gd name="connsiteY1-912" fmla="*/ 584615 h 1871397"/>
              <a:gd name="connsiteX2-913" fmla="*/ 2828170 w 2896332"/>
              <a:gd name="connsiteY2-914" fmla="*/ 1010501 h 1871397"/>
              <a:gd name="connsiteX3-915" fmla="*/ 2883834 w 2896332"/>
              <a:gd name="connsiteY3-916" fmla="*/ 1308835 h 1871397"/>
              <a:gd name="connsiteX4-917" fmla="*/ 2799743 w 2896332"/>
              <a:gd name="connsiteY4-918" fmla="*/ 1672098 h 1871397"/>
              <a:gd name="connsiteX5-919" fmla="*/ 2521033 w 2896332"/>
              <a:gd name="connsiteY5-920" fmla="*/ 1160421 h 1871397"/>
              <a:gd name="connsiteX6-921" fmla="*/ 2514265 w 2896332"/>
              <a:gd name="connsiteY6-922" fmla="*/ 466772 h 1871397"/>
              <a:gd name="connsiteX7-923" fmla="*/ 1898646 w 2896332"/>
              <a:gd name="connsiteY7-924" fmla="*/ 46 h 1871397"/>
              <a:gd name="connsiteX8-925" fmla="*/ 1941303 w 2896332"/>
              <a:gd name="connsiteY8-926" fmla="*/ 293585 h 1871397"/>
              <a:gd name="connsiteX9-927" fmla="*/ 1973469 w 2896332"/>
              <a:gd name="connsiteY9-928" fmla="*/ 784519 h 1871397"/>
              <a:gd name="connsiteX10-929" fmla="*/ 1866010 w 2896332"/>
              <a:gd name="connsiteY10-930" fmla="*/ 878218 h 1871397"/>
              <a:gd name="connsiteX11-931" fmla="*/ 2733769 w 2896332"/>
              <a:gd name="connsiteY11-932" fmla="*/ 1387129 h 1871397"/>
              <a:gd name="connsiteX12-933" fmla="*/ 2694623 w 2896332"/>
              <a:gd name="connsiteY12-934" fmla="*/ 1639703 h 1871397"/>
              <a:gd name="connsiteX13-935" fmla="*/ 2385869 w 2896332"/>
              <a:gd name="connsiteY13-936" fmla="*/ 1585623 h 1871397"/>
              <a:gd name="connsiteX14-937" fmla="*/ 2074819 w 2896332"/>
              <a:gd name="connsiteY14-938" fmla="*/ 1565782 h 1871397"/>
              <a:gd name="connsiteX15-939" fmla="*/ 1739085 w 2896332"/>
              <a:gd name="connsiteY15-940" fmla="*/ 1871397 h 1871397"/>
              <a:gd name="connsiteX16-941" fmla="*/ 1648664 w 2896332"/>
              <a:gd name="connsiteY16-942" fmla="*/ 1582137 h 1871397"/>
              <a:gd name="connsiteX17-943" fmla="*/ 1376671 w 2896332"/>
              <a:gd name="connsiteY17-944" fmla="*/ 1700306 h 1871397"/>
              <a:gd name="connsiteX18-945" fmla="*/ 1415819 w 2896332"/>
              <a:gd name="connsiteY18-946" fmla="*/ 1334933 h 1871397"/>
              <a:gd name="connsiteX19-947" fmla="*/ 665501 w 2896332"/>
              <a:gd name="connsiteY19-948" fmla="*/ 1276212 h 1871397"/>
              <a:gd name="connsiteX20-949" fmla="*/ 0 w 2896332"/>
              <a:gd name="connsiteY20-950" fmla="*/ 1126148 h 1871397"/>
              <a:gd name="connsiteX21-951" fmla="*/ 13050 w 2896332"/>
              <a:gd name="connsiteY21-952" fmla="*/ 284488 h 1871397"/>
              <a:gd name="connsiteX22-953" fmla="*/ 1898646 w 2896332"/>
              <a:gd name="connsiteY22-954" fmla="*/ 46 h 1871397"/>
              <a:gd name="connsiteX0-955" fmla="*/ 2514265 w 2896332"/>
              <a:gd name="connsiteY0-956" fmla="*/ 466772 h 1871397"/>
              <a:gd name="connsiteX1-957" fmla="*/ 2655476 w 2896332"/>
              <a:gd name="connsiteY1-958" fmla="*/ 584615 h 1871397"/>
              <a:gd name="connsiteX2-959" fmla="*/ 2828170 w 2896332"/>
              <a:gd name="connsiteY2-960" fmla="*/ 1010501 h 1871397"/>
              <a:gd name="connsiteX3-961" fmla="*/ 2883834 w 2896332"/>
              <a:gd name="connsiteY3-962" fmla="*/ 1308835 h 1871397"/>
              <a:gd name="connsiteX4-963" fmla="*/ 2799743 w 2896332"/>
              <a:gd name="connsiteY4-964" fmla="*/ 1672098 h 1871397"/>
              <a:gd name="connsiteX5-965" fmla="*/ 2521033 w 2896332"/>
              <a:gd name="connsiteY5-966" fmla="*/ 1160421 h 1871397"/>
              <a:gd name="connsiteX6-967" fmla="*/ 2514265 w 2896332"/>
              <a:gd name="connsiteY6-968" fmla="*/ 466772 h 1871397"/>
              <a:gd name="connsiteX7-969" fmla="*/ 1898646 w 2896332"/>
              <a:gd name="connsiteY7-970" fmla="*/ 46 h 1871397"/>
              <a:gd name="connsiteX8-971" fmla="*/ 1941303 w 2896332"/>
              <a:gd name="connsiteY8-972" fmla="*/ 293585 h 1871397"/>
              <a:gd name="connsiteX9-973" fmla="*/ 1974640 w 2896332"/>
              <a:gd name="connsiteY9-974" fmla="*/ 533402 h 1871397"/>
              <a:gd name="connsiteX10-975" fmla="*/ 1973469 w 2896332"/>
              <a:gd name="connsiteY10-976" fmla="*/ 784519 h 1871397"/>
              <a:gd name="connsiteX11-977" fmla="*/ 1866010 w 2896332"/>
              <a:gd name="connsiteY11-978" fmla="*/ 878218 h 1871397"/>
              <a:gd name="connsiteX12-979" fmla="*/ 2733769 w 2896332"/>
              <a:gd name="connsiteY12-980" fmla="*/ 1387129 h 1871397"/>
              <a:gd name="connsiteX13-981" fmla="*/ 2694623 w 2896332"/>
              <a:gd name="connsiteY13-982" fmla="*/ 1639703 h 1871397"/>
              <a:gd name="connsiteX14-983" fmla="*/ 2385869 w 2896332"/>
              <a:gd name="connsiteY14-984" fmla="*/ 1585623 h 1871397"/>
              <a:gd name="connsiteX15-985" fmla="*/ 2074819 w 2896332"/>
              <a:gd name="connsiteY15-986" fmla="*/ 1565782 h 1871397"/>
              <a:gd name="connsiteX16-987" fmla="*/ 1739085 w 2896332"/>
              <a:gd name="connsiteY16-988" fmla="*/ 1871397 h 1871397"/>
              <a:gd name="connsiteX17-989" fmla="*/ 1648664 w 2896332"/>
              <a:gd name="connsiteY17-990" fmla="*/ 1582137 h 1871397"/>
              <a:gd name="connsiteX18-991" fmla="*/ 1376671 w 2896332"/>
              <a:gd name="connsiteY18-992" fmla="*/ 1700306 h 1871397"/>
              <a:gd name="connsiteX19-993" fmla="*/ 1415819 w 2896332"/>
              <a:gd name="connsiteY19-994" fmla="*/ 1334933 h 1871397"/>
              <a:gd name="connsiteX20-995" fmla="*/ 665501 w 2896332"/>
              <a:gd name="connsiteY20-996" fmla="*/ 1276212 h 1871397"/>
              <a:gd name="connsiteX21-997" fmla="*/ 0 w 2896332"/>
              <a:gd name="connsiteY21-998" fmla="*/ 1126148 h 1871397"/>
              <a:gd name="connsiteX22-999" fmla="*/ 13050 w 2896332"/>
              <a:gd name="connsiteY22-1000" fmla="*/ 284488 h 1871397"/>
              <a:gd name="connsiteX23-1001" fmla="*/ 1898646 w 2896332"/>
              <a:gd name="connsiteY23-1002" fmla="*/ 46 h 1871397"/>
              <a:gd name="connsiteX0-1003" fmla="*/ 2514265 w 2896332"/>
              <a:gd name="connsiteY0-1004" fmla="*/ 466772 h 1871397"/>
              <a:gd name="connsiteX1-1005" fmla="*/ 2655476 w 2896332"/>
              <a:gd name="connsiteY1-1006" fmla="*/ 584615 h 1871397"/>
              <a:gd name="connsiteX2-1007" fmla="*/ 2828170 w 2896332"/>
              <a:gd name="connsiteY2-1008" fmla="*/ 1010501 h 1871397"/>
              <a:gd name="connsiteX3-1009" fmla="*/ 2883834 w 2896332"/>
              <a:gd name="connsiteY3-1010" fmla="*/ 1308835 h 1871397"/>
              <a:gd name="connsiteX4-1011" fmla="*/ 2799743 w 2896332"/>
              <a:gd name="connsiteY4-1012" fmla="*/ 1672098 h 1871397"/>
              <a:gd name="connsiteX5-1013" fmla="*/ 2521033 w 2896332"/>
              <a:gd name="connsiteY5-1014" fmla="*/ 1160421 h 1871397"/>
              <a:gd name="connsiteX6-1015" fmla="*/ 2514265 w 2896332"/>
              <a:gd name="connsiteY6-1016" fmla="*/ 466772 h 1871397"/>
              <a:gd name="connsiteX7-1017" fmla="*/ 1898646 w 2896332"/>
              <a:gd name="connsiteY7-1018" fmla="*/ 46 h 1871397"/>
              <a:gd name="connsiteX8-1019" fmla="*/ 1941303 w 2896332"/>
              <a:gd name="connsiteY8-1020" fmla="*/ 293585 h 1871397"/>
              <a:gd name="connsiteX9-1021" fmla="*/ 1974640 w 2896332"/>
              <a:gd name="connsiteY9-1022" fmla="*/ 533402 h 1871397"/>
              <a:gd name="connsiteX10-1023" fmla="*/ 1973469 w 2896332"/>
              <a:gd name="connsiteY10-1024" fmla="*/ 784519 h 1871397"/>
              <a:gd name="connsiteX11-1025" fmla="*/ 1866010 w 2896332"/>
              <a:gd name="connsiteY11-1026" fmla="*/ 878218 h 1871397"/>
              <a:gd name="connsiteX12-1027" fmla="*/ 2733769 w 2896332"/>
              <a:gd name="connsiteY12-1028" fmla="*/ 1387129 h 1871397"/>
              <a:gd name="connsiteX13-1029" fmla="*/ 2694623 w 2896332"/>
              <a:gd name="connsiteY13-1030" fmla="*/ 1639703 h 1871397"/>
              <a:gd name="connsiteX14-1031" fmla="*/ 2385869 w 2896332"/>
              <a:gd name="connsiteY14-1032" fmla="*/ 1585623 h 1871397"/>
              <a:gd name="connsiteX15-1033" fmla="*/ 2074819 w 2896332"/>
              <a:gd name="connsiteY15-1034" fmla="*/ 1565782 h 1871397"/>
              <a:gd name="connsiteX16-1035" fmla="*/ 1739085 w 2896332"/>
              <a:gd name="connsiteY16-1036" fmla="*/ 1871397 h 1871397"/>
              <a:gd name="connsiteX17-1037" fmla="*/ 1648664 w 2896332"/>
              <a:gd name="connsiteY17-1038" fmla="*/ 1582137 h 1871397"/>
              <a:gd name="connsiteX18-1039" fmla="*/ 1376671 w 2896332"/>
              <a:gd name="connsiteY18-1040" fmla="*/ 1700306 h 1871397"/>
              <a:gd name="connsiteX19-1041" fmla="*/ 1415819 w 2896332"/>
              <a:gd name="connsiteY19-1042" fmla="*/ 1334933 h 1871397"/>
              <a:gd name="connsiteX20-1043" fmla="*/ 665501 w 2896332"/>
              <a:gd name="connsiteY20-1044" fmla="*/ 1276212 h 1871397"/>
              <a:gd name="connsiteX21-1045" fmla="*/ 0 w 2896332"/>
              <a:gd name="connsiteY21-1046" fmla="*/ 1126148 h 1871397"/>
              <a:gd name="connsiteX22-1047" fmla="*/ 13050 w 2896332"/>
              <a:gd name="connsiteY22-1048" fmla="*/ 284488 h 1871397"/>
              <a:gd name="connsiteX23-1049" fmla="*/ 1898646 w 2896332"/>
              <a:gd name="connsiteY23-1050" fmla="*/ 46 h 1871397"/>
              <a:gd name="connsiteX0-1051" fmla="*/ 2243048 w 2896332"/>
              <a:gd name="connsiteY0-1052" fmla="*/ 269861 h 1871397"/>
              <a:gd name="connsiteX1-1053" fmla="*/ 2655476 w 2896332"/>
              <a:gd name="connsiteY1-1054" fmla="*/ 584615 h 1871397"/>
              <a:gd name="connsiteX2-1055" fmla="*/ 2828170 w 2896332"/>
              <a:gd name="connsiteY2-1056" fmla="*/ 1010501 h 1871397"/>
              <a:gd name="connsiteX3-1057" fmla="*/ 2883834 w 2896332"/>
              <a:gd name="connsiteY3-1058" fmla="*/ 1308835 h 1871397"/>
              <a:gd name="connsiteX4-1059" fmla="*/ 2799743 w 2896332"/>
              <a:gd name="connsiteY4-1060" fmla="*/ 1672098 h 1871397"/>
              <a:gd name="connsiteX5-1061" fmla="*/ 2521033 w 2896332"/>
              <a:gd name="connsiteY5-1062" fmla="*/ 1160421 h 1871397"/>
              <a:gd name="connsiteX6-1063" fmla="*/ 2243048 w 2896332"/>
              <a:gd name="connsiteY6-1064" fmla="*/ 269861 h 1871397"/>
              <a:gd name="connsiteX7-1065" fmla="*/ 1898646 w 2896332"/>
              <a:gd name="connsiteY7-1066" fmla="*/ 46 h 1871397"/>
              <a:gd name="connsiteX8-1067" fmla="*/ 1941303 w 2896332"/>
              <a:gd name="connsiteY8-1068" fmla="*/ 293585 h 1871397"/>
              <a:gd name="connsiteX9-1069" fmla="*/ 1974640 w 2896332"/>
              <a:gd name="connsiteY9-1070" fmla="*/ 533402 h 1871397"/>
              <a:gd name="connsiteX10-1071" fmla="*/ 1973469 w 2896332"/>
              <a:gd name="connsiteY10-1072" fmla="*/ 784519 h 1871397"/>
              <a:gd name="connsiteX11-1073" fmla="*/ 1866010 w 2896332"/>
              <a:gd name="connsiteY11-1074" fmla="*/ 878218 h 1871397"/>
              <a:gd name="connsiteX12-1075" fmla="*/ 2733769 w 2896332"/>
              <a:gd name="connsiteY12-1076" fmla="*/ 1387129 h 1871397"/>
              <a:gd name="connsiteX13-1077" fmla="*/ 2694623 w 2896332"/>
              <a:gd name="connsiteY13-1078" fmla="*/ 1639703 h 1871397"/>
              <a:gd name="connsiteX14-1079" fmla="*/ 2385869 w 2896332"/>
              <a:gd name="connsiteY14-1080" fmla="*/ 1585623 h 1871397"/>
              <a:gd name="connsiteX15-1081" fmla="*/ 2074819 w 2896332"/>
              <a:gd name="connsiteY15-1082" fmla="*/ 1565782 h 1871397"/>
              <a:gd name="connsiteX16-1083" fmla="*/ 1739085 w 2896332"/>
              <a:gd name="connsiteY16-1084" fmla="*/ 1871397 h 1871397"/>
              <a:gd name="connsiteX17-1085" fmla="*/ 1648664 w 2896332"/>
              <a:gd name="connsiteY17-1086" fmla="*/ 1582137 h 1871397"/>
              <a:gd name="connsiteX18-1087" fmla="*/ 1376671 w 2896332"/>
              <a:gd name="connsiteY18-1088" fmla="*/ 1700306 h 1871397"/>
              <a:gd name="connsiteX19-1089" fmla="*/ 1415819 w 2896332"/>
              <a:gd name="connsiteY19-1090" fmla="*/ 1334933 h 1871397"/>
              <a:gd name="connsiteX20-1091" fmla="*/ 665501 w 2896332"/>
              <a:gd name="connsiteY20-1092" fmla="*/ 1276212 h 1871397"/>
              <a:gd name="connsiteX21-1093" fmla="*/ 0 w 2896332"/>
              <a:gd name="connsiteY21-1094" fmla="*/ 1126148 h 1871397"/>
              <a:gd name="connsiteX22-1095" fmla="*/ 13050 w 2896332"/>
              <a:gd name="connsiteY22-1096" fmla="*/ 284488 h 1871397"/>
              <a:gd name="connsiteX23-1097" fmla="*/ 1898646 w 2896332"/>
              <a:gd name="connsiteY23-1098" fmla="*/ 46 h 1871397"/>
              <a:gd name="connsiteX0-1099" fmla="*/ 2243048 w 2896332"/>
              <a:gd name="connsiteY0-1100" fmla="*/ 269861 h 1871397"/>
              <a:gd name="connsiteX1-1101" fmla="*/ 2655476 w 2896332"/>
              <a:gd name="connsiteY1-1102" fmla="*/ 584615 h 1871397"/>
              <a:gd name="connsiteX2-1103" fmla="*/ 2828170 w 2896332"/>
              <a:gd name="connsiteY2-1104" fmla="*/ 1010501 h 1871397"/>
              <a:gd name="connsiteX3-1105" fmla="*/ 2883834 w 2896332"/>
              <a:gd name="connsiteY3-1106" fmla="*/ 1308835 h 1871397"/>
              <a:gd name="connsiteX4-1107" fmla="*/ 2799743 w 2896332"/>
              <a:gd name="connsiteY4-1108" fmla="*/ 1672098 h 1871397"/>
              <a:gd name="connsiteX5-1109" fmla="*/ 2521033 w 2896332"/>
              <a:gd name="connsiteY5-1110" fmla="*/ 1160421 h 1871397"/>
              <a:gd name="connsiteX6-1111" fmla="*/ 2243048 w 2896332"/>
              <a:gd name="connsiteY6-1112" fmla="*/ 269861 h 1871397"/>
              <a:gd name="connsiteX7-1113" fmla="*/ 1898646 w 2896332"/>
              <a:gd name="connsiteY7-1114" fmla="*/ 46 h 1871397"/>
              <a:gd name="connsiteX8-1115" fmla="*/ 1941303 w 2896332"/>
              <a:gd name="connsiteY8-1116" fmla="*/ 293585 h 1871397"/>
              <a:gd name="connsiteX9-1117" fmla="*/ 1974640 w 2896332"/>
              <a:gd name="connsiteY9-1118" fmla="*/ 533402 h 1871397"/>
              <a:gd name="connsiteX10-1119" fmla="*/ 1973469 w 2896332"/>
              <a:gd name="connsiteY10-1120" fmla="*/ 784519 h 1871397"/>
              <a:gd name="connsiteX11-1121" fmla="*/ 1866010 w 2896332"/>
              <a:gd name="connsiteY11-1122" fmla="*/ 878218 h 1871397"/>
              <a:gd name="connsiteX12-1123" fmla="*/ 2733769 w 2896332"/>
              <a:gd name="connsiteY12-1124" fmla="*/ 1387129 h 1871397"/>
              <a:gd name="connsiteX13-1125" fmla="*/ 2694623 w 2896332"/>
              <a:gd name="connsiteY13-1126" fmla="*/ 1639703 h 1871397"/>
              <a:gd name="connsiteX14-1127" fmla="*/ 2385869 w 2896332"/>
              <a:gd name="connsiteY14-1128" fmla="*/ 1585623 h 1871397"/>
              <a:gd name="connsiteX15-1129" fmla="*/ 2074819 w 2896332"/>
              <a:gd name="connsiteY15-1130" fmla="*/ 1565782 h 1871397"/>
              <a:gd name="connsiteX16-1131" fmla="*/ 1739085 w 2896332"/>
              <a:gd name="connsiteY16-1132" fmla="*/ 1871397 h 1871397"/>
              <a:gd name="connsiteX17-1133" fmla="*/ 1648664 w 2896332"/>
              <a:gd name="connsiteY17-1134" fmla="*/ 1582137 h 1871397"/>
              <a:gd name="connsiteX18-1135" fmla="*/ 1376671 w 2896332"/>
              <a:gd name="connsiteY18-1136" fmla="*/ 1700306 h 1871397"/>
              <a:gd name="connsiteX19-1137" fmla="*/ 1415819 w 2896332"/>
              <a:gd name="connsiteY19-1138" fmla="*/ 1334933 h 1871397"/>
              <a:gd name="connsiteX20-1139" fmla="*/ 665501 w 2896332"/>
              <a:gd name="connsiteY20-1140" fmla="*/ 1276212 h 1871397"/>
              <a:gd name="connsiteX21-1141" fmla="*/ 0 w 2896332"/>
              <a:gd name="connsiteY21-1142" fmla="*/ 1126148 h 1871397"/>
              <a:gd name="connsiteX22-1143" fmla="*/ 13050 w 2896332"/>
              <a:gd name="connsiteY22-1144" fmla="*/ 284488 h 1871397"/>
              <a:gd name="connsiteX23-1145" fmla="*/ 1898646 w 2896332"/>
              <a:gd name="connsiteY23-1146" fmla="*/ 46 h 1871397"/>
              <a:gd name="connsiteX0-1147" fmla="*/ 2243048 w 2896332"/>
              <a:gd name="connsiteY0-1148" fmla="*/ 269861 h 1871397"/>
              <a:gd name="connsiteX1-1149" fmla="*/ 2655476 w 2896332"/>
              <a:gd name="connsiteY1-1150" fmla="*/ 584615 h 1871397"/>
              <a:gd name="connsiteX2-1151" fmla="*/ 2828170 w 2896332"/>
              <a:gd name="connsiteY2-1152" fmla="*/ 1010501 h 1871397"/>
              <a:gd name="connsiteX3-1153" fmla="*/ 2883834 w 2896332"/>
              <a:gd name="connsiteY3-1154" fmla="*/ 1308835 h 1871397"/>
              <a:gd name="connsiteX4-1155" fmla="*/ 2799743 w 2896332"/>
              <a:gd name="connsiteY4-1156" fmla="*/ 1672098 h 1871397"/>
              <a:gd name="connsiteX5-1157" fmla="*/ 2587909 w 2896332"/>
              <a:gd name="connsiteY5-1158" fmla="*/ 1152990 h 1871397"/>
              <a:gd name="connsiteX6-1159" fmla="*/ 2243048 w 2896332"/>
              <a:gd name="connsiteY6-1160" fmla="*/ 269861 h 1871397"/>
              <a:gd name="connsiteX7-1161" fmla="*/ 1898646 w 2896332"/>
              <a:gd name="connsiteY7-1162" fmla="*/ 46 h 1871397"/>
              <a:gd name="connsiteX8-1163" fmla="*/ 1941303 w 2896332"/>
              <a:gd name="connsiteY8-1164" fmla="*/ 293585 h 1871397"/>
              <a:gd name="connsiteX9-1165" fmla="*/ 1974640 w 2896332"/>
              <a:gd name="connsiteY9-1166" fmla="*/ 533402 h 1871397"/>
              <a:gd name="connsiteX10-1167" fmla="*/ 1973469 w 2896332"/>
              <a:gd name="connsiteY10-1168" fmla="*/ 784519 h 1871397"/>
              <a:gd name="connsiteX11-1169" fmla="*/ 1866010 w 2896332"/>
              <a:gd name="connsiteY11-1170" fmla="*/ 878218 h 1871397"/>
              <a:gd name="connsiteX12-1171" fmla="*/ 2733769 w 2896332"/>
              <a:gd name="connsiteY12-1172" fmla="*/ 1387129 h 1871397"/>
              <a:gd name="connsiteX13-1173" fmla="*/ 2694623 w 2896332"/>
              <a:gd name="connsiteY13-1174" fmla="*/ 1639703 h 1871397"/>
              <a:gd name="connsiteX14-1175" fmla="*/ 2385869 w 2896332"/>
              <a:gd name="connsiteY14-1176" fmla="*/ 1585623 h 1871397"/>
              <a:gd name="connsiteX15-1177" fmla="*/ 2074819 w 2896332"/>
              <a:gd name="connsiteY15-1178" fmla="*/ 1565782 h 1871397"/>
              <a:gd name="connsiteX16-1179" fmla="*/ 1739085 w 2896332"/>
              <a:gd name="connsiteY16-1180" fmla="*/ 1871397 h 1871397"/>
              <a:gd name="connsiteX17-1181" fmla="*/ 1648664 w 2896332"/>
              <a:gd name="connsiteY17-1182" fmla="*/ 1582137 h 1871397"/>
              <a:gd name="connsiteX18-1183" fmla="*/ 1376671 w 2896332"/>
              <a:gd name="connsiteY18-1184" fmla="*/ 1700306 h 1871397"/>
              <a:gd name="connsiteX19-1185" fmla="*/ 1415819 w 2896332"/>
              <a:gd name="connsiteY19-1186" fmla="*/ 1334933 h 1871397"/>
              <a:gd name="connsiteX20-1187" fmla="*/ 665501 w 2896332"/>
              <a:gd name="connsiteY20-1188" fmla="*/ 1276212 h 1871397"/>
              <a:gd name="connsiteX21-1189" fmla="*/ 0 w 2896332"/>
              <a:gd name="connsiteY21-1190" fmla="*/ 1126148 h 1871397"/>
              <a:gd name="connsiteX22-1191" fmla="*/ 13050 w 2896332"/>
              <a:gd name="connsiteY22-1192" fmla="*/ 284488 h 1871397"/>
              <a:gd name="connsiteX23-1193" fmla="*/ 1898646 w 2896332"/>
              <a:gd name="connsiteY23-1194" fmla="*/ 46 h 1871397"/>
              <a:gd name="connsiteX0-1195" fmla="*/ 2243048 w 2896332"/>
              <a:gd name="connsiteY0-1196" fmla="*/ 269861 h 1871397"/>
              <a:gd name="connsiteX1-1197" fmla="*/ 2655476 w 2896332"/>
              <a:gd name="connsiteY1-1198" fmla="*/ 584615 h 1871397"/>
              <a:gd name="connsiteX2-1199" fmla="*/ 2828170 w 2896332"/>
              <a:gd name="connsiteY2-1200" fmla="*/ 1010501 h 1871397"/>
              <a:gd name="connsiteX3-1201" fmla="*/ 2883834 w 2896332"/>
              <a:gd name="connsiteY3-1202" fmla="*/ 1308835 h 1871397"/>
              <a:gd name="connsiteX4-1203" fmla="*/ 2799743 w 2896332"/>
              <a:gd name="connsiteY4-1204" fmla="*/ 1672098 h 1871397"/>
              <a:gd name="connsiteX5-1205" fmla="*/ 2639923 w 2896332"/>
              <a:gd name="connsiteY5-1206" fmla="*/ 1156706 h 1871397"/>
              <a:gd name="connsiteX6-1207" fmla="*/ 2243048 w 2896332"/>
              <a:gd name="connsiteY6-1208" fmla="*/ 269861 h 1871397"/>
              <a:gd name="connsiteX7-1209" fmla="*/ 1898646 w 2896332"/>
              <a:gd name="connsiteY7-1210" fmla="*/ 46 h 1871397"/>
              <a:gd name="connsiteX8-1211" fmla="*/ 1941303 w 2896332"/>
              <a:gd name="connsiteY8-1212" fmla="*/ 293585 h 1871397"/>
              <a:gd name="connsiteX9-1213" fmla="*/ 1974640 w 2896332"/>
              <a:gd name="connsiteY9-1214" fmla="*/ 533402 h 1871397"/>
              <a:gd name="connsiteX10-1215" fmla="*/ 1973469 w 2896332"/>
              <a:gd name="connsiteY10-1216" fmla="*/ 784519 h 1871397"/>
              <a:gd name="connsiteX11-1217" fmla="*/ 1866010 w 2896332"/>
              <a:gd name="connsiteY11-1218" fmla="*/ 878218 h 1871397"/>
              <a:gd name="connsiteX12-1219" fmla="*/ 2733769 w 2896332"/>
              <a:gd name="connsiteY12-1220" fmla="*/ 1387129 h 1871397"/>
              <a:gd name="connsiteX13-1221" fmla="*/ 2694623 w 2896332"/>
              <a:gd name="connsiteY13-1222" fmla="*/ 1639703 h 1871397"/>
              <a:gd name="connsiteX14-1223" fmla="*/ 2385869 w 2896332"/>
              <a:gd name="connsiteY14-1224" fmla="*/ 1585623 h 1871397"/>
              <a:gd name="connsiteX15-1225" fmla="*/ 2074819 w 2896332"/>
              <a:gd name="connsiteY15-1226" fmla="*/ 1565782 h 1871397"/>
              <a:gd name="connsiteX16-1227" fmla="*/ 1739085 w 2896332"/>
              <a:gd name="connsiteY16-1228" fmla="*/ 1871397 h 1871397"/>
              <a:gd name="connsiteX17-1229" fmla="*/ 1648664 w 2896332"/>
              <a:gd name="connsiteY17-1230" fmla="*/ 1582137 h 1871397"/>
              <a:gd name="connsiteX18-1231" fmla="*/ 1376671 w 2896332"/>
              <a:gd name="connsiteY18-1232" fmla="*/ 1700306 h 1871397"/>
              <a:gd name="connsiteX19-1233" fmla="*/ 1415819 w 2896332"/>
              <a:gd name="connsiteY19-1234" fmla="*/ 1334933 h 1871397"/>
              <a:gd name="connsiteX20-1235" fmla="*/ 665501 w 2896332"/>
              <a:gd name="connsiteY20-1236" fmla="*/ 1276212 h 1871397"/>
              <a:gd name="connsiteX21-1237" fmla="*/ 0 w 2896332"/>
              <a:gd name="connsiteY21-1238" fmla="*/ 1126148 h 1871397"/>
              <a:gd name="connsiteX22-1239" fmla="*/ 13050 w 2896332"/>
              <a:gd name="connsiteY22-1240" fmla="*/ 284488 h 1871397"/>
              <a:gd name="connsiteX23-1241" fmla="*/ 1898646 w 2896332"/>
              <a:gd name="connsiteY23-1242" fmla="*/ 46 h 1871397"/>
              <a:gd name="connsiteX0-1243" fmla="*/ 2243048 w 2896332"/>
              <a:gd name="connsiteY0-1244" fmla="*/ 269861 h 1871397"/>
              <a:gd name="connsiteX1-1245" fmla="*/ 2655476 w 2896332"/>
              <a:gd name="connsiteY1-1246" fmla="*/ 584615 h 1871397"/>
              <a:gd name="connsiteX2-1247" fmla="*/ 2828170 w 2896332"/>
              <a:gd name="connsiteY2-1248" fmla="*/ 1010501 h 1871397"/>
              <a:gd name="connsiteX3-1249" fmla="*/ 2883834 w 2896332"/>
              <a:gd name="connsiteY3-1250" fmla="*/ 1308835 h 1871397"/>
              <a:gd name="connsiteX4-1251" fmla="*/ 2799743 w 2896332"/>
              <a:gd name="connsiteY4-1252" fmla="*/ 1672098 h 1871397"/>
              <a:gd name="connsiteX5-1253" fmla="*/ 2639923 w 2896332"/>
              <a:gd name="connsiteY5-1254" fmla="*/ 1156706 h 1871397"/>
              <a:gd name="connsiteX6-1255" fmla="*/ 2243048 w 2896332"/>
              <a:gd name="connsiteY6-1256" fmla="*/ 269861 h 1871397"/>
              <a:gd name="connsiteX7-1257" fmla="*/ 1898646 w 2896332"/>
              <a:gd name="connsiteY7-1258" fmla="*/ 46 h 1871397"/>
              <a:gd name="connsiteX8-1259" fmla="*/ 1941303 w 2896332"/>
              <a:gd name="connsiteY8-1260" fmla="*/ 293585 h 1871397"/>
              <a:gd name="connsiteX9-1261" fmla="*/ 1974640 w 2896332"/>
              <a:gd name="connsiteY9-1262" fmla="*/ 533402 h 1871397"/>
              <a:gd name="connsiteX10-1263" fmla="*/ 1973469 w 2896332"/>
              <a:gd name="connsiteY10-1264" fmla="*/ 784519 h 1871397"/>
              <a:gd name="connsiteX11-1265" fmla="*/ 1866010 w 2896332"/>
              <a:gd name="connsiteY11-1266" fmla="*/ 878218 h 1871397"/>
              <a:gd name="connsiteX12-1267" fmla="*/ 2733769 w 2896332"/>
              <a:gd name="connsiteY12-1268" fmla="*/ 1387129 h 1871397"/>
              <a:gd name="connsiteX13-1269" fmla="*/ 2694623 w 2896332"/>
              <a:gd name="connsiteY13-1270" fmla="*/ 1639703 h 1871397"/>
              <a:gd name="connsiteX14-1271" fmla="*/ 2385869 w 2896332"/>
              <a:gd name="connsiteY14-1272" fmla="*/ 1585623 h 1871397"/>
              <a:gd name="connsiteX15-1273" fmla="*/ 2074819 w 2896332"/>
              <a:gd name="connsiteY15-1274" fmla="*/ 1565782 h 1871397"/>
              <a:gd name="connsiteX16-1275" fmla="*/ 1739085 w 2896332"/>
              <a:gd name="connsiteY16-1276" fmla="*/ 1871397 h 1871397"/>
              <a:gd name="connsiteX17-1277" fmla="*/ 1648664 w 2896332"/>
              <a:gd name="connsiteY17-1278" fmla="*/ 1582137 h 1871397"/>
              <a:gd name="connsiteX18-1279" fmla="*/ 1376671 w 2896332"/>
              <a:gd name="connsiteY18-1280" fmla="*/ 1700306 h 1871397"/>
              <a:gd name="connsiteX19-1281" fmla="*/ 1415819 w 2896332"/>
              <a:gd name="connsiteY19-1282" fmla="*/ 1334933 h 1871397"/>
              <a:gd name="connsiteX20-1283" fmla="*/ 665501 w 2896332"/>
              <a:gd name="connsiteY20-1284" fmla="*/ 1276212 h 1871397"/>
              <a:gd name="connsiteX21-1285" fmla="*/ 0 w 2896332"/>
              <a:gd name="connsiteY21-1286" fmla="*/ 1126148 h 1871397"/>
              <a:gd name="connsiteX22-1287" fmla="*/ 13050 w 2896332"/>
              <a:gd name="connsiteY22-1288" fmla="*/ 284488 h 1871397"/>
              <a:gd name="connsiteX23-1289" fmla="*/ 1898646 w 2896332"/>
              <a:gd name="connsiteY23-1290" fmla="*/ 46 h 1871397"/>
              <a:gd name="connsiteX0-1291" fmla="*/ 2243048 w 2896332"/>
              <a:gd name="connsiteY0-1292" fmla="*/ 269861 h 1871397"/>
              <a:gd name="connsiteX1-1293" fmla="*/ 2655476 w 2896332"/>
              <a:gd name="connsiteY1-1294" fmla="*/ 584615 h 1871397"/>
              <a:gd name="connsiteX2-1295" fmla="*/ 2828170 w 2896332"/>
              <a:gd name="connsiteY2-1296" fmla="*/ 1010501 h 1871397"/>
              <a:gd name="connsiteX3-1297" fmla="*/ 2883834 w 2896332"/>
              <a:gd name="connsiteY3-1298" fmla="*/ 1308835 h 1871397"/>
              <a:gd name="connsiteX4-1299" fmla="*/ 2799743 w 2896332"/>
              <a:gd name="connsiteY4-1300" fmla="*/ 1672098 h 1871397"/>
              <a:gd name="connsiteX5-1301" fmla="*/ 2639923 w 2896332"/>
              <a:gd name="connsiteY5-1302" fmla="*/ 1156706 h 1871397"/>
              <a:gd name="connsiteX6-1303" fmla="*/ 2243048 w 2896332"/>
              <a:gd name="connsiteY6-1304" fmla="*/ 269861 h 1871397"/>
              <a:gd name="connsiteX7-1305" fmla="*/ 1898646 w 2896332"/>
              <a:gd name="connsiteY7-1306" fmla="*/ 46 h 1871397"/>
              <a:gd name="connsiteX8-1307" fmla="*/ 1941303 w 2896332"/>
              <a:gd name="connsiteY8-1308" fmla="*/ 293585 h 1871397"/>
              <a:gd name="connsiteX9-1309" fmla="*/ 1974640 w 2896332"/>
              <a:gd name="connsiteY9-1310" fmla="*/ 533402 h 1871397"/>
              <a:gd name="connsiteX10-1311" fmla="*/ 1973469 w 2896332"/>
              <a:gd name="connsiteY10-1312" fmla="*/ 784519 h 1871397"/>
              <a:gd name="connsiteX11-1313" fmla="*/ 1866010 w 2896332"/>
              <a:gd name="connsiteY11-1314" fmla="*/ 878218 h 1871397"/>
              <a:gd name="connsiteX12-1315" fmla="*/ 2733769 w 2896332"/>
              <a:gd name="connsiteY12-1316" fmla="*/ 1387129 h 1871397"/>
              <a:gd name="connsiteX13-1317" fmla="*/ 2694623 w 2896332"/>
              <a:gd name="connsiteY13-1318" fmla="*/ 1639703 h 1871397"/>
              <a:gd name="connsiteX14-1319" fmla="*/ 2385869 w 2896332"/>
              <a:gd name="connsiteY14-1320" fmla="*/ 1585623 h 1871397"/>
              <a:gd name="connsiteX15-1321" fmla="*/ 2074819 w 2896332"/>
              <a:gd name="connsiteY15-1322" fmla="*/ 1565782 h 1871397"/>
              <a:gd name="connsiteX16-1323" fmla="*/ 1739085 w 2896332"/>
              <a:gd name="connsiteY16-1324" fmla="*/ 1871397 h 1871397"/>
              <a:gd name="connsiteX17-1325" fmla="*/ 1648664 w 2896332"/>
              <a:gd name="connsiteY17-1326" fmla="*/ 1582137 h 1871397"/>
              <a:gd name="connsiteX18-1327" fmla="*/ 1376671 w 2896332"/>
              <a:gd name="connsiteY18-1328" fmla="*/ 1700306 h 1871397"/>
              <a:gd name="connsiteX19-1329" fmla="*/ 1415819 w 2896332"/>
              <a:gd name="connsiteY19-1330" fmla="*/ 1334933 h 1871397"/>
              <a:gd name="connsiteX20-1331" fmla="*/ 665501 w 2896332"/>
              <a:gd name="connsiteY20-1332" fmla="*/ 1276212 h 1871397"/>
              <a:gd name="connsiteX21-1333" fmla="*/ 0 w 2896332"/>
              <a:gd name="connsiteY21-1334" fmla="*/ 1126148 h 1871397"/>
              <a:gd name="connsiteX22-1335" fmla="*/ 13050 w 2896332"/>
              <a:gd name="connsiteY22-1336" fmla="*/ 284488 h 1871397"/>
              <a:gd name="connsiteX23-1337" fmla="*/ 1898646 w 2896332"/>
              <a:gd name="connsiteY23-1338" fmla="*/ 46 h 1871397"/>
              <a:gd name="connsiteX0-1339" fmla="*/ 2228186 w 2896332"/>
              <a:gd name="connsiteY0-1340" fmla="*/ 269861 h 1871397"/>
              <a:gd name="connsiteX1-1341" fmla="*/ 2655476 w 2896332"/>
              <a:gd name="connsiteY1-1342" fmla="*/ 584615 h 1871397"/>
              <a:gd name="connsiteX2-1343" fmla="*/ 2828170 w 2896332"/>
              <a:gd name="connsiteY2-1344" fmla="*/ 1010501 h 1871397"/>
              <a:gd name="connsiteX3-1345" fmla="*/ 2883834 w 2896332"/>
              <a:gd name="connsiteY3-1346" fmla="*/ 1308835 h 1871397"/>
              <a:gd name="connsiteX4-1347" fmla="*/ 2799743 w 2896332"/>
              <a:gd name="connsiteY4-1348" fmla="*/ 1672098 h 1871397"/>
              <a:gd name="connsiteX5-1349" fmla="*/ 2639923 w 2896332"/>
              <a:gd name="connsiteY5-1350" fmla="*/ 1156706 h 1871397"/>
              <a:gd name="connsiteX6-1351" fmla="*/ 2228186 w 2896332"/>
              <a:gd name="connsiteY6-1352" fmla="*/ 269861 h 1871397"/>
              <a:gd name="connsiteX7-1353" fmla="*/ 1898646 w 2896332"/>
              <a:gd name="connsiteY7-1354" fmla="*/ 46 h 1871397"/>
              <a:gd name="connsiteX8-1355" fmla="*/ 1941303 w 2896332"/>
              <a:gd name="connsiteY8-1356" fmla="*/ 293585 h 1871397"/>
              <a:gd name="connsiteX9-1357" fmla="*/ 1974640 w 2896332"/>
              <a:gd name="connsiteY9-1358" fmla="*/ 533402 h 1871397"/>
              <a:gd name="connsiteX10-1359" fmla="*/ 1973469 w 2896332"/>
              <a:gd name="connsiteY10-1360" fmla="*/ 784519 h 1871397"/>
              <a:gd name="connsiteX11-1361" fmla="*/ 1866010 w 2896332"/>
              <a:gd name="connsiteY11-1362" fmla="*/ 878218 h 1871397"/>
              <a:gd name="connsiteX12-1363" fmla="*/ 2733769 w 2896332"/>
              <a:gd name="connsiteY12-1364" fmla="*/ 1387129 h 1871397"/>
              <a:gd name="connsiteX13-1365" fmla="*/ 2694623 w 2896332"/>
              <a:gd name="connsiteY13-1366" fmla="*/ 1639703 h 1871397"/>
              <a:gd name="connsiteX14-1367" fmla="*/ 2385869 w 2896332"/>
              <a:gd name="connsiteY14-1368" fmla="*/ 1585623 h 1871397"/>
              <a:gd name="connsiteX15-1369" fmla="*/ 2074819 w 2896332"/>
              <a:gd name="connsiteY15-1370" fmla="*/ 1565782 h 1871397"/>
              <a:gd name="connsiteX16-1371" fmla="*/ 1739085 w 2896332"/>
              <a:gd name="connsiteY16-1372" fmla="*/ 1871397 h 1871397"/>
              <a:gd name="connsiteX17-1373" fmla="*/ 1648664 w 2896332"/>
              <a:gd name="connsiteY17-1374" fmla="*/ 1582137 h 1871397"/>
              <a:gd name="connsiteX18-1375" fmla="*/ 1376671 w 2896332"/>
              <a:gd name="connsiteY18-1376" fmla="*/ 1700306 h 1871397"/>
              <a:gd name="connsiteX19-1377" fmla="*/ 1415819 w 2896332"/>
              <a:gd name="connsiteY19-1378" fmla="*/ 1334933 h 1871397"/>
              <a:gd name="connsiteX20-1379" fmla="*/ 665501 w 2896332"/>
              <a:gd name="connsiteY20-1380" fmla="*/ 1276212 h 1871397"/>
              <a:gd name="connsiteX21-1381" fmla="*/ 0 w 2896332"/>
              <a:gd name="connsiteY21-1382" fmla="*/ 1126148 h 1871397"/>
              <a:gd name="connsiteX22-1383" fmla="*/ 13050 w 2896332"/>
              <a:gd name="connsiteY22-1384" fmla="*/ 284488 h 1871397"/>
              <a:gd name="connsiteX23-1385" fmla="*/ 1898646 w 2896332"/>
              <a:gd name="connsiteY23-1386" fmla="*/ 46 h 1871397"/>
              <a:gd name="connsiteX0-1387" fmla="*/ 2228186 w 2896332"/>
              <a:gd name="connsiteY0-1388" fmla="*/ 269861 h 1871397"/>
              <a:gd name="connsiteX1-1389" fmla="*/ 2655476 w 2896332"/>
              <a:gd name="connsiteY1-1390" fmla="*/ 584615 h 1871397"/>
              <a:gd name="connsiteX2-1391" fmla="*/ 2828170 w 2896332"/>
              <a:gd name="connsiteY2-1392" fmla="*/ 1010501 h 1871397"/>
              <a:gd name="connsiteX3-1393" fmla="*/ 2883834 w 2896332"/>
              <a:gd name="connsiteY3-1394" fmla="*/ 1308835 h 1871397"/>
              <a:gd name="connsiteX4-1395" fmla="*/ 2799743 w 2896332"/>
              <a:gd name="connsiteY4-1396" fmla="*/ 1672098 h 1871397"/>
              <a:gd name="connsiteX5-1397" fmla="*/ 2639923 w 2896332"/>
              <a:gd name="connsiteY5-1398" fmla="*/ 1156706 h 1871397"/>
              <a:gd name="connsiteX6-1399" fmla="*/ 2228186 w 2896332"/>
              <a:gd name="connsiteY6-1400" fmla="*/ 269861 h 1871397"/>
              <a:gd name="connsiteX7-1401" fmla="*/ 1898646 w 2896332"/>
              <a:gd name="connsiteY7-1402" fmla="*/ 46 h 1871397"/>
              <a:gd name="connsiteX8-1403" fmla="*/ 1941303 w 2896332"/>
              <a:gd name="connsiteY8-1404" fmla="*/ 293585 h 1871397"/>
              <a:gd name="connsiteX9-1405" fmla="*/ 1974640 w 2896332"/>
              <a:gd name="connsiteY9-1406" fmla="*/ 533402 h 1871397"/>
              <a:gd name="connsiteX10-1407" fmla="*/ 1973469 w 2896332"/>
              <a:gd name="connsiteY10-1408" fmla="*/ 784519 h 1871397"/>
              <a:gd name="connsiteX11-1409" fmla="*/ 1866010 w 2896332"/>
              <a:gd name="connsiteY11-1410" fmla="*/ 878218 h 1871397"/>
              <a:gd name="connsiteX12-1411" fmla="*/ 2733769 w 2896332"/>
              <a:gd name="connsiteY12-1412" fmla="*/ 1387129 h 1871397"/>
              <a:gd name="connsiteX13-1413" fmla="*/ 2694623 w 2896332"/>
              <a:gd name="connsiteY13-1414" fmla="*/ 1639703 h 1871397"/>
              <a:gd name="connsiteX14-1415" fmla="*/ 2385869 w 2896332"/>
              <a:gd name="connsiteY14-1416" fmla="*/ 1585623 h 1871397"/>
              <a:gd name="connsiteX15-1417" fmla="*/ 2074819 w 2896332"/>
              <a:gd name="connsiteY15-1418" fmla="*/ 1565782 h 1871397"/>
              <a:gd name="connsiteX16-1419" fmla="*/ 1739085 w 2896332"/>
              <a:gd name="connsiteY16-1420" fmla="*/ 1871397 h 1871397"/>
              <a:gd name="connsiteX17-1421" fmla="*/ 1648664 w 2896332"/>
              <a:gd name="connsiteY17-1422" fmla="*/ 1582137 h 1871397"/>
              <a:gd name="connsiteX18-1423" fmla="*/ 1376671 w 2896332"/>
              <a:gd name="connsiteY18-1424" fmla="*/ 1700306 h 1871397"/>
              <a:gd name="connsiteX19-1425" fmla="*/ 1415819 w 2896332"/>
              <a:gd name="connsiteY19-1426" fmla="*/ 1334933 h 1871397"/>
              <a:gd name="connsiteX20-1427" fmla="*/ 665501 w 2896332"/>
              <a:gd name="connsiteY20-1428" fmla="*/ 1276212 h 1871397"/>
              <a:gd name="connsiteX21-1429" fmla="*/ 0 w 2896332"/>
              <a:gd name="connsiteY21-1430" fmla="*/ 1126148 h 1871397"/>
              <a:gd name="connsiteX22-1431" fmla="*/ 13050 w 2896332"/>
              <a:gd name="connsiteY22-1432" fmla="*/ 284488 h 1871397"/>
              <a:gd name="connsiteX23-1433" fmla="*/ 1898646 w 2896332"/>
              <a:gd name="connsiteY23-1434" fmla="*/ 46 h 1871397"/>
              <a:gd name="connsiteX0-1435" fmla="*/ 2228186 w 2896332"/>
              <a:gd name="connsiteY0-1436" fmla="*/ 269861 h 1871397"/>
              <a:gd name="connsiteX1-1437" fmla="*/ 2655476 w 2896332"/>
              <a:gd name="connsiteY1-1438" fmla="*/ 584615 h 1871397"/>
              <a:gd name="connsiteX2-1439" fmla="*/ 2828170 w 2896332"/>
              <a:gd name="connsiteY2-1440" fmla="*/ 1010501 h 1871397"/>
              <a:gd name="connsiteX3-1441" fmla="*/ 2883834 w 2896332"/>
              <a:gd name="connsiteY3-1442" fmla="*/ 1308835 h 1871397"/>
              <a:gd name="connsiteX4-1443" fmla="*/ 2799743 w 2896332"/>
              <a:gd name="connsiteY4-1444" fmla="*/ 1672098 h 1871397"/>
              <a:gd name="connsiteX5-1445" fmla="*/ 2651069 w 2896332"/>
              <a:gd name="connsiteY5-1446" fmla="*/ 1156706 h 1871397"/>
              <a:gd name="connsiteX6-1447" fmla="*/ 2228186 w 2896332"/>
              <a:gd name="connsiteY6-1448" fmla="*/ 269861 h 1871397"/>
              <a:gd name="connsiteX7-1449" fmla="*/ 1898646 w 2896332"/>
              <a:gd name="connsiteY7-1450" fmla="*/ 46 h 1871397"/>
              <a:gd name="connsiteX8-1451" fmla="*/ 1941303 w 2896332"/>
              <a:gd name="connsiteY8-1452" fmla="*/ 293585 h 1871397"/>
              <a:gd name="connsiteX9-1453" fmla="*/ 1974640 w 2896332"/>
              <a:gd name="connsiteY9-1454" fmla="*/ 533402 h 1871397"/>
              <a:gd name="connsiteX10-1455" fmla="*/ 1973469 w 2896332"/>
              <a:gd name="connsiteY10-1456" fmla="*/ 784519 h 1871397"/>
              <a:gd name="connsiteX11-1457" fmla="*/ 1866010 w 2896332"/>
              <a:gd name="connsiteY11-1458" fmla="*/ 878218 h 1871397"/>
              <a:gd name="connsiteX12-1459" fmla="*/ 2733769 w 2896332"/>
              <a:gd name="connsiteY12-1460" fmla="*/ 1387129 h 1871397"/>
              <a:gd name="connsiteX13-1461" fmla="*/ 2694623 w 2896332"/>
              <a:gd name="connsiteY13-1462" fmla="*/ 1639703 h 1871397"/>
              <a:gd name="connsiteX14-1463" fmla="*/ 2385869 w 2896332"/>
              <a:gd name="connsiteY14-1464" fmla="*/ 1585623 h 1871397"/>
              <a:gd name="connsiteX15-1465" fmla="*/ 2074819 w 2896332"/>
              <a:gd name="connsiteY15-1466" fmla="*/ 1565782 h 1871397"/>
              <a:gd name="connsiteX16-1467" fmla="*/ 1739085 w 2896332"/>
              <a:gd name="connsiteY16-1468" fmla="*/ 1871397 h 1871397"/>
              <a:gd name="connsiteX17-1469" fmla="*/ 1648664 w 2896332"/>
              <a:gd name="connsiteY17-1470" fmla="*/ 1582137 h 1871397"/>
              <a:gd name="connsiteX18-1471" fmla="*/ 1376671 w 2896332"/>
              <a:gd name="connsiteY18-1472" fmla="*/ 1700306 h 1871397"/>
              <a:gd name="connsiteX19-1473" fmla="*/ 1415819 w 2896332"/>
              <a:gd name="connsiteY19-1474" fmla="*/ 1334933 h 1871397"/>
              <a:gd name="connsiteX20-1475" fmla="*/ 665501 w 2896332"/>
              <a:gd name="connsiteY20-1476" fmla="*/ 1276212 h 1871397"/>
              <a:gd name="connsiteX21-1477" fmla="*/ 0 w 2896332"/>
              <a:gd name="connsiteY21-1478" fmla="*/ 1126148 h 1871397"/>
              <a:gd name="connsiteX22-1479" fmla="*/ 13050 w 2896332"/>
              <a:gd name="connsiteY22-1480" fmla="*/ 284488 h 1871397"/>
              <a:gd name="connsiteX23-1481" fmla="*/ 1898646 w 2896332"/>
              <a:gd name="connsiteY23-1482" fmla="*/ 46 h 1871397"/>
              <a:gd name="connsiteX0-1483" fmla="*/ 2228186 w 2896332"/>
              <a:gd name="connsiteY0-1484" fmla="*/ 269861 h 1871397"/>
              <a:gd name="connsiteX1-1485" fmla="*/ 2655476 w 2896332"/>
              <a:gd name="connsiteY1-1486" fmla="*/ 584615 h 1871397"/>
              <a:gd name="connsiteX2-1487" fmla="*/ 2828170 w 2896332"/>
              <a:gd name="connsiteY2-1488" fmla="*/ 1010501 h 1871397"/>
              <a:gd name="connsiteX3-1489" fmla="*/ 2883834 w 2896332"/>
              <a:gd name="connsiteY3-1490" fmla="*/ 1308835 h 1871397"/>
              <a:gd name="connsiteX4-1491" fmla="*/ 2799743 w 2896332"/>
              <a:gd name="connsiteY4-1492" fmla="*/ 1672098 h 1871397"/>
              <a:gd name="connsiteX5-1493" fmla="*/ 2651069 w 2896332"/>
              <a:gd name="connsiteY5-1494" fmla="*/ 1156706 h 1871397"/>
              <a:gd name="connsiteX6-1495" fmla="*/ 2228186 w 2896332"/>
              <a:gd name="connsiteY6-1496" fmla="*/ 269861 h 1871397"/>
              <a:gd name="connsiteX7-1497" fmla="*/ 1898646 w 2896332"/>
              <a:gd name="connsiteY7-1498" fmla="*/ 46 h 1871397"/>
              <a:gd name="connsiteX8-1499" fmla="*/ 1941303 w 2896332"/>
              <a:gd name="connsiteY8-1500" fmla="*/ 293585 h 1871397"/>
              <a:gd name="connsiteX9-1501" fmla="*/ 1974640 w 2896332"/>
              <a:gd name="connsiteY9-1502" fmla="*/ 533402 h 1871397"/>
              <a:gd name="connsiteX10-1503" fmla="*/ 1973469 w 2896332"/>
              <a:gd name="connsiteY10-1504" fmla="*/ 784519 h 1871397"/>
              <a:gd name="connsiteX11-1505" fmla="*/ 1866010 w 2896332"/>
              <a:gd name="connsiteY11-1506" fmla="*/ 878218 h 1871397"/>
              <a:gd name="connsiteX12-1507" fmla="*/ 2733769 w 2896332"/>
              <a:gd name="connsiteY12-1508" fmla="*/ 1387129 h 1871397"/>
              <a:gd name="connsiteX13-1509" fmla="*/ 2694623 w 2896332"/>
              <a:gd name="connsiteY13-1510" fmla="*/ 1639703 h 1871397"/>
              <a:gd name="connsiteX14-1511" fmla="*/ 2385869 w 2896332"/>
              <a:gd name="connsiteY14-1512" fmla="*/ 1585623 h 1871397"/>
              <a:gd name="connsiteX15-1513" fmla="*/ 2074819 w 2896332"/>
              <a:gd name="connsiteY15-1514" fmla="*/ 1565782 h 1871397"/>
              <a:gd name="connsiteX16-1515" fmla="*/ 1739085 w 2896332"/>
              <a:gd name="connsiteY16-1516" fmla="*/ 1871397 h 1871397"/>
              <a:gd name="connsiteX17-1517" fmla="*/ 1648664 w 2896332"/>
              <a:gd name="connsiteY17-1518" fmla="*/ 1582137 h 1871397"/>
              <a:gd name="connsiteX18-1519" fmla="*/ 1376671 w 2896332"/>
              <a:gd name="connsiteY18-1520" fmla="*/ 1700306 h 1871397"/>
              <a:gd name="connsiteX19-1521" fmla="*/ 1415819 w 2896332"/>
              <a:gd name="connsiteY19-1522" fmla="*/ 1334933 h 1871397"/>
              <a:gd name="connsiteX20-1523" fmla="*/ 665501 w 2896332"/>
              <a:gd name="connsiteY20-1524" fmla="*/ 1276212 h 1871397"/>
              <a:gd name="connsiteX21-1525" fmla="*/ 0 w 2896332"/>
              <a:gd name="connsiteY21-1526" fmla="*/ 1126148 h 1871397"/>
              <a:gd name="connsiteX22-1527" fmla="*/ 13050 w 2896332"/>
              <a:gd name="connsiteY22-1528" fmla="*/ 284488 h 1871397"/>
              <a:gd name="connsiteX23-1529" fmla="*/ 1898646 w 2896332"/>
              <a:gd name="connsiteY23-1530" fmla="*/ 46 h 1871397"/>
              <a:gd name="connsiteX0-1531" fmla="*/ 2209609 w 2896332"/>
              <a:gd name="connsiteY0-1532" fmla="*/ 251285 h 1871397"/>
              <a:gd name="connsiteX1-1533" fmla="*/ 2655476 w 2896332"/>
              <a:gd name="connsiteY1-1534" fmla="*/ 584615 h 1871397"/>
              <a:gd name="connsiteX2-1535" fmla="*/ 2828170 w 2896332"/>
              <a:gd name="connsiteY2-1536" fmla="*/ 1010501 h 1871397"/>
              <a:gd name="connsiteX3-1537" fmla="*/ 2883834 w 2896332"/>
              <a:gd name="connsiteY3-1538" fmla="*/ 1308835 h 1871397"/>
              <a:gd name="connsiteX4-1539" fmla="*/ 2799743 w 2896332"/>
              <a:gd name="connsiteY4-1540" fmla="*/ 1672098 h 1871397"/>
              <a:gd name="connsiteX5-1541" fmla="*/ 2651069 w 2896332"/>
              <a:gd name="connsiteY5-1542" fmla="*/ 1156706 h 1871397"/>
              <a:gd name="connsiteX6-1543" fmla="*/ 2209609 w 2896332"/>
              <a:gd name="connsiteY6-1544" fmla="*/ 251285 h 1871397"/>
              <a:gd name="connsiteX7-1545" fmla="*/ 1898646 w 2896332"/>
              <a:gd name="connsiteY7-1546" fmla="*/ 46 h 1871397"/>
              <a:gd name="connsiteX8-1547" fmla="*/ 1941303 w 2896332"/>
              <a:gd name="connsiteY8-1548" fmla="*/ 293585 h 1871397"/>
              <a:gd name="connsiteX9-1549" fmla="*/ 1974640 w 2896332"/>
              <a:gd name="connsiteY9-1550" fmla="*/ 533402 h 1871397"/>
              <a:gd name="connsiteX10-1551" fmla="*/ 1973469 w 2896332"/>
              <a:gd name="connsiteY10-1552" fmla="*/ 784519 h 1871397"/>
              <a:gd name="connsiteX11-1553" fmla="*/ 1866010 w 2896332"/>
              <a:gd name="connsiteY11-1554" fmla="*/ 878218 h 1871397"/>
              <a:gd name="connsiteX12-1555" fmla="*/ 2733769 w 2896332"/>
              <a:gd name="connsiteY12-1556" fmla="*/ 1387129 h 1871397"/>
              <a:gd name="connsiteX13-1557" fmla="*/ 2694623 w 2896332"/>
              <a:gd name="connsiteY13-1558" fmla="*/ 1639703 h 1871397"/>
              <a:gd name="connsiteX14-1559" fmla="*/ 2385869 w 2896332"/>
              <a:gd name="connsiteY14-1560" fmla="*/ 1585623 h 1871397"/>
              <a:gd name="connsiteX15-1561" fmla="*/ 2074819 w 2896332"/>
              <a:gd name="connsiteY15-1562" fmla="*/ 1565782 h 1871397"/>
              <a:gd name="connsiteX16-1563" fmla="*/ 1739085 w 2896332"/>
              <a:gd name="connsiteY16-1564" fmla="*/ 1871397 h 1871397"/>
              <a:gd name="connsiteX17-1565" fmla="*/ 1648664 w 2896332"/>
              <a:gd name="connsiteY17-1566" fmla="*/ 1582137 h 1871397"/>
              <a:gd name="connsiteX18-1567" fmla="*/ 1376671 w 2896332"/>
              <a:gd name="connsiteY18-1568" fmla="*/ 1700306 h 1871397"/>
              <a:gd name="connsiteX19-1569" fmla="*/ 1415819 w 2896332"/>
              <a:gd name="connsiteY19-1570" fmla="*/ 1334933 h 1871397"/>
              <a:gd name="connsiteX20-1571" fmla="*/ 665501 w 2896332"/>
              <a:gd name="connsiteY20-1572" fmla="*/ 1276212 h 1871397"/>
              <a:gd name="connsiteX21-1573" fmla="*/ 0 w 2896332"/>
              <a:gd name="connsiteY21-1574" fmla="*/ 1126148 h 1871397"/>
              <a:gd name="connsiteX22-1575" fmla="*/ 13050 w 2896332"/>
              <a:gd name="connsiteY22-1576" fmla="*/ 284488 h 1871397"/>
              <a:gd name="connsiteX23-1577" fmla="*/ 1898646 w 2896332"/>
              <a:gd name="connsiteY23-1578" fmla="*/ 46 h 1871397"/>
              <a:gd name="connsiteX0-1579" fmla="*/ 2209609 w 2894163"/>
              <a:gd name="connsiteY0-1580" fmla="*/ 251285 h 1871397"/>
              <a:gd name="connsiteX1-1581" fmla="*/ 2655476 w 2894163"/>
              <a:gd name="connsiteY1-1582" fmla="*/ 584615 h 1871397"/>
              <a:gd name="connsiteX2-1583" fmla="*/ 2828170 w 2894163"/>
              <a:gd name="connsiteY2-1584" fmla="*/ 1010501 h 1871397"/>
              <a:gd name="connsiteX3-1585" fmla="*/ 2883834 w 2894163"/>
              <a:gd name="connsiteY3-1586" fmla="*/ 1308835 h 1871397"/>
              <a:gd name="connsiteX4-1587" fmla="*/ 2792313 w 2894163"/>
              <a:gd name="connsiteY4-1588" fmla="*/ 1690675 h 1871397"/>
              <a:gd name="connsiteX5-1589" fmla="*/ 2651069 w 2894163"/>
              <a:gd name="connsiteY5-1590" fmla="*/ 1156706 h 1871397"/>
              <a:gd name="connsiteX6-1591" fmla="*/ 2209609 w 2894163"/>
              <a:gd name="connsiteY6-1592" fmla="*/ 251285 h 1871397"/>
              <a:gd name="connsiteX7-1593" fmla="*/ 1898646 w 2894163"/>
              <a:gd name="connsiteY7-1594" fmla="*/ 46 h 1871397"/>
              <a:gd name="connsiteX8-1595" fmla="*/ 1941303 w 2894163"/>
              <a:gd name="connsiteY8-1596" fmla="*/ 293585 h 1871397"/>
              <a:gd name="connsiteX9-1597" fmla="*/ 1974640 w 2894163"/>
              <a:gd name="connsiteY9-1598" fmla="*/ 533402 h 1871397"/>
              <a:gd name="connsiteX10-1599" fmla="*/ 1973469 w 2894163"/>
              <a:gd name="connsiteY10-1600" fmla="*/ 784519 h 1871397"/>
              <a:gd name="connsiteX11-1601" fmla="*/ 1866010 w 2894163"/>
              <a:gd name="connsiteY11-1602" fmla="*/ 878218 h 1871397"/>
              <a:gd name="connsiteX12-1603" fmla="*/ 2733769 w 2894163"/>
              <a:gd name="connsiteY12-1604" fmla="*/ 1387129 h 1871397"/>
              <a:gd name="connsiteX13-1605" fmla="*/ 2694623 w 2894163"/>
              <a:gd name="connsiteY13-1606" fmla="*/ 1639703 h 1871397"/>
              <a:gd name="connsiteX14-1607" fmla="*/ 2385869 w 2894163"/>
              <a:gd name="connsiteY14-1608" fmla="*/ 1585623 h 1871397"/>
              <a:gd name="connsiteX15-1609" fmla="*/ 2074819 w 2894163"/>
              <a:gd name="connsiteY15-1610" fmla="*/ 1565782 h 1871397"/>
              <a:gd name="connsiteX16-1611" fmla="*/ 1739085 w 2894163"/>
              <a:gd name="connsiteY16-1612" fmla="*/ 1871397 h 1871397"/>
              <a:gd name="connsiteX17-1613" fmla="*/ 1648664 w 2894163"/>
              <a:gd name="connsiteY17-1614" fmla="*/ 1582137 h 1871397"/>
              <a:gd name="connsiteX18-1615" fmla="*/ 1376671 w 2894163"/>
              <a:gd name="connsiteY18-1616" fmla="*/ 1700306 h 1871397"/>
              <a:gd name="connsiteX19-1617" fmla="*/ 1415819 w 2894163"/>
              <a:gd name="connsiteY19-1618" fmla="*/ 1334933 h 1871397"/>
              <a:gd name="connsiteX20-1619" fmla="*/ 665501 w 2894163"/>
              <a:gd name="connsiteY20-1620" fmla="*/ 1276212 h 1871397"/>
              <a:gd name="connsiteX21-1621" fmla="*/ 0 w 2894163"/>
              <a:gd name="connsiteY21-1622" fmla="*/ 1126148 h 1871397"/>
              <a:gd name="connsiteX22-1623" fmla="*/ 13050 w 2894163"/>
              <a:gd name="connsiteY22-1624" fmla="*/ 284488 h 1871397"/>
              <a:gd name="connsiteX23-1625" fmla="*/ 1898646 w 2894163"/>
              <a:gd name="connsiteY23-1626" fmla="*/ 46 h 1871397"/>
              <a:gd name="connsiteX0-1627" fmla="*/ 2209609 w 2914477"/>
              <a:gd name="connsiteY0-1628" fmla="*/ 251285 h 1871397"/>
              <a:gd name="connsiteX1-1629" fmla="*/ 2655476 w 2914477"/>
              <a:gd name="connsiteY1-1630" fmla="*/ 584615 h 1871397"/>
              <a:gd name="connsiteX2-1631" fmla="*/ 2828170 w 2914477"/>
              <a:gd name="connsiteY2-1632" fmla="*/ 1010501 h 1871397"/>
              <a:gd name="connsiteX3-1633" fmla="*/ 2883834 w 2914477"/>
              <a:gd name="connsiteY3-1634" fmla="*/ 1308835 h 1871397"/>
              <a:gd name="connsiteX4-1635" fmla="*/ 2840612 w 2914477"/>
              <a:gd name="connsiteY4-1636" fmla="*/ 1564355 h 1871397"/>
              <a:gd name="connsiteX5-1637" fmla="*/ 2651069 w 2914477"/>
              <a:gd name="connsiteY5-1638" fmla="*/ 1156706 h 1871397"/>
              <a:gd name="connsiteX6-1639" fmla="*/ 2209609 w 2914477"/>
              <a:gd name="connsiteY6-1640" fmla="*/ 251285 h 1871397"/>
              <a:gd name="connsiteX7-1641" fmla="*/ 1898646 w 2914477"/>
              <a:gd name="connsiteY7-1642" fmla="*/ 46 h 1871397"/>
              <a:gd name="connsiteX8-1643" fmla="*/ 1941303 w 2914477"/>
              <a:gd name="connsiteY8-1644" fmla="*/ 293585 h 1871397"/>
              <a:gd name="connsiteX9-1645" fmla="*/ 1974640 w 2914477"/>
              <a:gd name="connsiteY9-1646" fmla="*/ 533402 h 1871397"/>
              <a:gd name="connsiteX10-1647" fmla="*/ 1973469 w 2914477"/>
              <a:gd name="connsiteY10-1648" fmla="*/ 784519 h 1871397"/>
              <a:gd name="connsiteX11-1649" fmla="*/ 1866010 w 2914477"/>
              <a:gd name="connsiteY11-1650" fmla="*/ 878218 h 1871397"/>
              <a:gd name="connsiteX12-1651" fmla="*/ 2733769 w 2914477"/>
              <a:gd name="connsiteY12-1652" fmla="*/ 1387129 h 1871397"/>
              <a:gd name="connsiteX13-1653" fmla="*/ 2694623 w 2914477"/>
              <a:gd name="connsiteY13-1654" fmla="*/ 1639703 h 1871397"/>
              <a:gd name="connsiteX14-1655" fmla="*/ 2385869 w 2914477"/>
              <a:gd name="connsiteY14-1656" fmla="*/ 1585623 h 1871397"/>
              <a:gd name="connsiteX15-1657" fmla="*/ 2074819 w 2914477"/>
              <a:gd name="connsiteY15-1658" fmla="*/ 1565782 h 1871397"/>
              <a:gd name="connsiteX16-1659" fmla="*/ 1739085 w 2914477"/>
              <a:gd name="connsiteY16-1660" fmla="*/ 1871397 h 1871397"/>
              <a:gd name="connsiteX17-1661" fmla="*/ 1648664 w 2914477"/>
              <a:gd name="connsiteY17-1662" fmla="*/ 1582137 h 1871397"/>
              <a:gd name="connsiteX18-1663" fmla="*/ 1376671 w 2914477"/>
              <a:gd name="connsiteY18-1664" fmla="*/ 1700306 h 1871397"/>
              <a:gd name="connsiteX19-1665" fmla="*/ 1415819 w 2914477"/>
              <a:gd name="connsiteY19-1666" fmla="*/ 1334933 h 1871397"/>
              <a:gd name="connsiteX20-1667" fmla="*/ 665501 w 2914477"/>
              <a:gd name="connsiteY20-1668" fmla="*/ 1276212 h 1871397"/>
              <a:gd name="connsiteX21-1669" fmla="*/ 0 w 2914477"/>
              <a:gd name="connsiteY21-1670" fmla="*/ 1126148 h 1871397"/>
              <a:gd name="connsiteX22-1671" fmla="*/ 13050 w 2914477"/>
              <a:gd name="connsiteY22-1672" fmla="*/ 284488 h 1871397"/>
              <a:gd name="connsiteX23-1673" fmla="*/ 1898646 w 2914477"/>
              <a:gd name="connsiteY23-1674" fmla="*/ 46 h 1871397"/>
              <a:gd name="connsiteX0-1675" fmla="*/ 2209609 w 2914477"/>
              <a:gd name="connsiteY0-1676" fmla="*/ 251285 h 1871397"/>
              <a:gd name="connsiteX1-1677" fmla="*/ 2655476 w 2914477"/>
              <a:gd name="connsiteY1-1678" fmla="*/ 584615 h 1871397"/>
              <a:gd name="connsiteX2-1679" fmla="*/ 2828170 w 2914477"/>
              <a:gd name="connsiteY2-1680" fmla="*/ 1010501 h 1871397"/>
              <a:gd name="connsiteX3-1681" fmla="*/ 2883834 w 2914477"/>
              <a:gd name="connsiteY3-1682" fmla="*/ 1308835 h 1871397"/>
              <a:gd name="connsiteX4-1683" fmla="*/ 2840612 w 2914477"/>
              <a:gd name="connsiteY4-1684" fmla="*/ 1564355 h 1871397"/>
              <a:gd name="connsiteX5-1685" fmla="*/ 2651069 w 2914477"/>
              <a:gd name="connsiteY5-1686" fmla="*/ 1156706 h 1871397"/>
              <a:gd name="connsiteX6-1687" fmla="*/ 2209609 w 2914477"/>
              <a:gd name="connsiteY6-1688" fmla="*/ 251285 h 1871397"/>
              <a:gd name="connsiteX7-1689" fmla="*/ 1898646 w 2914477"/>
              <a:gd name="connsiteY7-1690" fmla="*/ 46 h 1871397"/>
              <a:gd name="connsiteX8-1691" fmla="*/ 1941303 w 2914477"/>
              <a:gd name="connsiteY8-1692" fmla="*/ 293585 h 1871397"/>
              <a:gd name="connsiteX9-1693" fmla="*/ 1974640 w 2914477"/>
              <a:gd name="connsiteY9-1694" fmla="*/ 533402 h 1871397"/>
              <a:gd name="connsiteX10-1695" fmla="*/ 1973469 w 2914477"/>
              <a:gd name="connsiteY10-1696" fmla="*/ 784519 h 1871397"/>
              <a:gd name="connsiteX11-1697" fmla="*/ 1866010 w 2914477"/>
              <a:gd name="connsiteY11-1698" fmla="*/ 878218 h 1871397"/>
              <a:gd name="connsiteX12-1699" fmla="*/ 2733769 w 2914477"/>
              <a:gd name="connsiteY12-1700" fmla="*/ 1387129 h 1871397"/>
              <a:gd name="connsiteX13-1701" fmla="*/ 2694623 w 2914477"/>
              <a:gd name="connsiteY13-1702" fmla="*/ 1639703 h 1871397"/>
              <a:gd name="connsiteX14-1703" fmla="*/ 2385869 w 2914477"/>
              <a:gd name="connsiteY14-1704" fmla="*/ 1585623 h 1871397"/>
              <a:gd name="connsiteX15-1705" fmla="*/ 2074819 w 2914477"/>
              <a:gd name="connsiteY15-1706" fmla="*/ 1565782 h 1871397"/>
              <a:gd name="connsiteX16-1707" fmla="*/ 1739085 w 2914477"/>
              <a:gd name="connsiteY16-1708" fmla="*/ 1871397 h 1871397"/>
              <a:gd name="connsiteX17-1709" fmla="*/ 1648664 w 2914477"/>
              <a:gd name="connsiteY17-1710" fmla="*/ 1582137 h 1871397"/>
              <a:gd name="connsiteX18-1711" fmla="*/ 1376671 w 2914477"/>
              <a:gd name="connsiteY18-1712" fmla="*/ 1700306 h 1871397"/>
              <a:gd name="connsiteX19-1713" fmla="*/ 1415819 w 2914477"/>
              <a:gd name="connsiteY19-1714" fmla="*/ 1334933 h 1871397"/>
              <a:gd name="connsiteX20-1715" fmla="*/ 665501 w 2914477"/>
              <a:gd name="connsiteY20-1716" fmla="*/ 1276212 h 1871397"/>
              <a:gd name="connsiteX21-1717" fmla="*/ 0 w 2914477"/>
              <a:gd name="connsiteY21-1718" fmla="*/ 1126148 h 1871397"/>
              <a:gd name="connsiteX22-1719" fmla="*/ 13050 w 2914477"/>
              <a:gd name="connsiteY22-1720" fmla="*/ 284488 h 1871397"/>
              <a:gd name="connsiteX23-1721" fmla="*/ 1898646 w 2914477"/>
              <a:gd name="connsiteY23-1722" fmla="*/ 46 h 1871397"/>
              <a:gd name="connsiteX0-1723" fmla="*/ 2209609 w 2889213"/>
              <a:gd name="connsiteY0-1724" fmla="*/ 251285 h 1871397"/>
              <a:gd name="connsiteX1-1725" fmla="*/ 2655476 w 2889213"/>
              <a:gd name="connsiteY1-1726" fmla="*/ 584615 h 1871397"/>
              <a:gd name="connsiteX2-1727" fmla="*/ 2828170 w 2889213"/>
              <a:gd name="connsiteY2-1728" fmla="*/ 1010501 h 1871397"/>
              <a:gd name="connsiteX3-1729" fmla="*/ 2883834 w 2889213"/>
              <a:gd name="connsiteY3-1730" fmla="*/ 1308835 h 1871397"/>
              <a:gd name="connsiteX4-1731" fmla="*/ 2840612 w 2889213"/>
              <a:gd name="connsiteY4-1732" fmla="*/ 1564355 h 1871397"/>
              <a:gd name="connsiteX5-1733" fmla="*/ 2651069 w 2889213"/>
              <a:gd name="connsiteY5-1734" fmla="*/ 1156706 h 1871397"/>
              <a:gd name="connsiteX6-1735" fmla="*/ 2209609 w 2889213"/>
              <a:gd name="connsiteY6-1736" fmla="*/ 251285 h 1871397"/>
              <a:gd name="connsiteX7-1737" fmla="*/ 1898646 w 2889213"/>
              <a:gd name="connsiteY7-1738" fmla="*/ 46 h 1871397"/>
              <a:gd name="connsiteX8-1739" fmla="*/ 1941303 w 2889213"/>
              <a:gd name="connsiteY8-1740" fmla="*/ 293585 h 1871397"/>
              <a:gd name="connsiteX9-1741" fmla="*/ 1974640 w 2889213"/>
              <a:gd name="connsiteY9-1742" fmla="*/ 533402 h 1871397"/>
              <a:gd name="connsiteX10-1743" fmla="*/ 1973469 w 2889213"/>
              <a:gd name="connsiteY10-1744" fmla="*/ 784519 h 1871397"/>
              <a:gd name="connsiteX11-1745" fmla="*/ 1866010 w 2889213"/>
              <a:gd name="connsiteY11-1746" fmla="*/ 878218 h 1871397"/>
              <a:gd name="connsiteX12-1747" fmla="*/ 2733769 w 2889213"/>
              <a:gd name="connsiteY12-1748" fmla="*/ 1387129 h 1871397"/>
              <a:gd name="connsiteX13-1749" fmla="*/ 2694623 w 2889213"/>
              <a:gd name="connsiteY13-1750" fmla="*/ 1639703 h 1871397"/>
              <a:gd name="connsiteX14-1751" fmla="*/ 2385869 w 2889213"/>
              <a:gd name="connsiteY14-1752" fmla="*/ 1585623 h 1871397"/>
              <a:gd name="connsiteX15-1753" fmla="*/ 2074819 w 2889213"/>
              <a:gd name="connsiteY15-1754" fmla="*/ 1565782 h 1871397"/>
              <a:gd name="connsiteX16-1755" fmla="*/ 1739085 w 2889213"/>
              <a:gd name="connsiteY16-1756" fmla="*/ 1871397 h 1871397"/>
              <a:gd name="connsiteX17-1757" fmla="*/ 1648664 w 2889213"/>
              <a:gd name="connsiteY17-1758" fmla="*/ 1582137 h 1871397"/>
              <a:gd name="connsiteX18-1759" fmla="*/ 1376671 w 2889213"/>
              <a:gd name="connsiteY18-1760" fmla="*/ 1700306 h 1871397"/>
              <a:gd name="connsiteX19-1761" fmla="*/ 1415819 w 2889213"/>
              <a:gd name="connsiteY19-1762" fmla="*/ 1334933 h 1871397"/>
              <a:gd name="connsiteX20-1763" fmla="*/ 665501 w 2889213"/>
              <a:gd name="connsiteY20-1764" fmla="*/ 1276212 h 1871397"/>
              <a:gd name="connsiteX21-1765" fmla="*/ 0 w 2889213"/>
              <a:gd name="connsiteY21-1766" fmla="*/ 1126148 h 1871397"/>
              <a:gd name="connsiteX22-1767" fmla="*/ 13050 w 2889213"/>
              <a:gd name="connsiteY22-1768" fmla="*/ 284488 h 1871397"/>
              <a:gd name="connsiteX23-1769" fmla="*/ 1898646 w 2889213"/>
              <a:gd name="connsiteY23-1770" fmla="*/ 46 h 1871397"/>
              <a:gd name="connsiteX0-1771" fmla="*/ 2209609 w 2889213"/>
              <a:gd name="connsiteY0-1772" fmla="*/ 251285 h 1871397"/>
              <a:gd name="connsiteX1-1773" fmla="*/ 2655476 w 2889213"/>
              <a:gd name="connsiteY1-1774" fmla="*/ 584615 h 1871397"/>
              <a:gd name="connsiteX2-1775" fmla="*/ 2828170 w 2889213"/>
              <a:gd name="connsiteY2-1776" fmla="*/ 1010501 h 1871397"/>
              <a:gd name="connsiteX3-1777" fmla="*/ 2883834 w 2889213"/>
              <a:gd name="connsiteY3-1778" fmla="*/ 1308835 h 1871397"/>
              <a:gd name="connsiteX4-1779" fmla="*/ 2840612 w 2889213"/>
              <a:gd name="connsiteY4-1780" fmla="*/ 1564355 h 1871397"/>
              <a:gd name="connsiteX5-1781" fmla="*/ 2632493 w 2889213"/>
              <a:gd name="connsiteY5-1782" fmla="*/ 1175282 h 1871397"/>
              <a:gd name="connsiteX6-1783" fmla="*/ 2209609 w 2889213"/>
              <a:gd name="connsiteY6-1784" fmla="*/ 251285 h 1871397"/>
              <a:gd name="connsiteX7-1785" fmla="*/ 1898646 w 2889213"/>
              <a:gd name="connsiteY7-1786" fmla="*/ 46 h 1871397"/>
              <a:gd name="connsiteX8-1787" fmla="*/ 1941303 w 2889213"/>
              <a:gd name="connsiteY8-1788" fmla="*/ 293585 h 1871397"/>
              <a:gd name="connsiteX9-1789" fmla="*/ 1974640 w 2889213"/>
              <a:gd name="connsiteY9-1790" fmla="*/ 533402 h 1871397"/>
              <a:gd name="connsiteX10-1791" fmla="*/ 1973469 w 2889213"/>
              <a:gd name="connsiteY10-1792" fmla="*/ 784519 h 1871397"/>
              <a:gd name="connsiteX11-1793" fmla="*/ 1866010 w 2889213"/>
              <a:gd name="connsiteY11-1794" fmla="*/ 878218 h 1871397"/>
              <a:gd name="connsiteX12-1795" fmla="*/ 2733769 w 2889213"/>
              <a:gd name="connsiteY12-1796" fmla="*/ 1387129 h 1871397"/>
              <a:gd name="connsiteX13-1797" fmla="*/ 2694623 w 2889213"/>
              <a:gd name="connsiteY13-1798" fmla="*/ 1639703 h 1871397"/>
              <a:gd name="connsiteX14-1799" fmla="*/ 2385869 w 2889213"/>
              <a:gd name="connsiteY14-1800" fmla="*/ 1585623 h 1871397"/>
              <a:gd name="connsiteX15-1801" fmla="*/ 2074819 w 2889213"/>
              <a:gd name="connsiteY15-1802" fmla="*/ 1565782 h 1871397"/>
              <a:gd name="connsiteX16-1803" fmla="*/ 1739085 w 2889213"/>
              <a:gd name="connsiteY16-1804" fmla="*/ 1871397 h 1871397"/>
              <a:gd name="connsiteX17-1805" fmla="*/ 1648664 w 2889213"/>
              <a:gd name="connsiteY17-1806" fmla="*/ 1582137 h 1871397"/>
              <a:gd name="connsiteX18-1807" fmla="*/ 1376671 w 2889213"/>
              <a:gd name="connsiteY18-1808" fmla="*/ 1700306 h 1871397"/>
              <a:gd name="connsiteX19-1809" fmla="*/ 1415819 w 2889213"/>
              <a:gd name="connsiteY19-1810" fmla="*/ 1334933 h 1871397"/>
              <a:gd name="connsiteX20-1811" fmla="*/ 665501 w 2889213"/>
              <a:gd name="connsiteY20-1812" fmla="*/ 1276212 h 1871397"/>
              <a:gd name="connsiteX21-1813" fmla="*/ 0 w 2889213"/>
              <a:gd name="connsiteY21-1814" fmla="*/ 1126148 h 1871397"/>
              <a:gd name="connsiteX22-1815" fmla="*/ 13050 w 2889213"/>
              <a:gd name="connsiteY22-1816" fmla="*/ 284488 h 1871397"/>
              <a:gd name="connsiteX23-1817" fmla="*/ 1898646 w 2889213"/>
              <a:gd name="connsiteY23-1818" fmla="*/ 46 h 1871397"/>
              <a:gd name="connsiteX0-1819" fmla="*/ 2209609 w 2889213"/>
              <a:gd name="connsiteY0-1820" fmla="*/ 251285 h 1871397"/>
              <a:gd name="connsiteX1-1821" fmla="*/ 2655476 w 2889213"/>
              <a:gd name="connsiteY1-1822" fmla="*/ 584615 h 1871397"/>
              <a:gd name="connsiteX2-1823" fmla="*/ 2828170 w 2889213"/>
              <a:gd name="connsiteY2-1824" fmla="*/ 1010501 h 1871397"/>
              <a:gd name="connsiteX3-1825" fmla="*/ 2883834 w 2889213"/>
              <a:gd name="connsiteY3-1826" fmla="*/ 1308835 h 1871397"/>
              <a:gd name="connsiteX4-1827" fmla="*/ 2840612 w 2889213"/>
              <a:gd name="connsiteY4-1828" fmla="*/ 1564355 h 1871397"/>
              <a:gd name="connsiteX5-1829" fmla="*/ 2632493 w 2889213"/>
              <a:gd name="connsiteY5-1830" fmla="*/ 1175282 h 1871397"/>
              <a:gd name="connsiteX6-1831" fmla="*/ 2209609 w 2889213"/>
              <a:gd name="connsiteY6-1832" fmla="*/ 251285 h 1871397"/>
              <a:gd name="connsiteX7-1833" fmla="*/ 1898646 w 2889213"/>
              <a:gd name="connsiteY7-1834" fmla="*/ 46 h 1871397"/>
              <a:gd name="connsiteX8-1835" fmla="*/ 1941303 w 2889213"/>
              <a:gd name="connsiteY8-1836" fmla="*/ 293585 h 1871397"/>
              <a:gd name="connsiteX9-1837" fmla="*/ 1974640 w 2889213"/>
              <a:gd name="connsiteY9-1838" fmla="*/ 533402 h 1871397"/>
              <a:gd name="connsiteX10-1839" fmla="*/ 1973469 w 2889213"/>
              <a:gd name="connsiteY10-1840" fmla="*/ 784519 h 1871397"/>
              <a:gd name="connsiteX11-1841" fmla="*/ 1866010 w 2889213"/>
              <a:gd name="connsiteY11-1842" fmla="*/ 878218 h 1871397"/>
              <a:gd name="connsiteX12-1843" fmla="*/ 2733769 w 2889213"/>
              <a:gd name="connsiteY12-1844" fmla="*/ 1387129 h 1871397"/>
              <a:gd name="connsiteX13-1845" fmla="*/ 2694623 w 2889213"/>
              <a:gd name="connsiteY13-1846" fmla="*/ 1639703 h 1871397"/>
              <a:gd name="connsiteX14-1847" fmla="*/ 2385869 w 2889213"/>
              <a:gd name="connsiteY14-1848" fmla="*/ 1585623 h 1871397"/>
              <a:gd name="connsiteX15-1849" fmla="*/ 2074819 w 2889213"/>
              <a:gd name="connsiteY15-1850" fmla="*/ 1565782 h 1871397"/>
              <a:gd name="connsiteX16-1851" fmla="*/ 1739085 w 2889213"/>
              <a:gd name="connsiteY16-1852" fmla="*/ 1871397 h 1871397"/>
              <a:gd name="connsiteX17-1853" fmla="*/ 1648664 w 2889213"/>
              <a:gd name="connsiteY17-1854" fmla="*/ 1582137 h 1871397"/>
              <a:gd name="connsiteX18-1855" fmla="*/ 1376671 w 2889213"/>
              <a:gd name="connsiteY18-1856" fmla="*/ 1700306 h 1871397"/>
              <a:gd name="connsiteX19-1857" fmla="*/ 1415819 w 2889213"/>
              <a:gd name="connsiteY19-1858" fmla="*/ 1334933 h 1871397"/>
              <a:gd name="connsiteX20-1859" fmla="*/ 665501 w 2889213"/>
              <a:gd name="connsiteY20-1860" fmla="*/ 1276212 h 1871397"/>
              <a:gd name="connsiteX21-1861" fmla="*/ 0 w 2889213"/>
              <a:gd name="connsiteY21-1862" fmla="*/ 1126148 h 1871397"/>
              <a:gd name="connsiteX22-1863" fmla="*/ 13050 w 2889213"/>
              <a:gd name="connsiteY22-1864" fmla="*/ 284488 h 1871397"/>
              <a:gd name="connsiteX23-1865" fmla="*/ 1898646 w 2889213"/>
              <a:gd name="connsiteY23-1866" fmla="*/ 46 h 1871397"/>
              <a:gd name="connsiteX0-1867" fmla="*/ 2209609 w 2889213"/>
              <a:gd name="connsiteY0-1868" fmla="*/ 251285 h 1871397"/>
              <a:gd name="connsiteX1-1869" fmla="*/ 2655476 w 2889213"/>
              <a:gd name="connsiteY1-1870" fmla="*/ 584615 h 1871397"/>
              <a:gd name="connsiteX2-1871" fmla="*/ 2828170 w 2889213"/>
              <a:gd name="connsiteY2-1872" fmla="*/ 1010501 h 1871397"/>
              <a:gd name="connsiteX3-1873" fmla="*/ 2883834 w 2889213"/>
              <a:gd name="connsiteY3-1874" fmla="*/ 1308835 h 1871397"/>
              <a:gd name="connsiteX4-1875" fmla="*/ 2840612 w 2889213"/>
              <a:gd name="connsiteY4-1876" fmla="*/ 1564355 h 1871397"/>
              <a:gd name="connsiteX5-1877" fmla="*/ 2632493 w 2889213"/>
              <a:gd name="connsiteY5-1878" fmla="*/ 1175282 h 1871397"/>
              <a:gd name="connsiteX6-1879" fmla="*/ 2209609 w 2889213"/>
              <a:gd name="connsiteY6-1880" fmla="*/ 251285 h 1871397"/>
              <a:gd name="connsiteX7-1881" fmla="*/ 1898646 w 2889213"/>
              <a:gd name="connsiteY7-1882" fmla="*/ 46 h 1871397"/>
              <a:gd name="connsiteX8-1883" fmla="*/ 1941303 w 2889213"/>
              <a:gd name="connsiteY8-1884" fmla="*/ 293585 h 1871397"/>
              <a:gd name="connsiteX9-1885" fmla="*/ 1974640 w 2889213"/>
              <a:gd name="connsiteY9-1886" fmla="*/ 533402 h 1871397"/>
              <a:gd name="connsiteX10-1887" fmla="*/ 1973469 w 2889213"/>
              <a:gd name="connsiteY10-1888" fmla="*/ 784519 h 1871397"/>
              <a:gd name="connsiteX11-1889" fmla="*/ 1866010 w 2889213"/>
              <a:gd name="connsiteY11-1890" fmla="*/ 878218 h 1871397"/>
              <a:gd name="connsiteX12-1891" fmla="*/ 2733769 w 2889213"/>
              <a:gd name="connsiteY12-1892" fmla="*/ 1387129 h 1871397"/>
              <a:gd name="connsiteX13-1893" fmla="*/ 2694623 w 2889213"/>
              <a:gd name="connsiteY13-1894" fmla="*/ 1639703 h 1871397"/>
              <a:gd name="connsiteX14-1895" fmla="*/ 2385869 w 2889213"/>
              <a:gd name="connsiteY14-1896" fmla="*/ 1585623 h 1871397"/>
              <a:gd name="connsiteX15-1897" fmla="*/ 2074819 w 2889213"/>
              <a:gd name="connsiteY15-1898" fmla="*/ 1565782 h 1871397"/>
              <a:gd name="connsiteX16-1899" fmla="*/ 1739085 w 2889213"/>
              <a:gd name="connsiteY16-1900" fmla="*/ 1871397 h 1871397"/>
              <a:gd name="connsiteX17-1901" fmla="*/ 1648664 w 2889213"/>
              <a:gd name="connsiteY17-1902" fmla="*/ 1582137 h 1871397"/>
              <a:gd name="connsiteX18-1903" fmla="*/ 1376671 w 2889213"/>
              <a:gd name="connsiteY18-1904" fmla="*/ 1700306 h 1871397"/>
              <a:gd name="connsiteX19-1905" fmla="*/ 1415819 w 2889213"/>
              <a:gd name="connsiteY19-1906" fmla="*/ 1334933 h 1871397"/>
              <a:gd name="connsiteX20-1907" fmla="*/ 665501 w 2889213"/>
              <a:gd name="connsiteY20-1908" fmla="*/ 1276212 h 1871397"/>
              <a:gd name="connsiteX21-1909" fmla="*/ 0 w 2889213"/>
              <a:gd name="connsiteY21-1910" fmla="*/ 1126148 h 1871397"/>
              <a:gd name="connsiteX22-1911" fmla="*/ 13050 w 2889213"/>
              <a:gd name="connsiteY22-1912" fmla="*/ 284488 h 1871397"/>
              <a:gd name="connsiteX23-1913" fmla="*/ 1898646 w 2889213"/>
              <a:gd name="connsiteY23-1914" fmla="*/ 46 h 1871397"/>
              <a:gd name="connsiteX0-1915" fmla="*/ 2150164 w 2889213"/>
              <a:gd name="connsiteY0-1916" fmla="*/ 228993 h 1871397"/>
              <a:gd name="connsiteX1-1917" fmla="*/ 2655476 w 2889213"/>
              <a:gd name="connsiteY1-1918" fmla="*/ 584615 h 1871397"/>
              <a:gd name="connsiteX2-1919" fmla="*/ 2828170 w 2889213"/>
              <a:gd name="connsiteY2-1920" fmla="*/ 1010501 h 1871397"/>
              <a:gd name="connsiteX3-1921" fmla="*/ 2883834 w 2889213"/>
              <a:gd name="connsiteY3-1922" fmla="*/ 1308835 h 1871397"/>
              <a:gd name="connsiteX4-1923" fmla="*/ 2840612 w 2889213"/>
              <a:gd name="connsiteY4-1924" fmla="*/ 1564355 h 1871397"/>
              <a:gd name="connsiteX5-1925" fmla="*/ 2632493 w 2889213"/>
              <a:gd name="connsiteY5-1926" fmla="*/ 1175282 h 1871397"/>
              <a:gd name="connsiteX6-1927" fmla="*/ 2150164 w 2889213"/>
              <a:gd name="connsiteY6-1928" fmla="*/ 228993 h 1871397"/>
              <a:gd name="connsiteX7-1929" fmla="*/ 1898646 w 2889213"/>
              <a:gd name="connsiteY7-1930" fmla="*/ 46 h 1871397"/>
              <a:gd name="connsiteX8-1931" fmla="*/ 1941303 w 2889213"/>
              <a:gd name="connsiteY8-1932" fmla="*/ 293585 h 1871397"/>
              <a:gd name="connsiteX9-1933" fmla="*/ 1974640 w 2889213"/>
              <a:gd name="connsiteY9-1934" fmla="*/ 533402 h 1871397"/>
              <a:gd name="connsiteX10-1935" fmla="*/ 1973469 w 2889213"/>
              <a:gd name="connsiteY10-1936" fmla="*/ 784519 h 1871397"/>
              <a:gd name="connsiteX11-1937" fmla="*/ 1866010 w 2889213"/>
              <a:gd name="connsiteY11-1938" fmla="*/ 878218 h 1871397"/>
              <a:gd name="connsiteX12-1939" fmla="*/ 2733769 w 2889213"/>
              <a:gd name="connsiteY12-1940" fmla="*/ 1387129 h 1871397"/>
              <a:gd name="connsiteX13-1941" fmla="*/ 2694623 w 2889213"/>
              <a:gd name="connsiteY13-1942" fmla="*/ 1639703 h 1871397"/>
              <a:gd name="connsiteX14-1943" fmla="*/ 2385869 w 2889213"/>
              <a:gd name="connsiteY14-1944" fmla="*/ 1585623 h 1871397"/>
              <a:gd name="connsiteX15-1945" fmla="*/ 2074819 w 2889213"/>
              <a:gd name="connsiteY15-1946" fmla="*/ 1565782 h 1871397"/>
              <a:gd name="connsiteX16-1947" fmla="*/ 1739085 w 2889213"/>
              <a:gd name="connsiteY16-1948" fmla="*/ 1871397 h 1871397"/>
              <a:gd name="connsiteX17-1949" fmla="*/ 1648664 w 2889213"/>
              <a:gd name="connsiteY17-1950" fmla="*/ 1582137 h 1871397"/>
              <a:gd name="connsiteX18-1951" fmla="*/ 1376671 w 2889213"/>
              <a:gd name="connsiteY18-1952" fmla="*/ 1700306 h 1871397"/>
              <a:gd name="connsiteX19-1953" fmla="*/ 1415819 w 2889213"/>
              <a:gd name="connsiteY19-1954" fmla="*/ 1334933 h 1871397"/>
              <a:gd name="connsiteX20-1955" fmla="*/ 665501 w 2889213"/>
              <a:gd name="connsiteY20-1956" fmla="*/ 1276212 h 1871397"/>
              <a:gd name="connsiteX21-1957" fmla="*/ 0 w 2889213"/>
              <a:gd name="connsiteY21-1958" fmla="*/ 1126148 h 1871397"/>
              <a:gd name="connsiteX22-1959" fmla="*/ 13050 w 2889213"/>
              <a:gd name="connsiteY22-1960" fmla="*/ 284488 h 1871397"/>
              <a:gd name="connsiteX23-1961" fmla="*/ 1898646 w 2889213"/>
              <a:gd name="connsiteY23-1962" fmla="*/ 46 h 1871397"/>
              <a:gd name="connsiteX0-1963" fmla="*/ 2150164 w 2889213"/>
              <a:gd name="connsiteY0-1964" fmla="*/ 113841 h 1756245"/>
              <a:gd name="connsiteX1-1965" fmla="*/ 2655476 w 2889213"/>
              <a:gd name="connsiteY1-1966" fmla="*/ 469463 h 1756245"/>
              <a:gd name="connsiteX2-1967" fmla="*/ 2828170 w 2889213"/>
              <a:gd name="connsiteY2-1968" fmla="*/ 895349 h 1756245"/>
              <a:gd name="connsiteX3-1969" fmla="*/ 2883834 w 2889213"/>
              <a:gd name="connsiteY3-1970" fmla="*/ 1193683 h 1756245"/>
              <a:gd name="connsiteX4-1971" fmla="*/ 2840612 w 2889213"/>
              <a:gd name="connsiteY4-1972" fmla="*/ 1449203 h 1756245"/>
              <a:gd name="connsiteX5-1973" fmla="*/ 2632493 w 2889213"/>
              <a:gd name="connsiteY5-1974" fmla="*/ 1060130 h 1756245"/>
              <a:gd name="connsiteX6-1975" fmla="*/ 2150164 w 2889213"/>
              <a:gd name="connsiteY6-1976" fmla="*/ 113841 h 1756245"/>
              <a:gd name="connsiteX7-1977" fmla="*/ 1397081 w 2889213"/>
              <a:gd name="connsiteY7-1978" fmla="*/ 68 h 1756245"/>
              <a:gd name="connsiteX8-1979" fmla="*/ 1941303 w 2889213"/>
              <a:gd name="connsiteY8-1980" fmla="*/ 178433 h 1756245"/>
              <a:gd name="connsiteX9-1981" fmla="*/ 1974640 w 2889213"/>
              <a:gd name="connsiteY9-1982" fmla="*/ 418250 h 1756245"/>
              <a:gd name="connsiteX10-1983" fmla="*/ 1973469 w 2889213"/>
              <a:gd name="connsiteY10-1984" fmla="*/ 669367 h 1756245"/>
              <a:gd name="connsiteX11-1985" fmla="*/ 1866010 w 2889213"/>
              <a:gd name="connsiteY11-1986" fmla="*/ 763066 h 1756245"/>
              <a:gd name="connsiteX12-1987" fmla="*/ 2733769 w 2889213"/>
              <a:gd name="connsiteY12-1988" fmla="*/ 1271977 h 1756245"/>
              <a:gd name="connsiteX13-1989" fmla="*/ 2694623 w 2889213"/>
              <a:gd name="connsiteY13-1990" fmla="*/ 1524551 h 1756245"/>
              <a:gd name="connsiteX14-1991" fmla="*/ 2385869 w 2889213"/>
              <a:gd name="connsiteY14-1992" fmla="*/ 1470471 h 1756245"/>
              <a:gd name="connsiteX15-1993" fmla="*/ 2074819 w 2889213"/>
              <a:gd name="connsiteY15-1994" fmla="*/ 1450630 h 1756245"/>
              <a:gd name="connsiteX16-1995" fmla="*/ 1739085 w 2889213"/>
              <a:gd name="connsiteY16-1996" fmla="*/ 1756245 h 1756245"/>
              <a:gd name="connsiteX17-1997" fmla="*/ 1648664 w 2889213"/>
              <a:gd name="connsiteY17-1998" fmla="*/ 1466985 h 1756245"/>
              <a:gd name="connsiteX18-1999" fmla="*/ 1376671 w 2889213"/>
              <a:gd name="connsiteY18-2000" fmla="*/ 1585154 h 1756245"/>
              <a:gd name="connsiteX19-2001" fmla="*/ 1415819 w 2889213"/>
              <a:gd name="connsiteY19-2002" fmla="*/ 1219781 h 1756245"/>
              <a:gd name="connsiteX20-2003" fmla="*/ 665501 w 2889213"/>
              <a:gd name="connsiteY20-2004" fmla="*/ 1161060 h 1756245"/>
              <a:gd name="connsiteX21-2005" fmla="*/ 0 w 2889213"/>
              <a:gd name="connsiteY21-2006" fmla="*/ 1010996 h 1756245"/>
              <a:gd name="connsiteX22-2007" fmla="*/ 13050 w 2889213"/>
              <a:gd name="connsiteY22-2008" fmla="*/ 169336 h 1756245"/>
              <a:gd name="connsiteX23-2009" fmla="*/ 1397081 w 2889213"/>
              <a:gd name="connsiteY23-2010" fmla="*/ 68 h 1756245"/>
              <a:gd name="connsiteX0-2011" fmla="*/ 2150164 w 2889213"/>
              <a:gd name="connsiteY0-2012" fmla="*/ 113841 h 1756245"/>
              <a:gd name="connsiteX1-2013" fmla="*/ 2655476 w 2889213"/>
              <a:gd name="connsiteY1-2014" fmla="*/ 469463 h 1756245"/>
              <a:gd name="connsiteX2-2015" fmla="*/ 2828170 w 2889213"/>
              <a:gd name="connsiteY2-2016" fmla="*/ 895349 h 1756245"/>
              <a:gd name="connsiteX3-2017" fmla="*/ 2883834 w 2889213"/>
              <a:gd name="connsiteY3-2018" fmla="*/ 1193683 h 1756245"/>
              <a:gd name="connsiteX4-2019" fmla="*/ 2840612 w 2889213"/>
              <a:gd name="connsiteY4-2020" fmla="*/ 1449203 h 1756245"/>
              <a:gd name="connsiteX5-2021" fmla="*/ 2632493 w 2889213"/>
              <a:gd name="connsiteY5-2022" fmla="*/ 1060130 h 1756245"/>
              <a:gd name="connsiteX6-2023" fmla="*/ 2150164 w 2889213"/>
              <a:gd name="connsiteY6-2024" fmla="*/ 113841 h 1756245"/>
              <a:gd name="connsiteX7-2025" fmla="*/ 1397081 w 2889213"/>
              <a:gd name="connsiteY7-2026" fmla="*/ 68 h 1756245"/>
              <a:gd name="connsiteX8-2027" fmla="*/ 1826128 w 2889213"/>
              <a:gd name="connsiteY8-2028" fmla="*/ 230447 h 1756245"/>
              <a:gd name="connsiteX9-2029" fmla="*/ 1974640 w 2889213"/>
              <a:gd name="connsiteY9-2030" fmla="*/ 418250 h 1756245"/>
              <a:gd name="connsiteX10-2031" fmla="*/ 1973469 w 2889213"/>
              <a:gd name="connsiteY10-2032" fmla="*/ 669367 h 1756245"/>
              <a:gd name="connsiteX11-2033" fmla="*/ 1866010 w 2889213"/>
              <a:gd name="connsiteY11-2034" fmla="*/ 763066 h 1756245"/>
              <a:gd name="connsiteX12-2035" fmla="*/ 2733769 w 2889213"/>
              <a:gd name="connsiteY12-2036" fmla="*/ 1271977 h 1756245"/>
              <a:gd name="connsiteX13-2037" fmla="*/ 2694623 w 2889213"/>
              <a:gd name="connsiteY13-2038" fmla="*/ 1524551 h 1756245"/>
              <a:gd name="connsiteX14-2039" fmla="*/ 2385869 w 2889213"/>
              <a:gd name="connsiteY14-2040" fmla="*/ 1470471 h 1756245"/>
              <a:gd name="connsiteX15-2041" fmla="*/ 2074819 w 2889213"/>
              <a:gd name="connsiteY15-2042" fmla="*/ 1450630 h 1756245"/>
              <a:gd name="connsiteX16-2043" fmla="*/ 1739085 w 2889213"/>
              <a:gd name="connsiteY16-2044" fmla="*/ 1756245 h 1756245"/>
              <a:gd name="connsiteX17-2045" fmla="*/ 1648664 w 2889213"/>
              <a:gd name="connsiteY17-2046" fmla="*/ 1466985 h 1756245"/>
              <a:gd name="connsiteX18-2047" fmla="*/ 1376671 w 2889213"/>
              <a:gd name="connsiteY18-2048" fmla="*/ 1585154 h 1756245"/>
              <a:gd name="connsiteX19-2049" fmla="*/ 1415819 w 2889213"/>
              <a:gd name="connsiteY19-2050" fmla="*/ 1219781 h 1756245"/>
              <a:gd name="connsiteX20-2051" fmla="*/ 665501 w 2889213"/>
              <a:gd name="connsiteY20-2052" fmla="*/ 1161060 h 1756245"/>
              <a:gd name="connsiteX21-2053" fmla="*/ 0 w 2889213"/>
              <a:gd name="connsiteY21-2054" fmla="*/ 1010996 h 1756245"/>
              <a:gd name="connsiteX22-2055" fmla="*/ 13050 w 2889213"/>
              <a:gd name="connsiteY22-2056" fmla="*/ 169336 h 1756245"/>
              <a:gd name="connsiteX23-2057" fmla="*/ 1397081 w 2889213"/>
              <a:gd name="connsiteY23-2058" fmla="*/ 68 h 1756245"/>
              <a:gd name="connsiteX0-2059" fmla="*/ 2150164 w 2889213"/>
              <a:gd name="connsiteY0-2060" fmla="*/ 113841 h 1756245"/>
              <a:gd name="connsiteX1-2061" fmla="*/ 2655476 w 2889213"/>
              <a:gd name="connsiteY1-2062" fmla="*/ 469463 h 1756245"/>
              <a:gd name="connsiteX2-2063" fmla="*/ 2828170 w 2889213"/>
              <a:gd name="connsiteY2-2064" fmla="*/ 895349 h 1756245"/>
              <a:gd name="connsiteX3-2065" fmla="*/ 2883834 w 2889213"/>
              <a:gd name="connsiteY3-2066" fmla="*/ 1193683 h 1756245"/>
              <a:gd name="connsiteX4-2067" fmla="*/ 2840612 w 2889213"/>
              <a:gd name="connsiteY4-2068" fmla="*/ 1449203 h 1756245"/>
              <a:gd name="connsiteX5-2069" fmla="*/ 2632493 w 2889213"/>
              <a:gd name="connsiteY5-2070" fmla="*/ 1060130 h 1756245"/>
              <a:gd name="connsiteX6-2071" fmla="*/ 2150164 w 2889213"/>
              <a:gd name="connsiteY6-2072" fmla="*/ 113841 h 1756245"/>
              <a:gd name="connsiteX7-2073" fmla="*/ 1397081 w 2889213"/>
              <a:gd name="connsiteY7-2074" fmla="*/ 68 h 1756245"/>
              <a:gd name="connsiteX8-2075" fmla="*/ 1826128 w 2889213"/>
              <a:gd name="connsiteY8-2076" fmla="*/ 230447 h 1756245"/>
              <a:gd name="connsiteX9-2077" fmla="*/ 1892904 w 2889213"/>
              <a:gd name="connsiteY9-2078" fmla="*/ 459118 h 1756245"/>
              <a:gd name="connsiteX10-2079" fmla="*/ 1973469 w 2889213"/>
              <a:gd name="connsiteY10-2080" fmla="*/ 669367 h 1756245"/>
              <a:gd name="connsiteX11-2081" fmla="*/ 1866010 w 2889213"/>
              <a:gd name="connsiteY11-2082" fmla="*/ 763066 h 1756245"/>
              <a:gd name="connsiteX12-2083" fmla="*/ 2733769 w 2889213"/>
              <a:gd name="connsiteY12-2084" fmla="*/ 1271977 h 1756245"/>
              <a:gd name="connsiteX13-2085" fmla="*/ 2694623 w 2889213"/>
              <a:gd name="connsiteY13-2086" fmla="*/ 1524551 h 1756245"/>
              <a:gd name="connsiteX14-2087" fmla="*/ 2385869 w 2889213"/>
              <a:gd name="connsiteY14-2088" fmla="*/ 1470471 h 1756245"/>
              <a:gd name="connsiteX15-2089" fmla="*/ 2074819 w 2889213"/>
              <a:gd name="connsiteY15-2090" fmla="*/ 1450630 h 1756245"/>
              <a:gd name="connsiteX16-2091" fmla="*/ 1739085 w 2889213"/>
              <a:gd name="connsiteY16-2092" fmla="*/ 1756245 h 1756245"/>
              <a:gd name="connsiteX17-2093" fmla="*/ 1648664 w 2889213"/>
              <a:gd name="connsiteY17-2094" fmla="*/ 1466985 h 1756245"/>
              <a:gd name="connsiteX18-2095" fmla="*/ 1376671 w 2889213"/>
              <a:gd name="connsiteY18-2096" fmla="*/ 1585154 h 1756245"/>
              <a:gd name="connsiteX19-2097" fmla="*/ 1415819 w 2889213"/>
              <a:gd name="connsiteY19-2098" fmla="*/ 1219781 h 1756245"/>
              <a:gd name="connsiteX20-2099" fmla="*/ 665501 w 2889213"/>
              <a:gd name="connsiteY20-2100" fmla="*/ 1161060 h 1756245"/>
              <a:gd name="connsiteX21-2101" fmla="*/ 0 w 2889213"/>
              <a:gd name="connsiteY21-2102" fmla="*/ 1010996 h 1756245"/>
              <a:gd name="connsiteX22-2103" fmla="*/ 13050 w 2889213"/>
              <a:gd name="connsiteY22-2104" fmla="*/ 169336 h 1756245"/>
              <a:gd name="connsiteX23-2105" fmla="*/ 1397081 w 2889213"/>
              <a:gd name="connsiteY23-2106" fmla="*/ 68 h 1756245"/>
              <a:gd name="connsiteX0-2107" fmla="*/ 2150164 w 2889213"/>
              <a:gd name="connsiteY0-2108" fmla="*/ 113841 h 1756245"/>
              <a:gd name="connsiteX1-2109" fmla="*/ 2655476 w 2889213"/>
              <a:gd name="connsiteY1-2110" fmla="*/ 469463 h 1756245"/>
              <a:gd name="connsiteX2-2111" fmla="*/ 2828170 w 2889213"/>
              <a:gd name="connsiteY2-2112" fmla="*/ 895349 h 1756245"/>
              <a:gd name="connsiteX3-2113" fmla="*/ 2883834 w 2889213"/>
              <a:gd name="connsiteY3-2114" fmla="*/ 1193683 h 1756245"/>
              <a:gd name="connsiteX4-2115" fmla="*/ 2840612 w 2889213"/>
              <a:gd name="connsiteY4-2116" fmla="*/ 1449203 h 1756245"/>
              <a:gd name="connsiteX5-2117" fmla="*/ 2632493 w 2889213"/>
              <a:gd name="connsiteY5-2118" fmla="*/ 1060130 h 1756245"/>
              <a:gd name="connsiteX6-2119" fmla="*/ 2150164 w 2889213"/>
              <a:gd name="connsiteY6-2120" fmla="*/ 113841 h 1756245"/>
              <a:gd name="connsiteX7-2121" fmla="*/ 1397081 w 2889213"/>
              <a:gd name="connsiteY7-2122" fmla="*/ 68 h 1756245"/>
              <a:gd name="connsiteX8-2123" fmla="*/ 1729530 w 2889213"/>
              <a:gd name="connsiteY8-2124" fmla="*/ 204440 h 1756245"/>
              <a:gd name="connsiteX9-2125" fmla="*/ 1892904 w 2889213"/>
              <a:gd name="connsiteY9-2126" fmla="*/ 459118 h 1756245"/>
              <a:gd name="connsiteX10-2127" fmla="*/ 1973469 w 2889213"/>
              <a:gd name="connsiteY10-2128" fmla="*/ 669367 h 1756245"/>
              <a:gd name="connsiteX11-2129" fmla="*/ 1866010 w 2889213"/>
              <a:gd name="connsiteY11-2130" fmla="*/ 763066 h 1756245"/>
              <a:gd name="connsiteX12-2131" fmla="*/ 2733769 w 2889213"/>
              <a:gd name="connsiteY12-2132" fmla="*/ 1271977 h 1756245"/>
              <a:gd name="connsiteX13-2133" fmla="*/ 2694623 w 2889213"/>
              <a:gd name="connsiteY13-2134" fmla="*/ 1524551 h 1756245"/>
              <a:gd name="connsiteX14-2135" fmla="*/ 2385869 w 2889213"/>
              <a:gd name="connsiteY14-2136" fmla="*/ 1470471 h 1756245"/>
              <a:gd name="connsiteX15-2137" fmla="*/ 2074819 w 2889213"/>
              <a:gd name="connsiteY15-2138" fmla="*/ 1450630 h 1756245"/>
              <a:gd name="connsiteX16-2139" fmla="*/ 1739085 w 2889213"/>
              <a:gd name="connsiteY16-2140" fmla="*/ 1756245 h 1756245"/>
              <a:gd name="connsiteX17-2141" fmla="*/ 1648664 w 2889213"/>
              <a:gd name="connsiteY17-2142" fmla="*/ 1466985 h 1756245"/>
              <a:gd name="connsiteX18-2143" fmla="*/ 1376671 w 2889213"/>
              <a:gd name="connsiteY18-2144" fmla="*/ 1585154 h 1756245"/>
              <a:gd name="connsiteX19-2145" fmla="*/ 1415819 w 2889213"/>
              <a:gd name="connsiteY19-2146" fmla="*/ 1219781 h 1756245"/>
              <a:gd name="connsiteX20-2147" fmla="*/ 665501 w 2889213"/>
              <a:gd name="connsiteY20-2148" fmla="*/ 1161060 h 1756245"/>
              <a:gd name="connsiteX21-2149" fmla="*/ 0 w 2889213"/>
              <a:gd name="connsiteY21-2150" fmla="*/ 1010996 h 1756245"/>
              <a:gd name="connsiteX22-2151" fmla="*/ 13050 w 2889213"/>
              <a:gd name="connsiteY22-2152" fmla="*/ 169336 h 1756245"/>
              <a:gd name="connsiteX23-2153" fmla="*/ 1397081 w 2889213"/>
              <a:gd name="connsiteY23-2154" fmla="*/ 68 h 1756245"/>
              <a:gd name="connsiteX0-2155" fmla="*/ 2150164 w 2889213"/>
              <a:gd name="connsiteY0-2156" fmla="*/ 113841 h 1756245"/>
              <a:gd name="connsiteX1-2157" fmla="*/ 2655476 w 2889213"/>
              <a:gd name="connsiteY1-2158" fmla="*/ 469463 h 1756245"/>
              <a:gd name="connsiteX2-2159" fmla="*/ 2828170 w 2889213"/>
              <a:gd name="connsiteY2-2160" fmla="*/ 895349 h 1756245"/>
              <a:gd name="connsiteX3-2161" fmla="*/ 2883834 w 2889213"/>
              <a:gd name="connsiteY3-2162" fmla="*/ 1193683 h 1756245"/>
              <a:gd name="connsiteX4-2163" fmla="*/ 2840612 w 2889213"/>
              <a:gd name="connsiteY4-2164" fmla="*/ 1449203 h 1756245"/>
              <a:gd name="connsiteX5-2165" fmla="*/ 2632493 w 2889213"/>
              <a:gd name="connsiteY5-2166" fmla="*/ 1060130 h 1756245"/>
              <a:gd name="connsiteX6-2167" fmla="*/ 2150164 w 2889213"/>
              <a:gd name="connsiteY6-2168" fmla="*/ 113841 h 1756245"/>
              <a:gd name="connsiteX7-2169" fmla="*/ 1397081 w 2889213"/>
              <a:gd name="connsiteY7-2170" fmla="*/ 68 h 1756245"/>
              <a:gd name="connsiteX8-2171" fmla="*/ 1729530 w 2889213"/>
              <a:gd name="connsiteY8-2172" fmla="*/ 204440 h 1756245"/>
              <a:gd name="connsiteX9-2173" fmla="*/ 1892904 w 2889213"/>
              <a:gd name="connsiteY9-2174" fmla="*/ 459118 h 1756245"/>
              <a:gd name="connsiteX10-2175" fmla="*/ 1973469 w 2889213"/>
              <a:gd name="connsiteY10-2176" fmla="*/ 669367 h 1756245"/>
              <a:gd name="connsiteX11-2177" fmla="*/ 1866010 w 2889213"/>
              <a:gd name="connsiteY11-2178" fmla="*/ 763066 h 1756245"/>
              <a:gd name="connsiteX12-2179" fmla="*/ 2733769 w 2889213"/>
              <a:gd name="connsiteY12-2180" fmla="*/ 1271977 h 1756245"/>
              <a:gd name="connsiteX13-2181" fmla="*/ 2694623 w 2889213"/>
              <a:gd name="connsiteY13-2182" fmla="*/ 1524551 h 1756245"/>
              <a:gd name="connsiteX14-2183" fmla="*/ 2385869 w 2889213"/>
              <a:gd name="connsiteY14-2184" fmla="*/ 1470471 h 1756245"/>
              <a:gd name="connsiteX15-2185" fmla="*/ 2074819 w 2889213"/>
              <a:gd name="connsiteY15-2186" fmla="*/ 1450630 h 1756245"/>
              <a:gd name="connsiteX16-2187" fmla="*/ 1739085 w 2889213"/>
              <a:gd name="connsiteY16-2188" fmla="*/ 1756245 h 1756245"/>
              <a:gd name="connsiteX17-2189" fmla="*/ 1648664 w 2889213"/>
              <a:gd name="connsiteY17-2190" fmla="*/ 1466985 h 1756245"/>
              <a:gd name="connsiteX18-2191" fmla="*/ 1376671 w 2889213"/>
              <a:gd name="connsiteY18-2192" fmla="*/ 1585154 h 1756245"/>
              <a:gd name="connsiteX19-2193" fmla="*/ 1415819 w 2889213"/>
              <a:gd name="connsiteY19-2194" fmla="*/ 1219781 h 1756245"/>
              <a:gd name="connsiteX20-2195" fmla="*/ 665501 w 2889213"/>
              <a:gd name="connsiteY20-2196" fmla="*/ 1161060 h 1756245"/>
              <a:gd name="connsiteX21-2197" fmla="*/ 0 w 2889213"/>
              <a:gd name="connsiteY21-2198" fmla="*/ 1010996 h 1756245"/>
              <a:gd name="connsiteX22-2199" fmla="*/ 13050 w 2889213"/>
              <a:gd name="connsiteY22-2200" fmla="*/ 169336 h 1756245"/>
              <a:gd name="connsiteX23-2201" fmla="*/ 1397081 w 2889213"/>
              <a:gd name="connsiteY23-2202" fmla="*/ 68 h 1756245"/>
              <a:gd name="connsiteX0-2203" fmla="*/ 2150164 w 2889213"/>
              <a:gd name="connsiteY0-2204" fmla="*/ 113841 h 1756245"/>
              <a:gd name="connsiteX1-2205" fmla="*/ 2655476 w 2889213"/>
              <a:gd name="connsiteY1-2206" fmla="*/ 469463 h 1756245"/>
              <a:gd name="connsiteX2-2207" fmla="*/ 2828170 w 2889213"/>
              <a:gd name="connsiteY2-2208" fmla="*/ 895349 h 1756245"/>
              <a:gd name="connsiteX3-2209" fmla="*/ 2883834 w 2889213"/>
              <a:gd name="connsiteY3-2210" fmla="*/ 1193683 h 1756245"/>
              <a:gd name="connsiteX4-2211" fmla="*/ 2840612 w 2889213"/>
              <a:gd name="connsiteY4-2212" fmla="*/ 1449203 h 1756245"/>
              <a:gd name="connsiteX5-2213" fmla="*/ 2632493 w 2889213"/>
              <a:gd name="connsiteY5-2214" fmla="*/ 1060130 h 1756245"/>
              <a:gd name="connsiteX6-2215" fmla="*/ 2150164 w 2889213"/>
              <a:gd name="connsiteY6-2216" fmla="*/ 113841 h 1756245"/>
              <a:gd name="connsiteX7-2217" fmla="*/ 1348782 w 2889213"/>
              <a:gd name="connsiteY7-2218" fmla="*/ 68 h 1756245"/>
              <a:gd name="connsiteX8-2219" fmla="*/ 1729530 w 2889213"/>
              <a:gd name="connsiteY8-2220" fmla="*/ 204440 h 1756245"/>
              <a:gd name="connsiteX9-2221" fmla="*/ 1892904 w 2889213"/>
              <a:gd name="connsiteY9-2222" fmla="*/ 459118 h 1756245"/>
              <a:gd name="connsiteX10-2223" fmla="*/ 1973469 w 2889213"/>
              <a:gd name="connsiteY10-2224" fmla="*/ 669367 h 1756245"/>
              <a:gd name="connsiteX11-2225" fmla="*/ 1866010 w 2889213"/>
              <a:gd name="connsiteY11-2226" fmla="*/ 763066 h 1756245"/>
              <a:gd name="connsiteX12-2227" fmla="*/ 2733769 w 2889213"/>
              <a:gd name="connsiteY12-2228" fmla="*/ 1271977 h 1756245"/>
              <a:gd name="connsiteX13-2229" fmla="*/ 2694623 w 2889213"/>
              <a:gd name="connsiteY13-2230" fmla="*/ 1524551 h 1756245"/>
              <a:gd name="connsiteX14-2231" fmla="*/ 2385869 w 2889213"/>
              <a:gd name="connsiteY14-2232" fmla="*/ 1470471 h 1756245"/>
              <a:gd name="connsiteX15-2233" fmla="*/ 2074819 w 2889213"/>
              <a:gd name="connsiteY15-2234" fmla="*/ 1450630 h 1756245"/>
              <a:gd name="connsiteX16-2235" fmla="*/ 1739085 w 2889213"/>
              <a:gd name="connsiteY16-2236" fmla="*/ 1756245 h 1756245"/>
              <a:gd name="connsiteX17-2237" fmla="*/ 1648664 w 2889213"/>
              <a:gd name="connsiteY17-2238" fmla="*/ 1466985 h 1756245"/>
              <a:gd name="connsiteX18-2239" fmla="*/ 1376671 w 2889213"/>
              <a:gd name="connsiteY18-2240" fmla="*/ 1585154 h 1756245"/>
              <a:gd name="connsiteX19-2241" fmla="*/ 1415819 w 2889213"/>
              <a:gd name="connsiteY19-2242" fmla="*/ 1219781 h 1756245"/>
              <a:gd name="connsiteX20-2243" fmla="*/ 665501 w 2889213"/>
              <a:gd name="connsiteY20-2244" fmla="*/ 1161060 h 1756245"/>
              <a:gd name="connsiteX21-2245" fmla="*/ 0 w 2889213"/>
              <a:gd name="connsiteY21-2246" fmla="*/ 1010996 h 1756245"/>
              <a:gd name="connsiteX22-2247" fmla="*/ 13050 w 2889213"/>
              <a:gd name="connsiteY22-2248" fmla="*/ 169336 h 1756245"/>
              <a:gd name="connsiteX23-2249" fmla="*/ 1348782 w 2889213"/>
              <a:gd name="connsiteY23-2250" fmla="*/ 68 h 1756245"/>
              <a:gd name="connsiteX0-2251" fmla="*/ 2150164 w 2889213"/>
              <a:gd name="connsiteY0-2252" fmla="*/ 113841 h 1756245"/>
              <a:gd name="connsiteX1-2253" fmla="*/ 2655476 w 2889213"/>
              <a:gd name="connsiteY1-2254" fmla="*/ 469463 h 1756245"/>
              <a:gd name="connsiteX2-2255" fmla="*/ 2828170 w 2889213"/>
              <a:gd name="connsiteY2-2256" fmla="*/ 895349 h 1756245"/>
              <a:gd name="connsiteX3-2257" fmla="*/ 2883834 w 2889213"/>
              <a:gd name="connsiteY3-2258" fmla="*/ 1193683 h 1756245"/>
              <a:gd name="connsiteX4-2259" fmla="*/ 2840612 w 2889213"/>
              <a:gd name="connsiteY4-2260" fmla="*/ 1449203 h 1756245"/>
              <a:gd name="connsiteX5-2261" fmla="*/ 2632493 w 2889213"/>
              <a:gd name="connsiteY5-2262" fmla="*/ 1060130 h 1756245"/>
              <a:gd name="connsiteX6-2263" fmla="*/ 2150164 w 2889213"/>
              <a:gd name="connsiteY6-2264" fmla="*/ 113841 h 1756245"/>
              <a:gd name="connsiteX7-2265" fmla="*/ 1348782 w 2889213"/>
              <a:gd name="connsiteY7-2266" fmla="*/ 68 h 1756245"/>
              <a:gd name="connsiteX8-2267" fmla="*/ 1729530 w 2889213"/>
              <a:gd name="connsiteY8-2268" fmla="*/ 204440 h 1756245"/>
              <a:gd name="connsiteX9-2269" fmla="*/ 1892904 w 2889213"/>
              <a:gd name="connsiteY9-2270" fmla="*/ 459118 h 1756245"/>
              <a:gd name="connsiteX10-2271" fmla="*/ 1973469 w 2889213"/>
              <a:gd name="connsiteY10-2272" fmla="*/ 669367 h 1756245"/>
              <a:gd name="connsiteX11-2273" fmla="*/ 1866010 w 2889213"/>
              <a:gd name="connsiteY11-2274" fmla="*/ 763066 h 1756245"/>
              <a:gd name="connsiteX12-2275" fmla="*/ 2733769 w 2889213"/>
              <a:gd name="connsiteY12-2276" fmla="*/ 1271977 h 1756245"/>
              <a:gd name="connsiteX13-2277" fmla="*/ 2694623 w 2889213"/>
              <a:gd name="connsiteY13-2278" fmla="*/ 1524551 h 1756245"/>
              <a:gd name="connsiteX14-2279" fmla="*/ 2385869 w 2889213"/>
              <a:gd name="connsiteY14-2280" fmla="*/ 1470471 h 1756245"/>
              <a:gd name="connsiteX15-2281" fmla="*/ 2074819 w 2889213"/>
              <a:gd name="connsiteY15-2282" fmla="*/ 1450630 h 1756245"/>
              <a:gd name="connsiteX16-2283" fmla="*/ 1739085 w 2889213"/>
              <a:gd name="connsiteY16-2284" fmla="*/ 1756245 h 1756245"/>
              <a:gd name="connsiteX17-2285" fmla="*/ 1648664 w 2889213"/>
              <a:gd name="connsiteY17-2286" fmla="*/ 1466985 h 1756245"/>
              <a:gd name="connsiteX18-2287" fmla="*/ 1376671 w 2889213"/>
              <a:gd name="connsiteY18-2288" fmla="*/ 1585154 h 1756245"/>
              <a:gd name="connsiteX19-2289" fmla="*/ 1415819 w 2889213"/>
              <a:gd name="connsiteY19-2290" fmla="*/ 1219781 h 1756245"/>
              <a:gd name="connsiteX20-2291" fmla="*/ 665501 w 2889213"/>
              <a:gd name="connsiteY20-2292" fmla="*/ 1161060 h 1756245"/>
              <a:gd name="connsiteX21-2293" fmla="*/ 0 w 2889213"/>
              <a:gd name="connsiteY21-2294" fmla="*/ 1010996 h 1756245"/>
              <a:gd name="connsiteX22-2295" fmla="*/ 13050 w 2889213"/>
              <a:gd name="connsiteY22-2296" fmla="*/ 169336 h 1756245"/>
              <a:gd name="connsiteX23-2297" fmla="*/ 1348782 w 2889213"/>
              <a:gd name="connsiteY23-2298" fmla="*/ 68 h 1756245"/>
              <a:gd name="connsiteX0-2299" fmla="*/ 2150164 w 2889213"/>
              <a:gd name="connsiteY0-2300" fmla="*/ 113773 h 1756177"/>
              <a:gd name="connsiteX1-2301" fmla="*/ 2655476 w 2889213"/>
              <a:gd name="connsiteY1-2302" fmla="*/ 469395 h 1756177"/>
              <a:gd name="connsiteX2-2303" fmla="*/ 2828170 w 2889213"/>
              <a:gd name="connsiteY2-2304" fmla="*/ 895281 h 1756177"/>
              <a:gd name="connsiteX3-2305" fmla="*/ 2883834 w 2889213"/>
              <a:gd name="connsiteY3-2306" fmla="*/ 1193615 h 1756177"/>
              <a:gd name="connsiteX4-2307" fmla="*/ 2840612 w 2889213"/>
              <a:gd name="connsiteY4-2308" fmla="*/ 1449135 h 1756177"/>
              <a:gd name="connsiteX5-2309" fmla="*/ 2632493 w 2889213"/>
              <a:gd name="connsiteY5-2310" fmla="*/ 1060062 h 1756177"/>
              <a:gd name="connsiteX6-2311" fmla="*/ 2150164 w 2889213"/>
              <a:gd name="connsiteY6-2312" fmla="*/ 113773 h 1756177"/>
              <a:gd name="connsiteX7-2313" fmla="*/ 1348782 w 2889213"/>
              <a:gd name="connsiteY7-2314" fmla="*/ 0 h 1756177"/>
              <a:gd name="connsiteX8-2315" fmla="*/ 1729530 w 2889213"/>
              <a:gd name="connsiteY8-2316" fmla="*/ 204372 h 1756177"/>
              <a:gd name="connsiteX9-2317" fmla="*/ 1892904 w 2889213"/>
              <a:gd name="connsiteY9-2318" fmla="*/ 459050 h 1756177"/>
              <a:gd name="connsiteX10-2319" fmla="*/ 1973469 w 2889213"/>
              <a:gd name="connsiteY10-2320" fmla="*/ 669299 h 1756177"/>
              <a:gd name="connsiteX11-2321" fmla="*/ 1866010 w 2889213"/>
              <a:gd name="connsiteY11-2322" fmla="*/ 762998 h 1756177"/>
              <a:gd name="connsiteX12-2323" fmla="*/ 2733769 w 2889213"/>
              <a:gd name="connsiteY12-2324" fmla="*/ 1271909 h 1756177"/>
              <a:gd name="connsiteX13-2325" fmla="*/ 2694623 w 2889213"/>
              <a:gd name="connsiteY13-2326" fmla="*/ 1524483 h 1756177"/>
              <a:gd name="connsiteX14-2327" fmla="*/ 2385869 w 2889213"/>
              <a:gd name="connsiteY14-2328" fmla="*/ 1470403 h 1756177"/>
              <a:gd name="connsiteX15-2329" fmla="*/ 2074819 w 2889213"/>
              <a:gd name="connsiteY15-2330" fmla="*/ 1450562 h 1756177"/>
              <a:gd name="connsiteX16-2331" fmla="*/ 1739085 w 2889213"/>
              <a:gd name="connsiteY16-2332" fmla="*/ 1756177 h 1756177"/>
              <a:gd name="connsiteX17-2333" fmla="*/ 1648664 w 2889213"/>
              <a:gd name="connsiteY17-2334" fmla="*/ 1466917 h 1756177"/>
              <a:gd name="connsiteX18-2335" fmla="*/ 1376671 w 2889213"/>
              <a:gd name="connsiteY18-2336" fmla="*/ 1585086 h 1756177"/>
              <a:gd name="connsiteX19-2337" fmla="*/ 1415819 w 2889213"/>
              <a:gd name="connsiteY19-2338" fmla="*/ 1219713 h 1756177"/>
              <a:gd name="connsiteX20-2339" fmla="*/ 665501 w 2889213"/>
              <a:gd name="connsiteY20-2340" fmla="*/ 1160992 h 1756177"/>
              <a:gd name="connsiteX21-2341" fmla="*/ 0 w 2889213"/>
              <a:gd name="connsiteY21-2342" fmla="*/ 1010928 h 1756177"/>
              <a:gd name="connsiteX22-2343" fmla="*/ 13050 w 2889213"/>
              <a:gd name="connsiteY22-2344" fmla="*/ 169268 h 1756177"/>
              <a:gd name="connsiteX23-2345" fmla="*/ 1348782 w 2889213"/>
              <a:gd name="connsiteY23-2346" fmla="*/ 0 h 1756177"/>
              <a:gd name="connsiteX0-2347" fmla="*/ 2150164 w 2889213"/>
              <a:gd name="connsiteY0-2348" fmla="*/ 113773 h 1756177"/>
              <a:gd name="connsiteX1-2349" fmla="*/ 2655476 w 2889213"/>
              <a:gd name="connsiteY1-2350" fmla="*/ 469395 h 1756177"/>
              <a:gd name="connsiteX2-2351" fmla="*/ 2828170 w 2889213"/>
              <a:gd name="connsiteY2-2352" fmla="*/ 895281 h 1756177"/>
              <a:gd name="connsiteX3-2353" fmla="*/ 2883834 w 2889213"/>
              <a:gd name="connsiteY3-2354" fmla="*/ 1193615 h 1756177"/>
              <a:gd name="connsiteX4-2355" fmla="*/ 2840612 w 2889213"/>
              <a:gd name="connsiteY4-2356" fmla="*/ 1449135 h 1756177"/>
              <a:gd name="connsiteX5-2357" fmla="*/ 2632493 w 2889213"/>
              <a:gd name="connsiteY5-2358" fmla="*/ 1060062 h 1756177"/>
              <a:gd name="connsiteX6-2359" fmla="*/ 2150164 w 2889213"/>
              <a:gd name="connsiteY6-2360" fmla="*/ 113773 h 1756177"/>
              <a:gd name="connsiteX7-2361" fmla="*/ 1348782 w 2889213"/>
              <a:gd name="connsiteY7-2362" fmla="*/ 0 h 1756177"/>
              <a:gd name="connsiteX8-2363" fmla="*/ 1729530 w 2889213"/>
              <a:gd name="connsiteY8-2364" fmla="*/ 204372 h 1756177"/>
              <a:gd name="connsiteX9-2365" fmla="*/ 1848320 w 2889213"/>
              <a:gd name="connsiteY9-2366" fmla="*/ 462766 h 1756177"/>
              <a:gd name="connsiteX10-2367" fmla="*/ 1973469 w 2889213"/>
              <a:gd name="connsiteY10-2368" fmla="*/ 669299 h 1756177"/>
              <a:gd name="connsiteX11-2369" fmla="*/ 1866010 w 2889213"/>
              <a:gd name="connsiteY11-2370" fmla="*/ 762998 h 1756177"/>
              <a:gd name="connsiteX12-2371" fmla="*/ 2733769 w 2889213"/>
              <a:gd name="connsiteY12-2372" fmla="*/ 1271909 h 1756177"/>
              <a:gd name="connsiteX13-2373" fmla="*/ 2694623 w 2889213"/>
              <a:gd name="connsiteY13-2374" fmla="*/ 1524483 h 1756177"/>
              <a:gd name="connsiteX14-2375" fmla="*/ 2385869 w 2889213"/>
              <a:gd name="connsiteY14-2376" fmla="*/ 1470403 h 1756177"/>
              <a:gd name="connsiteX15-2377" fmla="*/ 2074819 w 2889213"/>
              <a:gd name="connsiteY15-2378" fmla="*/ 1450562 h 1756177"/>
              <a:gd name="connsiteX16-2379" fmla="*/ 1739085 w 2889213"/>
              <a:gd name="connsiteY16-2380" fmla="*/ 1756177 h 1756177"/>
              <a:gd name="connsiteX17-2381" fmla="*/ 1648664 w 2889213"/>
              <a:gd name="connsiteY17-2382" fmla="*/ 1466917 h 1756177"/>
              <a:gd name="connsiteX18-2383" fmla="*/ 1376671 w 2889213"/>
              <a:gd name="connsiteY18-2384" fmla="*/ 1585086 h 1756177"/>
              <a:gd name="connsiteX19-2385" fmla="*/ 1415819 w 2889213"/>
              <a:gd name="connsiteY19-2386" fmla="*/ 1219713 h 1756177"/>
              <a:gd name="connsiteX20-2387" fmla="*/ 665501 w 2889213"/>
              <a:gd name="connsiteY20-2388" fmla="*/ 1160992 h 1756177"/>
              <a:gd name="connsiteX21-2389" fmla="*/ 0 w 2889213"/>
              <a:gd name="connsiteY21-2390" fmla="*/ 1010928 h 1756177"/>
              <a:gd name="connsiteX22-2391" fmla="*/ 13050 w 2889213"/>
              <a:gd name="connsiteY22-2392" fmla="*/ 169268 h 1756177"/>
              <a:gd name="connsiteX23-2393" fmla="*/ 1348782 w 2889213"/>
              <a:gd name="connsiteY23-2394" fmla="*/ 0 h 1756177"/>
              <a:gd name="connsiteX0-2395" fmla="*/ 2150164 w 2889213"/>
              <a:gd name="connsiteY0-2396" fmla="*/ 113773 h 1756177"/>
              <a:gd name="connsiteX1-2397" fmla="*/ 2655476 w 2889213"/>
              <a:gd name="connsiteY1-2398" fmla="*/ 469395 h 1756177"/>
              <a:gd name="connsiteX2-2399" fmla="*/ 2828170 w 2889213"/>
              <a:gd name="connsiteY2-2400" fmla="*/ 895281 h 1756177"/>
              <a:gd name="connsiteX3-2401" fmla="*/ 2883834 w 2889213"/>
              <a:gd name="connsiteY3-2402" fmla="*/ 1193615 h 1756177"/>
              <a:gd name="connsiteX4-2403" fmla="*/ 2840612 w 2889213"/>
              <a:gd name="connsiteY4-2404" fmla="*/ 1449135 h 1756177"/>
              <a:gd name="connsiteX5-2405" fmla="*/ 2632493 w 2889213"/>
              <a:gd name="connsiteY5-2406" fmla="*/ 1060062 h 1756177"/>
              <a:gd name="connsiteX6-2407" fmla="*/ 2150164 w 2889213"/>
              <a:gd name="connsiteY6-2408" fmla="*/ 113773 h 1756177"/>
              <a:gd name="connsiteX7-2409" fmla="*/ 1348782 w 2889213"/>
              <a:gd name="connsiteY7-2410" fmla="*/ 0 h 1756177"/>
              <a:gd name="connsiteX8-2411" fmla="*/ 1729530 w 2889213"/>
              <a:gd name="connsiteY8-2412" fmla="*/ 204372 h 1756177"/>
              <a:gd name="connsiteX9-2413" fmla="*/ 1866896 w 2889213"/>
              <a:gd name="connsiteY9-2414" fmla="*/ 462766 h 1756177"/>
              <a:gd name="connsiteX10-2415" fmla="*/ 1973469 w 2889213"/>
              <a:gd name="connsiteY10-2416" fmla="*/ 669299 h 1756177"/>
              <a:gd name="connsiteX11-2417" fmla="*/ 1866010 w 2889213"/>
              <a:gd name="connsiteY11-2418" fmla="*/ 762998 h 1756177"/>
              <a:gd name="connsiteX12-2419" fmla="*/ 2733769 w 2889213"/>
              <a:gd name="connsiteY12-2420" fmla="*/ 1271909 h 1756177"/>
              <a:gd name="connsiteX13-2421" fmla="*/ 2694623 w 2889213"/>
              <a:gd name="connsiteY13-2422" fmla="*/ 1524483 h 1756177"/>
              <a:gd name="connsiteX14-2423" fmla="*/ 2385869 w 2889213"/>
              <a:gd name="connsiteY14-2424" fmla="*/ 1470403 h 1756177"/>
              <a:gd name="connsiteX15-2425" fmla="*/ 2074819 w 2889213"/>
              <a:gd name="connsiteY15-2426" fmla="*/ 1450562 h 1756177"/>
              <a:gd name="connsiteX16-2427" fmla="*/ 1739085 w 2889213"/>
              <a:gd name="connsiteY16-2428" fmla="*/ 1756177 h 1756177"/>
              <a:gd name="connsiteX17-2429" fmla="*/ 1648664 w 2889213"/>
              <a:gd name="connsiteY17-2430" fmla="*/ 1466917 h 1756177"/>
              <a:gd name="connsiteX18-2431" fmla="*/ 1376671 w 2889213"/>
              <a:gd name="connsiteY18-2432" fmla="*/ 1585086 h 1756177"/>
              <a:gd name="connsiteX19-2433" fmla="*/ 1415819 w 2889213"/>
              <a:gd name="connsiteY19-2434" fmla="*/ 1219713 h 1756177"/>
              <a:gd name="connsiteX20-2435" fmla="*/ 665501 w 2889213"/>
              <a:gd name="connsiteY20-2436" fmla="*/ 1160992 h 1756177"/>
              <a:gd name="connsiteX21-2437" fmla="*/ 0 w 2889213"/>
              <a:gd name="connsiteY21-2438" fmla="*/ 1010928 h 1756177"/>
              <a:gd name="connsiteX22-2439" fmla="*/ 13050 w 2889213"/>
              <a:gd name="connsiteY22-2440" fmla="*/ 169268 h 1756177"/>
              <a:gd name="connsiteX23-2441" fmla="*/ 1348782 w 2889213"/>
              <a:gd name="connsiteY23-2442" fmla="*/ 0 h 1756177"/>
              <a:gd name="connsiteX0-2443" fmla="*/ 2150164 w 2889213"/>
              <a:gd name="connsiteY0-2444" fmla="*/ 113773 h 1756177"/>
              <a:gd name="connsiteX1-2445" fmla="*/ 2655476 w 2889213"/>
              <a:gd name="connsiteY1-2446" fmla="*/ 469395 h 1756177"/>
              <a:gd name="connsiteX2-2447" fmla="*/ 2828170 w 2889213"/>
              <a:gd name="connsiteY2-2448" fmla="*/ 895281 h 1756177"/>
              <a:gd name="connsiteX3-2449" fmla="*/ 2883834 w 2889213"/>
              <a:gd name="connsiteY3-2450" fmla="*/ 1193615 h 1756177"/>
              <a:gd name="connsiteX4-2451" fmla="*/ 2840612 w 2889213"/>
              <a:gd name="connsiteY4-2452" fmla="*/ 1449135 h 1756177"/>
              <a:gd name="connsiteX5-2453" fmla="*/ 2632493 w 2889213"/>
              <a:gd name="connsiteY5-2454" fmla="*/ 1060062 h 1756177"/>
              <a:gd name="connsiteX6-2455" fmla="*/ 2150164 w 2889213"/>
              <a:gd name="connsiteY6-2456" fmla="*/ 113773 h 1756177"/>
              <a:gd name="connsiteX7-2457" fmla="*/ 1348782 w 2889213"/>
              <a:gd name="connsiteY7-2458" fmla="*/ 0 h 1756177"/>
              <a:gd name="connsiteX8-2459" fmla="*/ 1714668 w 2889213"/>
              <a:gd name="connsiteY8-2460" fmla="*/ 204372 h 1756177"/>
              <a:gd name="connsiteX9-2461" fmla="*/ 1866896 w 2889213"/>
              <a:gd name="connsiteY9-2462" fmla="*/ 462766 h 1756177"/>
              <a:gd name="connsiteX10-2463" fmla="*/ 1973469 w 2889213"/>
              <a:gd name="connsiteY10-2464" fmla="*/ 669299 h 1756177"/>
              <a:gd name="connsiteX11-2465" fmla="*/ 1866010 w 2889213"/>
              <a:gd name="connsiteY11-2466" fmla="*/ 762998 h 1756177"/>
              <a:gd name="connsiteX12-2467" fmla="*/ 2733769 w 2889213"/>
              <a:gd name="connsiteY12-2468" fmla="*/ 1271909 h 1756177"/>
              <a:gd name="connsiteX13-2469" fmla="*/ 2694623 w 2889213"/>
              <a:gd name="connsiteY13-2470" fmla="*/ 1524483 h 1756177"/>
              <a:gd name="connsiteX14-2471" fmla="*/ 2385869 w 2889213"/>
              <a:gd name="connsiteY14-2472" fmla="*/ 1470403 h 1756177"/>
              <a:gd name="connsiteX15-2473" fmla="*/ 2074819 w 2889213"/>
              <a:gd name="connsiteY15-2474" fmla="*/ 1450562 h 1756177"/>
              <a:gd name="connsiteX16-2475" fmla="*/ 1739085 w 2889213"/>
              <a:gd name="connsiteY16-2476" fmla="*/ 1756177 h 1756177"/>
              <a:gd name="connsiteX17-2477" fmla="*/ 1648664 w 2889213"/>
              <a:gd name="connsiteY17-2478" fmla="*/ 1466917 h 1756177"/>
              <a:gd name="connsiteX18-2479" fmla="*/ 1376671 w 2889213"/>
              <a:gd name="connsiteY18-2480" fmla="*/ 1585086 h 1756177"/>
              <a:gd name="connsiteX19-2481" fmla="*/ 1415819 w 2889213"/>
              <a:gd name="connsiteY19-2482" fmla="*/ 1219713 h 1756177"/>
              <a:gd name="connsiteX20-2483" fmla="*/ 665501 w 2889213"/>
              <a:gd name="connsiteY20-2484" fmla="*/ 1160992 h 1756177"/>
              <a:gd name="connsiteX21-2485" fmla="*/ 0 w 2889213"/>
              <a:gd name="connsiteY21-2486" fmla="*/ 1010928 h 1756177"/>
              <a:gd name="connsiteX22-2487" fmla="*/ 13050 w 2889213"/>
              <a:gd name="connsiteY22-2488" fmla="*/ 169268 h 1756177"/>
              <a:gd name="connsiteX23-2489" fmla="*/ 1348782 w 2889213"/>
              <a:gd name="connsiteY23-2490" fmla="*/ 0 h 1756177"/>
              <a:gd name="connsiteX0-2491" fmla="*/ 2150164 w 2889213"/>
              <a:gd name="connsiteY0-2492" fmla="*/ 113773 h 1756177"/>
              <a:gd name="connsiteX1-2493" fmla="*/ 2655476 w 2889213"/>
              <a:gd name="connsiteY1-2494" fmla="*/ 469395 h 1756177"/>
              <a:gd name="connsiteX2-2495" fmla="*/ 2828170 w 2889213"/>
              <a:gd name="connsiteY2-2496" fmla="*/ 895281 h 1756177"/>
              <a:gd name="connsiteX3-2497" fmla="*/ 2883834 w 2889213"/>
              <a:gd name="connsiteY3-2498" fmla="*/ 1193615 h 1756177"/>
              <a:gd name="connsiteX4-2499" fmla="*/ 2840612 w 2889213"/>
              <a:gd name="connsiteY4-2500" fmla="*/ 1449135 h 1756177"/>
              <a:gd name="connsiteX5-2501" fmla="*/ 2632493 w 2889213"/>
              <a:gd name="connsiteY5-2502" fmla="*/ 1060062 h 1756177"/>
              <a:gd name="connsiteX6-2503" fmla="*/ 2150164 w 2889213"/>
              <a:gd name="connsiteY6-2504" fmla="*/ 113773 h 1756177"/>
              <a:gd name="connsiteX7-2505" fmla="*/ 1348782 w 2889213"/>
              <a:gd name="connsiteY7-2506" fmla="*/ 0 h 1756177"/>
              <a:gd name="connsiteX8-2507" fmla="*/ 1714668 w 2889213"/>
              <a:gd name="connsiteY8-2508" fmla="*/ 204372 h 1756177"/>
              <a:gd name="connsiteX9-2509" fmla="*/ 1866896 w 2889213"/>
              <a:gd name="connsiteY9-2510" fmla="*/ 462766 h 1756177"/>
              <a:gd name="connsiteX10-2511" fmla="*/ 1973469 w 2889213"/>
              <a:gd name="connsiteY10-2512" fmla="*/ 669299 h 1756177"/>
              <a:gd name="connsiteX11-2513" fmla="*/ 1866010 w 2889213"/>
              <a:gd name="connsiteY11-2514" fmla="*/ 762998 h 1756177"/>
              <a:gd name="connsiteX12-2515" fmla="*/ 2733769 w 2889213"/>
              <a:gd name="connsiteY12-2516" fmla="*/ 1271909 h 1756177"/>
              <a:gd name="connsiteX13-2517" fmla="*/ 2694623 w 2889213"/>
              <a:gd name="connsiteY13-2518" fmla="*/ 1524483 h 1756177"/>
              <a:gd name="connsiteX14-2519" fmla="*/ 2385869 w 2889213"/>
              <a:gd name="connsiteY14-2520" fmla="*/ 1470403 h 1756177"/>
              <a:gd name="connsiteX15-2521" fmla="*/ 2074819 w 2889213"/>
              <a:gd name="connsiteY15-2522" fmla="*/ 1450562 h 1756177"/>
              <a:gd name="connsiteX16-2523" fmla="*/ 1739085 w 2889213"/>
              <a:gd name="connsiteY16-2524" fmla="*/ 1756177 h 1756177"/>
              <a:gd name="connsiteX17-2525" fmla="*/ 1648664 w 2889213"/>
              <a:gd name="connsiteY17-2526" fmla="*/ 1466917 h 1756177"/>
              <a:gd name="connsiteX18-2527" fmla="*/ 1376671 w 2889213"/>
              <a:gd name="connsiteY18-2528" fmla="*/ 1585086 h 1756177"/>
              <a:gd name="connsiteX19-2529" fmla="*/ 1415819 w 2889213"/>
              <a:gd name="connsiteY19-2530" fmla="*/ 1219713 h 1756177"/>
              <a:gd name="connsiteX20-2531" fmla="*/ 665501 w 2889213"/>
              <a:gd name="connsiteY20-2532" fmla="*/ 1160992 h 1756177"/>
              <a:gd name="connsiteX21-2533" fmla="*/ 0 w 2889213"/>
              <a:gd name="connsiteY21-2534" fmla="*/ 1010928 h 1756177"/>
              <a:gd name="connsiteX22-2535" fmla="*/ 13050 w 2889213"/>
              <a:gd name="connsiteY22-2536" fmla="*/ 169268 h 1756177"/>
              <a:gd name="connsiteX23-2537" fmla="*/ 1348782 w 2889213"/>
              <a:gd name="connsiteY23-2538" fmla="*/ 0 h 1756177"/>
              <a:gd name="connsiteX0-2539" fmla="*/ 2150164 w 2889213"/>
              <a:gd name="connsiteY0-2540" fmla="*/ 113773 h 1756177"/>
              <a:gd name="connsiteX1-2541" fmla="*/ 2655476 w 2889213"/>
              <a:gd name="connsiteY1-2542" fmla="*/ 469395 h 1756177"/>
              <a:gd name="connsiteX2-2543" fmla="*/ 2828170 w 2889213"/>
              <a:gd name="connsiteY2-2544" fmla="*/ 895281 h 1756177"/>
              <a:gd name="connsiteX3-2545" fmla="*/ 2883834 w 2889213"/>
              <a:gd name="connsiteY3-2546" fmla="*/ 1193615 h 1756177"/>
              <a:gd name="connsiteX4-2547" fmla="*/ 2840612 w 2889213"/>
              <a:gd name="connsiteY4-2548" fmla="*/ 1449135 h 1756177"/>
              <a:gd name="connsiteX5-2549" fmla="*/ 2632493 w 2889213"/>
              <a:gd name="connsiteY5-2550" fmla="*/ 1060062 h 1756177"/>
              <a:gd name="connsiteX6-2551" fmla="*/ 2150164 w 2889213"/>
              <a:gd name="connsiteY6-2552" fmla="*/ 113773 h 1756177"/>
              <a:gd name="connsiteX7-2553" fmla="*/ 1348782 w 2889213"/>
              <a:gd name="connsiteY7-2554" fmla="*/ 0 h 1756177"/>
              <a:gd name="connsiteX8-2555" fmla="*/ 1714668 w 2889213"/>
              <a:gd name="connsiteY8-2556" fmla="*/ 204372 h 1756177"/>
              <a:gd name="connsiteX9-2557" fmla="*/ 1866896 w 2889213"/>
              <a:gd name="connsiteY9-2558" fmla="*/ 462766 h 1756177"/>
              <a:gd name="connsiteX10-2559" fmla="*/ 1973469 w 2889213"/>
              <a:gd name="connsiteY10-2560" fmla="*/ 669299 h 1756177"/>
              <a:gd name="connsiteX11-2561" fmla="*/ 1866010 w 2889213"/>
              <a:gd name="connsiteY11-2562" fmla="*/ 762998 h 1756177"/>
              <a:gd name="connsiteX12-2563" fmla="*/ 2733769 w 2889213"/>
              <a:gd name="connsiteY12-2564" fmla="*/ 1271909 h 1756177"/>
              <a:gd name="connsiteX13-2565" fmla="*/ 2694623 w 2889213"/>
              <a:gd name="connsiteY13-2566" fmla="*/ 1524483 h 1756177"/>
              <a:gd name="connsiteX14-2567" fmla="*/ 2385869 w 2889213"/>
              <a:gd name="connsiteY14-2568" fmla="*/ 1470403 h 1756177"/>
              <a:gd name="connsiteX15-2569" fmla="*/ 2074819 w 2889213"/>
              <a:gd name="connsiteY15-2570" fmla="*/ 1450562 h 1756177"/>
              <a:gd name="connsiteX16-2571" fmla="*/ 1739085 w 2889213"/>
              <a:gd name="connsiteY16-2572" fmla="*/ 1756177 h 1756177"/>
              <a:gd name="connsiteX17-2573" fmla="*/ 1648664 w 2889213"/>
              <a:gd name="connsiteY17-2574" fmla="*/ 1466917 h 1756177"/>
              <a:gd name="connsiteX18-2575" fmla="*/ 1376671 w 2889213"/>
              <a:gd name="connsiteY18-2576" fmla="*/ 1585086 h 1756177"/>
              <a:gd name="connsiteX19-2577" fmla="*/ 1415819 w 2889213"/>
              <a:gd name="connsiteY19-2578" fmla="*/ 1219713 h 1756177"/>
              <a:gd name="connsiteX20-2579" fmla="*/ 665501 w 2889213"/>
              <a:gd name="connsiteY20-2580" fmla="*/ 1160992 h 1756177"/>
              <a:gd name="connsiteX21-2581" fmla="*/ 0 w 2889213"/>
              <a:gd name="connsiteY21-2582" fmla="*/ 1010928 h 1756177"/>
              <a:gd name="connsiteX22-2583" fmla="*/ 13050 w 2889213"/>
              <a:gd name="connsiteY22-2584" fmla="*/ 169268 h 1756177"/>
              <a:gd name="connsiteX23-2585" fmla="*/ 1348782 w 2889213"/>
              <a:gd name="connsiteY23-2586" fmla="*/ 0 h 1756177"/>
              <a:gd name="connsiteX0-2587" fmla="*/ 2150164 w 2889213"/>
              <a:gd name="connsiteY0-2588" fmla="*/ 113773 h 1756177"/>
              <a:gd name="connsiteX1-2589" fmla="*/ 2655476 w 2889213"/>
              <a:gd name="connsiteY1-2590" fmla="*/ 469395 h 1756177"/>
              <a:gd name="connsiteX2-2591" fmla="*/ 2828170 w 2889213"/>
              <a:gd name="connsiteY2-2592" fmla="*/ 895281 h 1756177"/>
              <a:gd name="connsiteX3-2593" fmla="*/ 2883834 w 2889213"/>
              <a:gd name="connsiteY3-2594" fmla="*/ 1193615 h 1756177"/>
              <a:gd name="connsiteX4-2595" fmla="*/ 2840612 w 2889213"/>
              <a:gd name="connsiteY4-2596" fmla="*/ 1449135 h 1756177"/>
              <a:gd name="connsiteX5-2597" fmla="*/ 2632493 w 2889213"/>
              <a:gd name="connsiteY5-2598" fmla="*/ 1060062 h 1756177"/>
              <a:gd name="connsiteX6-2599" fmla="*/ 2150164 w 2889213"/>
              <a:gd name="connsiteY6-2600" fmla="*/ 113773 h 1756177"/>
              <a:gd name="connsiteX7-2601" fmla="*/ 1348782 w 2889213"/>
              <a:gd name="connsiteY7-2602" fmla="*/ 0 h 1756177"/>
              <a:gd name="connsiteX8-2603" fmla="*/ 1714668 w 2889213"/>
              <a:gd name="connsiteY8-2604" fmla="*/ 204372 h 1756177"/>
              <a:gd name="connsiteX9-2605" fmla="*/ 1866896 w 2889213"/>
              <a:gd name="connsiteY9-2606" fmla="*/ 462766 h 1756177"/>
              <a:gd name="connsiteX10-2607" fmla="*/ 1973469 w 2889213"/>
              <a:gd name="connsiteY10-2608" fmla="*/ 669299 h 1756177"/>
              <a:gd name="connsiteX11-2609" fmla="*/ 1866010 w 2889213"/>
              <a:gd name="connsiteY11-2610" fmla="*/ 762998 h 1756177"/>
              <a:gd name="connsiteX12-2611" fmla="*/ 2733769 w 2889213"/>
              <a:gd name="connsiteY12-2612" fmla="*/ 1271909 h 1756177"/>
              <a:gd name="connsiteX13-2613" fmla="*/ 2694623 w 2889213"/>
              <a:gd name="connsiteY13-2614" fmla="*/ 1524483 h 1756177"/>
              <a:gd name="connsiteX14-2615" fmla="*/ 2385869 w 2889213"/>
              <a:gd name="connsiteY14-2616" fmla="*/ 1470403 h 1756177"/>
              <a:gd name="connsiteX15-2617" fmla="*/ 2074819 w 2889213"/>
              <a:gd name="connsiteY15-2618" fmla="*/ 1450562 h 1756177"/>
              <a:gd name="connsiteX16-2619" fmla="*/ 1739085 w 2889213"/>
              <a:gd name="connsiteY16-2620" fmla="*/ 1756177 h 1756177"/>
              <a:gd name="connsiteX17-2621" fmla="*/ 1648664 w 2889213"/>
              <a:gd name="connsiteY17-2622" fmla="*/ 1466917 h 1756177"/>
              <a:gd name="connsiteX18-2623" fmla="*/ 1376671 w 2889213"/>
              <a:gd name="connsiteY18-2624" fmla="*/ 1585086 h 1756177"/>
              <a:gd name="connsiteX19-2625" fmla="*/ 1415819 w 2889213"/>
              <a:gd name="connsiteY19-2626" fmla="*/ 1219713 h 1756177"/>
              <a:gd name="connsiteX20-2627" fmla="*/ 665501 w 2889213"/>
              <a:gd name="connsiteY20-2628" fmla="*/ 1160992 h 1756177"/>
              <a:gd name="connsiteX21-2629" fmla="*/ 0 w 2889213"/>
              <a:gd name="connsiteY21-2630" fmla="*/ 1010928 h 1756177"/>
              <a:gd name="connsiteX22-2631" fmla="*/ 13050 w 2889213"/>
              <a:gd name="connsiteY22-2632" fmla="*/ 169268 h 1756177"/>
              <a:gd name="connsiteX23-2633" fmla="*/ 1348782 w 2889213"/>
              <a:gd name="connsiteY23-2634" fmla="*/ 0 h 1756177"/>
              <a:gd name="connsiteX0-2635" fmla="*/ 2150164 w 2889213"/>
              <a:gd name="connsiteY0-2636" fmla="*/ 113773 h 1800430"/>
              <a:gd name="connsiteX1-2637" fmla="*/ 2655476 w 2889213"/>
              <a:gd name="connsiteY1-2638" fmla="*/ 469395 h 1800430"/>
              <a:gd name="connsiteX2-2639" fmla="*/ 2828170 w 2889213"/>
              <a:gd name="connsiteY2-2640" fmla="*/ 895281 h 1800430"/>
              <a:gd name="connsiteX3-2641" fmla="*/ 2883834 w 2889213"/>
              <a:gd name="connsiteY3-2642" fmla="*/ 1193615 h 1800430"/>
              <a:gd name="connsiteX4-2643" fmla="*/ 2840612 w 2889213"/>
              <a:gd name="connsiteY4-2644" fmla="*/ 1449135 h 1800430"/>
              <a:gd name="connsiteX5-2645" fmla="*/ 2632493 w 2889213"/>
              <a:gd name="connsiteY5-2646" fmla="*/ 1060062 h 1800430"/>
              <a:gd name="connsiteX6-2647" fmla="*/ 2150164 w 2889213"/>
              <a:gd name="connsiteY6-2648" fmla="*/ 113773 h 1800430"/>
              <a:gd name="connsiteX7-2649" fmla="*/ 1348782 w 2889213"/>
              <a:gd name="connsiteY7-2650" fmla="*/ 0 h 1800430"/>
              <a:gd name="connsiteX8-2651" fmla="*/ 1714668 w 2889213"/>
              <a:gd name="connsiteY8-2652" fmla="*/ 204372 h 1800430"/>
              <a:gd name="connsiteX9-2653" fmla="*/ 1866896 w 2889213"/>
              <a:gd name="connsiteY9-2654" fmla="*/ 462766 h 1800430"/>
              <a:gd name="connsiteX10-2655" fmla="*/ 1973469 w 2889213"/>
              <a:gd name="connsiteY10-2656" fmla="*/ 669299 h 1800430"/>
              <a:gd name="connsiteX11-2657" fmla="*/ 1866010 w 2889213"/>
              <a:gd name="connsiteY11-2658" fmla="*/ 762998 h 1800430"/>
              <a:gd name="connsiteX12-2659" fmla="*/ 2733769 w 2889213"/>
              <a:gd name="connsiteY12-2660" fmla="*/ 1271909 h 1800430"/>
              <a:gd name="connsiteX13-2661" fmla="*/ 2694623 w 2889213"/>
              <a:gd name="connsiteY13-2662" fmla="*/ 1524483 h 1800430"/>
              <a:gd name="connsiteX14-2663" fmla="*/ 2385869 w 2889213"/>
              <a:gd name="connsiteY14-2664" fmla="*/ 1470403 h 1800430"/>
              <a:gd name="connsiteX15-2665" fmla="*/ 2191986 w 2889213"/>
              <a:gd name="connsiteY15-2666" fmla="*/ 1800407 h 1800430"/>
              <a:gd name="connsiteX16-2667" fmla="*/ 2074819 w 2889213"/>
              <a:gd name="connsiteY16-2668" fmla="*/ 1450562 h 1800430"/>
              <a:gd name="connsiteX17-2669" fmla="*/ 1739085 w 2889213"/>
              <a:gd name="connsiteY17-2670" fmla="*/ 1756177 h 1800430"/>
              <a:gd name="connsiteX18-2671" fmla="*/ 1648664 w 2889213"/>
              <a:gd name="connsiteY18-2672" fmla="*/ 1466917 h 1800430"/>
              <a:gd name="connsiteX19-2673" fmla="*/ 1376671 w 2889213"/>
              <a:gd name="connsiteY19-2674" fmla="*/ 1585086 h 1800430"/>
              <a:gd name="connsiteX20-2675" fmla="*/ 1415819 w 2889213"/>
              <a:gd name="connsiteY20-2676" fmla="*/ 1219713 h 1800430"/>
              <a:gd name="connsiteX21-2677" fmla="*/ 665501 w 2889213"/>
              <a:gd name="connsiteY21-2678" fmla="*/ 1160992 h 1800430"/>
              <a:gd name="connsiteX22-2679" fmla="*/ 0 w 2889213"/>
              <a:gd name="connsiteY22-2680" fmla="*/ 1010928 h 1800430"/>
              <a:gd name="connsiteX23-2681" fmla="*/ 13050 w 2889213"/>
              <a:gd name="connsiteY23-2682" fmla="*/ 169268 h 1800430"/>
              <a:gd name="connsiteX24-2683" fmla="*/ 1348782 w 2889213"/>
              <a:gd name="connsiteY24-2684" fmla="*/ 0 h 1800430"/>
              <a:gd name="connsiteX0-2685" fmla="*/ 2150164 w 2889213"/>
              <a:gd name="connsiteY0-2686" fmla="*/ 113773 h 1800430"/>
              <a:gd name="connsiteX1-2687" fmla="*/ 2655476 w 2889213"/>
              <a:gd name="connsiteY1-2688" fmla="*/ 469395 h 1800430"/>
              <a:gd name="connsiteX2-2689" fmla="*/ 2828170 w 2889213"/>
              <a:gd name="connsiteY2-2690" fmla="*/ 895281 h 1800430"/>
              <a:gd name="connsiteX3-2691" fmla="*/ 2883834 w 2889213"/>
              <a:gd name="connsiteY3-2692" fmla="*/ 1193615 h 1800430"/>
              <a:gd name="connsiteX4-2693" fmla="*/ 2840612 w 2889213"/>
              <a:gd name="connsiteY4-2694" fmla="*/ 1449135 h 1800430"/>
              <a:gd name="connsiteX5-2695" fmla="*/ 2632493 w 2889213"/>
              <a:gd name="connsiteY5-2696" fmla="*/ 1060062 h 1800430"/>
              <a:gd name="connsiteX6-2697" fmla="*/ 2150164 w 2889213"/>
              <a:gd name="connsiteY6-2698" fmla="*/ 113773 h 1800430"/>
              <a:gd name="connsiteX7-2699" fmla="*/ 1348782 w 2889213"/>
              <a:gd name="connsiteY7-2700" fmla="*/ 0 h 1800430"/>
              <a:gd name="connsiteX8-2701" fmla="*/ 1714668 w 2889213"/>
              <a:gd name="connsiteY8-2702" fmla="*/ 204372 h 1800430"/>
              <a:gd name="connsiteX9-2703" fmla="*/ 1866896 w 2889213"/>
              <a:gd name="connsiteY9-2704" fmla="*/ 462766 h 1800430"/>
              <a:gd name="connsiteX10-2705" fmla="*/ 1973469 w 2889213"/>
              <a:gd name="connsiteY10-2706" fmla="*/ 669299 h 1800430"/>
              <a:gd name="connsiteX11-2707" fmla="*/ 1866010 w 2889213"/>
              <a:gd name="connsiteY11-2708" fmla="*/ 762998 h 1800430"/>
              <a:gd name="connsiteX12-2709" fmla="*/ 2733769 w 2889213"/>
              <a:gd name="connsiteY12-2710" fmla="*/ 1271909 h 1800430"/>
              <a:gd name="connsiteX13-2711" fmla="*/ 2694623 w 2889213"/>
              <a:gd name="connsiteY13-2712" fmla="*/ 1524483 h 1800430"/>
              <a:gd name="connsiteX14-2713" fmla="*/ 2385869 w 2889213"/>
              <a:gd name="connsiteY14-2714" fmla="*/ 1470403 h 1800430"/>
              <a:gd name="connsiteX15-2715" fmla="*/ 2191986 w 2889213"/>
              <a:gd name="connsiteY15-2716" fmla="*/ 1800407 h 1800430"/>
              <a:gd name="connsiteX16-2717" fmla="*/ 2074819 w 2889213"/>
              <a:gd name="connsiteY16-2718" fmla="*/ 1450562 h 1800430"/>
              <a:gd name="connsiteX17-2719" fmla="*/ 1739085 w 2889213"/>
              <a:gd name="connsiteY17-2720" fmla="*/ 1756177 h 1800430"/>
              <a:gd name="connsiteX18-2721" fmla="*/ 1648664 w 2889213"/>
              <a:gd name="connsiteY18-2722" fmla="*/ 1466917 h 1800430"/>
              <a:gd name="connsiteX19-2723" fmla="*/ 1376671 w 2889213"/>
              <a:gd name="connsiteY19-2724" fmla="*/ 1585086 h 1800430"/>
              <a:gd name="connsiteX20-2725" fmla="*/ 1415819 w 2889213"/>
              <a:gd name="connsiteY20-2726" fmla="*/ 1219713 h 1800430"/>
              <a:gd name="connsiteX21-2727" fmla="*/ 665501 w 2889213"/>
              <a:gd name="connsiteY21-2728" fmla="*/ 1160992 h 1800430"/>
              <a:gd name="connsiteX22-2729" fmla="*/ 0 w 2889213"/>
              <a:gd name="connsiteY22-2730" fmla="*/ 1010928 h 1800430"/>
              <a:gd name="connsiteX23-2731" fmla="*/ 13050 w 2889213"/>
              <a:gd name="connsiteY23-2732" fmla="*/ 169268 h 1800430"/>
              <a:gd name="connsiteX24-2733" fmla="*/ 1348782 w 2889213"/>
              <a:gd name="connsiteY24-2734" fmla="*/ 0 h 1800430"/>
              <a:gd name="connsiteX0-2735" fmla="*/ 2150164 w 2889213"/>
              <a:gd name="connsiteY0-2736" fmla="*/ 113773 h 1800456"/>
              <a:gd name="connsiteX1-2737" fmla="*/ 2655476 w 2889213"/>
              <a:gd name="connsiteY1-2738" fmla="*/ 469395 h 1800456"/>
              <a:gd name="connsiteX2-2739" fmla="*/ 2828170 w 2889213"/>
              <a:gd name="connsiteY2-2740" fmla="*/ 895281 h 1800456"/>
              <a:gd name="connsiteX3-2741" fmla="*/ 2883834 w 2889213"/>
              <a:gd name="connsiteY3-2742" fmla="*/ 1193615 h 1800456"/>
              <a:gd name="connsiteX4-2743" fmla="*/ 2840612 w 2889213"/>
              <a:gd name="connsiteY4-2744" fmla="*/ 1449135 h 1800456"/>
              <a:gd name="connsiteX5-2745" fmla="*/ 2632493 w 2889213"/>
              <a:gd name="connsiteY5-2746" fmla="*/ 1060062 h 1800456"/>
              <a:gd name="connsiteX6-2747" fmla="*/ 2150164 w 2889213"/>
              <a:gd name="connsiteY6-2748" fmla="*/ 113773 h 1800456"/>
              <a:gd name="connsiteX7-2749" fmla="*/ 1348782 w 2889213"/>
              <a:gd name="connsiteY7-2750" fmla="*/ 0 h 1800456"/>
              <a:gd name="connsiteX8-2751" fmla="*/ 1714668 w 2889213"/>
              <a:gd name="connsiteY8-2752" fmla="*/ 204372 h 1800456"/>
              <a:gd name="connsiteX9-2753" fmla="*/ 1866896 w 2889213"/>
              <a:gd name="connsiteY9-2754" fmla="*/ 462766 h 1800456"/>
              <a:gd name="connsiteX10-2755" fmla="*/ 1973469 w 2889213"/>
              <a:gd name="connsiteY10-2756" fmla="*/ 669299 h 1800456"/>
              <a:gd name="connsiteX11-2757" fmla="*/ 1866010 w 2889213"/>
              <a:gd name="connsiteY11-2758" fmla="*/ 762998 h 1800456"/>
              <a:gd name="connsiteX12-2759" fmla="*/ 2733769 w 2889213"/>
              <a:gd name="connsiteY12-2760" fmla="*/ 1271909 h 1800456"/>
              <a:gd name="connsiteX13-2761" fmla="*/ 2694623 w 2889213"/>
              <a:gd name="connsiteY13-2762" fmla="*/ 1524483 h 1800456"/>
              <a:gd name="connsiteX14-2763" fmla="*/ 2385869 w 2889213"/>
              <a:gd name="connsiteY14-2764" fmla="*/ 1470403 h 1800456"/>
              <a:gd name="connsiteX15-2765" fmla="*/ 2191986 w 2889213"/>
              <a:gd name="connsiteY15-2766" fmla="*/ 1800407 h 1800456"/>
              <a:gd name="connsiteX16-2767" fmla="*/ 2074819 w 2889213"/>
              <a:gd name="connsiteY16-2768" fmla="*/ 1450562 h 1800456"/>
              <a:gd name="connsiteX17-2769" fmla="*/ 1739085 w 2889213"/>
              <a:gd name="connsiteY17-2770" fmla="*/ 1756177 h 1800456"/>
              <a:gd name="connsiteX18-2771" fmla="*/ 1648664 w 2889213"/>
              <a:gd name="connsiteY18-2772" fmla="*/ 1466917 h 1800456"/>
              <a:gd name="connsiteX19-2773" fmla="*/ 1376671 w 2889213"/>
              <a:gd name="connsiteY19-2774" fmla="*/ 1585086 h 1800456"/>
              <a:gd name="connsiteX20-2775" fmla="*/ 1415819 w 2889213"/>
              <a:gd name="connsiteY20-2776" fmla="*/ 1219713 h 1800456"/>
              <a:gd name="connsiteX21-2777" fmla="*/ 665501 w 2889213"/>
              <a:gd name="connsiteY21-2778" fmla="*/ 1160992 h 1800456"/>
              <a:gd name="connsiteX22-2779" fmla="*/ 0 w 2889213"/>
              <a:gd name="connsiteY22-2780" fmla="*/ 1010928 h 1800456"/>
              <a:gd name="connsiteX23-2781" fmla="*/ 13050 w 2889213"/>
              <a:gd name="connsiteY23-2782" fmla="*/ 169268 h 1800456"/>
              <a:gd name="connsiteX24-2783" fmla="*/ 1348782 w 2889213"/>
              <a:gd name="connsiteY24-2784" fmla="*/ 0 h 1800456"/>
              <a:gd name="connsiteX0-2785" fmla="*/ 2150164 w 2889213"/>
              <a:gd name="connsiteY0-2786" fmla="*/ 113773 h 1811599"/>
              <a:gd name="connsiteX1-2787" fmla="*/ 2655476 w 2889213"/>
              <a:gd name="connsiteY1-2788" fmla="*/ 469395 h 1811599"/>
              <a:gd name="connsiteX2-2789" fmla="*/ 2828170 w 2889213"/>
              <a:gd name="connsiteY2-2790" fmla="*/ 895281 h 1811599"/>
              <a:gd name="connsiteX3-2791" fmla="*/ 2883834 w 2889213"/>
              <a:gd name="connsiteY3-2792" fmla="*/ 1193615 h 1811599"/>
              <a:gd name="connsiteX4-2793" fmla="*/ 2840612 w 2889213"/>
              <a:gd name="connsiteY4-2794" fmla="*/ 1449135 h 1811599"/>
              <a:gd name="connsiteX5-2795" fmla="*/ 2632493 w 2889213"/>
              <a:gd name="connsiteY5-2796" fmla="*/ 1060062 h 1811599"/>
              <a:gd name="connsiteX6-2797" fmla="*/ 2150164 w 2889213"/>
              <a:gd name="connsiteY6-2798" fmla="*/ 113773 h 1811599"/>
              <a:gd name="connsiteX7-2799" fmla="*/ 1348782 w 2889213"/>
              <a:gd name="connsiteY7-2800" fmla="*/ 0 h 1811599"/>
              <a:gd name="connsiteX8-2801" fmla="*/ 1714668 w 2889213"/>
              <a:gd name="connsiteY8-2802" fmla="*/ 204372 h 1811599"/>
              <a:gd name="connsiteX9-2803" fmla="*/ 1866896 w 2889213"/>
              <a:gd name="connsiteY9-2804" fmla="*/ 462766 h 1811599"/>
              <a:gd name="connsiteX10-2805" fmla="*/ 1973469 w 2889213"/>
              <a:gd name="connsiteY10-2806" fmla="*/ 669299 h 1811599"/>
              <a:gd name="connsiteX11-2807" fmla="*/ 1866010 w 2889213"/>
              <a:gd name="connsiteY11-2808" fmla="*/ 762998 h 1811599"/>
              <a:gd name="connsiteX12-2809" fmla="*/ 2733769 w 2889213"/>
              <a:gd name="connsiteY12-2810" fmla="*/ 1271909 h 1811599"/>
              <a:gd name="connsiteX13-2811" fmla="*/ 2694623 w 2889213"/>
              <a:gd name="connsiteY13-2812" fmla="*/ 1524483 h 1811599"/>
              <a:gd name="connsiteX14-2813" fmla="*/ 2385869 w 2889213"/>
              <a:gd name="connsiteY14-2814" fmla="*/ 1470403 h 1811599"/>
              <a:gd name="connsiteX15-2815" fmla="*/ 2214278 w 2889213"/>
              <a:gd name="connsiteY15-2816" fmla="*/ 1811553 h 1811599"/>
              <a:gd name="connsiteX16-2817" fmla="*/ 2074819 w 2889213"/>
              <a:gd name="connsiteY16-2818" fmla="*/ 1450562 h 1811599"/>
              <a:gd name="connsiteX17-2819" fmla="*/ 1739085 w 2889213"/>
              <a:gd name="connsiteY17-2820" fmla="*/ 1756177 h 1811599"/>
              <a:gd name="connsiteX18-2821" fmla="*/ 1648664 w 2889213"/>
              <a:gd name="connsiteY18-2822" fmla="*/ 1466917 h 1811599"/>
              <a:gd name="connsiteX19-2823" fmla="*/ 1376671 w 2889213"/>
              <a:gd name="connsiteY19-2824" fmla="*/ 1585086 h 1811599"/>
              <a:gd name="connsiteX20-2825" fmla="*/ 1415819 w 2889213"/>
              <a:gd name="connsiteY20-2826" fmla="*/ 1219713 h 1811599"/>
              <a:gd name="connsiteX21-2827" fmla="*/ 665501 w 2889213"/>
              <a:gd name="connsiteY21-2828" fmla="*/ 1160992 h 1811599"/>
              <a:gd name="connsiteX22-2829" fmla="*/ 0 w 2889213"/>
              <a:gd name="connsiteY22-2830" fmla="*/ 1010928 h 1811599"/>
              <a:gd name="connsiteX23-2831" fmla="*/ 13050 w 2889213"/>
              <a:gd name="connsiteY23-2832" fmla="*/ 169268 h 1811599"/>
              <a:gd name="connsiteX24-2833" fmla="*/ 1348782 w 2889213"/>
              <a:gd name="connsiteY24-2834" fmla="*/ 0 h 1811599"/>
              <a:gd name="connsiteX0-2835" fmla="*/ 2150164 w 2889213"/>
              <a:gd name="connsiteY0-2836" fmla="*/ 113773 h 1811553"/>
              <a:gd name="connsiteX1-2837" fmla="*/ 2655476 w 2889213"/>
              <a:gd name="connsiteY1-2838" fmla="*/ 469395 h 1811553"/>
              <a:gd name="connsiteX2-2839" fmla="*/ 2828170 w 2889213"/>
              <a:gd name="connsiteY2-2840" fmla="*/ 895281 h 1811553"/>
              <a:gd name="connsiteX3-2841" fmla="*/ 2883834 w 2889213"/>
              <a:gd name="connsiteY3-2842" fmla="*/ 1193615 h 1811553"/>
              <a:gd name="connsiteX4-2843" fmla="*/ 2840612 w 2889213"/>
              <a:gd name="connsiteY4-2844" fmla="*/ 1449135 h 1811553"/>
              <a:gd name="connsiteX5-2845" fmla="*/ 2632493 w 2889213"/>
              <a:gd name="connsiteY5-2846" fmla="*/ 1060062 h 1811553"/>
              <a:gd name="connsiteX6-2847" fmla="*/ 2150164 w 2889213"/>
              <a:gd name="connsiteY6-2848" fmla="*/ 113773 h 1811553"/>
              <a:gd name="connsiteX7-2849" fmla="*/ 1348782 w 2889213"/>
              <a:gd name="connsiteY7-2850" fmla="*/ 0 h 1811553"/>
              <a:gd name="connsiteX8-2851" fmla="*/ 1714668 w 2889213"/>
              <a:gd name="connsiteY8-2852" fmla="*/ 204372 h 1811553"/>
              <a:gd name="connsiteX9-2853" fmla="*/ 1866896 w 2889213"/>
              <a:gd name="connsiteY9-2854" fmla="*/ 462766 h 1811553"/>
              <a:gd name="connsiteX10-2855" fmla="*/ 1973469 w 2889213"/>
              <a:gd name="connsiteY10-2856" fmla="*/ 669299 h 1811553"/>
              <a:gd name="connsiteX11-2857" fmla="*/ 1866010 w 2889213"/>
              <a:gd name="connsiteY11-2858" fmla="*/ 762998 h 1811553"/>
              <a:gd name="connsiteX12-2859" fmla="*/ 2733769 w 2889213"/>
              <a:gd name="connsiteY12-2860" fmla="*/ 1271909 h 1811553"/>
              <a:gd name="connsiteX13-2861" fmla="*/ 2694623 w 2889213"/>
              <a:gd name="connsiteY13-2862" fmla="*/ 1524483 h 1811553"/>
              <a:gd name="connsiteX14-2863" fmla="*/ 2385869 w 2889213"/>
              <a:gd name="connsiteY14-2864" fmla="*/ 1470403 h 1811553"/>
              <a:gd name="connsiteX15-2865" fmla="*/ 2214278 w 2889213"/>
              <a:gd name="connsiteY15-2866" fmla="*/ 1811553 h 1811553"/>
              <a:gd name="connsiteX16-2867" fmla="*/ 2074819 w 2889213"/>
              <a:gd name="connsiteY16-2868" fmla="*/ 1450562 h 1811553"/>
              <a:gd name="connsiteX17-2869" fmla="*/ 1739085 w 2889213"/>
              <a:gd name="connsiteY17-2870" fmla="*/ 1756177 h 1811553"/>
              <a:gd name="connsiteX18-2871" fmla="*/ 1648664 w 2889213"/>
              <a:gd name="connsiteY18-2872" fmla="*/ 1466917 h 1811553"/>
              <a:gd name="connsiteX19-2873" fmla="*/ 1376671 w 2889213"/>
              <a:gd name="connsiteY19-2874" fmla="*/ 1585086 h 1811553"/>
              <a:gd name="connsiteX20-2875" fmla="*/ 1415819 w 2889213"/>
              <a:gd name="connsiteY20-2876" fmla="*/ 1219713 h 1811553"/>
              <a:gd name="connsiteX21-2877" fmla="*/ 665501 w 2889213"/>
              <a:gd name="connsiteY21-2878" fmla="*/ 1160992 h 1811553"/>
              <a:gd name="connsiteX22-2879" fmla="*/ 0 w 2889213"/>
              <a:gd name="connsiteY22-2880" fmla="*/ 1010928 h 1811553"/>
              <a:gd name="connsiteX23-2881" fmla="*/ 13050 w 2889213"/>
              <a:gd name="connsiteY23-2882" fmla="*/ 169268 h 1811553"/>
              <a:gd name="connsiteX24-2883" fmla="*/ 1348782 w 2889213"/>
              <a:gd name="connsiteY24-2884" fmla="*/ 0 h 1811553"/>
              <a:gd name="connsiteX0-2885" fmla="*/ 2150164 w 2889213"/>
              <a:gd name="connsiteY0-2886" fmla="*/ 113773 h 1811553"/>
              <a:gd name="connsiteX1-2887" fmla="*/ 2655476 w 2889213"/>
              <a:gd name="connsiteY1-2888" fmla="*/ 469395 h 1811553"/>
              <a:gd name="connsiteX2-2889" fmla="*/ 2828170 w 2889213"/>
              <a:gd name="connsiteY2-2890" fmla="*/ 895281 h 1811553"/>
              <a:gd name="connsiteX3-2891" fmla="*/ 2883834 w 2889213"/>
              <a:gd name="connsiteY3-2892" fmla="*/ 1193615 h 1811553"/>
              <a:gd name="connsiteX4-2893" fmla="*/ 2840612 w 2889213"/>
              <a:gd name="connsiteY4-2894" fmla="*/ 1449135 h 1811553"/>
              <a:gd name="connsiteX5-2895" fmla="*/ 2632493 w 2889213"/>
              <a:gd name="connsiteY5-2896" fmla="*/ 1060062 h 1811553"/>
              <a:gd name="connsiteX6-2897" fmla="*/ 2150164 w 2889213"/>
              <a:gd name="connsiteY6-2898" fmla="*/ 113773 h 1811553"/>
              <a:gd name="connsiteX7-2899" fmla="*/ 1348782 w 2889213"/>
              <a:gd name="connsiteY7-2900" fmla="*/ 0 h 1811553"/>
              <a:gd name="connsiteX8-2901" fmla="*/ 1714668 w 2889213"/>
              <a:gd name="connsiteY8-2902" fmla="*/ 204372 h 1811553"/>
              <a:gd name="connsiteX9-2903" fmla="*/ 1866896 w 2889213"/>
              <a:gd name="connsiteY9-2904" fmla="*/ 462766 h 1811553"/>
              <a:gd name="connsiteX10-2905" fmla="*/ 1973469 w 2889213"/>
              <a:gd name="connsiteY10-2906" fmla="*/ 669299 h 1811553"/>
              <a:gd name="connsiteX11-2907" fmla="*/ 1866010 w 2889213"/>
              <a:gd name="connsiteY11-2908" fmla="*/ 762998 h 1811553"/>
              <a:gd name="connsiteX12-2909" fmla="*/ 2733769 w 2889213"/>
              <a:gd name="connsiteY12-2910" fmla="*/ 1271909 h 1811553"/>
              <a:gd name="connsiteX13-2911" fmla="*/ 2694623 w 2889213"/>
              <a:gd name="connsiteY13-2912" fmla="*/ 1524483 h 1811553"/>
              <a:gd name="connsiteX14-2913" fmla="*/ 2385869 w 2889213"/>
              <a:gd name="connsiteY14-2914" fmla="*/ 1470403 h 1811553"/>
              <a:gd name="connsiteX15-2915" fmla="*/ 2214278 w 2889213"/>
              <a:gd name="connsiteY15-2916" fmla="*/ 1811553 h 1811553"/>
              <a:gd name="connsiteX16-2917" fmla="*/ 2074819 w 2889213"/>
              <a:gd name="connsiteY16-2918" fmla="*/ 1450562 h 1811553"/>
              <a:gd name="connsiteX17-2919" fmla="*/ 1739085 w 2889213"/>
              <a:gd name="connsiteY17-2920" fmla="*/ 1756177 h 1811553"/>
              <a:gd name="connsiteX18-2921" fmla="*/ 1648664 w 2889213"/>
              <a:gd name="connsiteY18-2922" fmla="*/ 1466917 h 1811553"/>
              <a:gd name="connsiteX19-2923" fmla="*/ 1376671 w 2889213"/>
              <a:gd name="connsiteY19-2924" fmla="*/ 1585086 h 1811553"/>
              <a:gd name="connsiteX20-2925" fmla="*/ 1415819 w 2889213"/>
              <a:gd name="connsiteY20-2926" fmla="*/ 1219713 h 1811553"/>
              <a:gd name="connsiteX21-2927" fmla="*/ 665501 w 2889213"/>
              <a:gd name="connsiteY21-2928" fmla="*/ 1160992 h 1811553"/>
              <a:gd name="connsiteX22-2929" fmla="*/ 0 w 2889213"/>
              <a:gd name="connsiteY22-2930" fmla="*/ 1010928 h 1811553"/>
              <a:gd name="connsiteX23-2931" fmla="*/ 13050 w 2889213"/>
              <a:gd name="connsiteY23-2932" fmla="*/ 169268 h 1811553"/>
              <a:gd name="connsiteX24-2933" fmla="*/ 1348782 w 2889213"/>
              <a:gd name="connsiteY24-2934" fmla="*/ 0 h 1811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solidFill>
            <a:srgbClr val="F9D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186430" y="955675"/>
            <a:ext cx="570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Oval 4"/>
          <p:cNvSpPr/>
          <p:nvPr/>
        </p:nvSpPr>
        <p:spPr>
          <a:xfrm>
            <a:off x="3340008" y="187765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38738" y="2669740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39373" y="3485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4017010" y="1683385"/>
            <a:ext cx="4566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nhu cầu tìm kiếm thợ, tìm kiếm    thông tin cơ bản của khách hàng khi sử dụng hệ thống.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4016375" y="2669540"/>
            <a:ext cx="4567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và thợ dễ dàng tạo hoặc hủy lịch     hẹn, quản lý lịch hẹn trên hệ thống.</a:t>
            </a:r>
          </a:p>
        </p:txBody>
      </p:sp>
      <p:sp>
        <p:nvSpPr>
          <p:cNvPr id="21" name="TextBox 59"/>
          <p:cNvSpPr txBox="1"/>
          <p:nvPr/>
        </p:nvSpPr>
        <p:spPr>
          <a:xfrm>
            <a:off x="4016375" y="3522345"/>
            <a:ext cx="4567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 thao tác được các chức năng quản trị.</a:t>
            </a:r>
          </a:p>
        </p:txBody>
      </p:sp>
      <p:sp>
        <p:nvSpPr>
          <p:cNvPr id="23" name="TextBox 61"/>
          <p:cNvSpPr txBox="1"/>
          <p:nvPr/>
        </p:nvSpPr>
        <p:spPr>
          <a:xfrm>
            <a:off x="3305969" y="191516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62"/>
          <p:cNvSpPr txBox="1"/>
          <p:nvPr/>
        </p:nvSpPr>
        <p:spPr>
          <a:xfrm>
            <a:off x="3307239" y="270852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63"/>
          <p:cNvSpPr txBox="1"/>
          <p:nvPr/>
        </p:nvSpPr>
        <p:spPr>
          <a:xfrm>
            <a:off x="3306604" y="353807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grpSp>
        <p:nvGrpSpPr>
          <p:cNvPr id="4" name="Group 3"/>
          <p:cNvGrpSpPr/>
          <p:nvPr/>
        </p:nvGrpSpPr>
        <p:grpSpPr>
          <a:xfrm rot="19917947">
            <a:off x="1416048" y="1544681"/>
            <a:ext cx="1665869" cy="3558872"/>
            <a:chOff x="1359132" y="345882"/>
            <a:chExt cx="1966239" cy="4200564"/>
          </a:xfrm>
        </p:grpSpPr>
        <p:grpSp>
          <p:nvGrpSpPr>
            <p:cNvPr id="6" name="Group 5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0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-1" fmla="*/ 0 w 1359043"/>
                  <a:gd name="connsiteY0-2" fmla="*/ 0 h 1820658"/>
                  <a:gd name="connsiteX1-3" fmla="*/ 1359043 w 1359043"/>
                  <a:gd name="connsiteY1-4" fmla="*/ 0 h 1820658"/>
                  <a:gd name="connsiteX2-5" fmla="*/ 1359043 w 1359043"/>
                  <a:gd name="connsiteY2-6" fmla="*/ 212596 h 1820658"/>
                  <a:gd name="connsiteX3-7" fmla="*/ 720119 w 1359043"/>
                  <a:gd name="connsiteY3-8" fmla="*/ 1820658 h 1820658"/>
                  <a:gd name="connsiteX4-9" fmla="*/ 1012 w 1359043"/>
                  <a:gd name="connsiteY4-10" fmla="*/ 289727 h 1820658"/>
                  <a:gd name="connsiteX5-11" fmla="*/ 0 w 1359043"/>
                  <a:gd name="connsiteY5-12" fmla="*/ 289727 h 1820658"/>
                  <a:gd name="connsiteX6-13" fmla="*/ 0 w 1359043"/>
                  <a:gd name="connsiteY6-14" fmla="*/ 288030 h 1820658"/>
                  <a:gd name="connsiteX7-15" fmla="*/ 0 w 1359043"/>
                  <a:gd name="connsiteY7-16" fmla="*/ 0 h 18206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-1" fmla="*/ 0 w 1331023"/>
                  <a:gd name="connsiteY0-2" fmla="*/ 0 h 1763232"/>
                  <a:gd name="connsiteX1-3" fmla="*/ 897414 w 1331023"/>
                  <a:gd name="connsiteY1-4" fmla="*/ 0 h 1763232"/>
                  <a:gd name="connsiteX2-5" fmla="*/ 901843 w 1331023"/>
                  <a:gd name="connsiteY2-6" fmla="*/ 212596 h 1763232"/>
                  <a:gd name="connsiteX3-7" fmla="*/ 1331023 w 1331023"/>
                  <a:gd name="connsiteY3-8" fmla="*/ 1763232 h 1763232"/>
                  <a:gd name="connsiteX4-9" fmla="*/ 1012 w 1331023"/>
                  <a:gd name="connsiteY4-10" fmla="*/ 289727 h 1763232"/>
                  <a:gd name="connsiteX5-11" fmla="*/ 0 w 1331023"/>
                  <a:gd name="connsiteY5-12" fmla="*/ 289727 h 1763232"/>
                  <a:gd name="connsiteX6-13" fmla="*/ 0 w 1331023"/>
                  <a:gd name="connsiteY6-14" fmla="*/ 288030 h 1763232"/>
                  <a:gd name="connsiteX7-15" fmla="*/ 0 w 1331023"/>
                  <a:gd name="connsiteY7-16" fmla="*/ 0 h 17632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34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Freeform 44"/>
          <p:cNvSpPr/>
          <p:nvPr/>
        </p:nvSpPr>
        <p:spPr>
          <a:xfrm>
            <a:off x="-40626" y="280445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-1" fmla="*/ 2514265 w 2896332"/>
              <a:gd name="connsiteY0-2" fmla="*/ 466772 h 1875813"/>
              <a:gd name="connsiteX1-3" fmla="*/ 2655476 w 2896332"/>
              <a:gd name="connsiteY1-4" fmla="*/ 584615 h 1875813"/>
              <a:gd name="connsiteX2-5" fmla="*/ 2828170 w 2896332"/>
              <a:gd name="connsiteY2-6" fmla="*/ 1010501 h 1875813"/>
              <a:gd name="connsiteX3-7" fmla="*/ 2883834 w 2896332"/>
              <a:gd name="connsiteY3-8" fmla="*/ 1308835 h 1875813"/>
              <a:gd name="connsiteX4-9" fmla="*/ 2799743 w 2896332"/>
              <a:gd name="connsiteY4-10" fmla="*/ 1672098 h 1875813"/>
              <a:gd name="connsiteX5-11" fmla="*/ 2521033 w 2896332"/>
              <a:gd name="connsiteY5-12" fmla="*/ 1160421 h 1875813"/>
              <a:gd name="connsiteX6-13" fmla="*/ 2514265 w 2896332"/>
              <a:gd name="connsiteY6-14" fmla="*/ 466772 h 1875813"/>
              <a:gd name="connsiteX7-15" fmla="*/ 1898646 w 2896332"/>
              <a:gd name="connsiteY7-16" fmla="*/ 46 h 1875813"/>
              <a:gd name="connsiteX8-17" fmla="*/ 1969811 w 2896332"/>
              <a:gd name="connsiteY8-18" fmla="*/ 83938 h 1875813"/>
              <a:gd name="connsiteX9-19" fmla="*/ 1970003 w 2896332"/>
              <a:gd name="connsiteY9-20" fmla="*/ 120627 h 1875813"/>
              <a:gd name="connsiteX10-21" fmla="*/ 1962950 w 2896332"/>
              <a:gd name="connsiteY10-22" fmla="*/ 120627 h 1875813"/>
              <a:gd name="connsiteX11-23" fmla="*/ 1906617 w 2896332"/>
              <a:gd name="connsiteY11-24" fmla="*/ 176960 h 1875813"/>
              <a:gd name="connsiteX12-25" fmla="*/ 1962950 w 2896332"/>
              <a:gd name="connsiteY12-26" fmla="*/ 233293 h 1875813"/>
              <a:gd name="connsiteX13-27" fmla="*/ 1970591 w 2896332"/>
              <a:gd name="connsiteY13-28" fmla="*/ 233293 h 1875813"/>
              <a:gd name="connsiteX14-29" fmla="*/ 1973469 w 2896332"/>
              <a:gd name="connsiteY14-30" fmla="*/ 784519 h 1875813"/>
              <a:gd name="connsiteX15-31" fmla="*/ 1866010 w 2896332"/>
              <a:gd name="connsiteY15-32" fmla="*/ 878218 h 1875813"/>
              <a:gd name="connsiteX16-33" fmla="*/ 2733769 w 2896332"/>
              <a:gd name="connsiteY16-34" fmla="*/ 1387129 h 1875813"/>
              <a:gd name="connsiteX17-35" fmla="*/ 2694623 w 2896332"/>
              <a:gd name="connsiteY17-36" fmla="*/ 1674208 h 1875813"/>
              <a:gd name="connsiteX18-37" fmla="*/ 2394496 w 2896332"/>
              <a:gd name="connsiteY18-38" fmla="*/ 1654634 h 1875813"/>
              <a:gd name="connsiteX19-39" fmla="*/ 2069239 w 2896332"/>
              <a:gd name="connsiteY19-40" fmla="*/ 1875813 h 1875813"/>
              <a:gd name="connsiteX20-41" fmla="*/ 2023060 w 2896332"/>
              <a:gd name="connsiteY20-42" fmla="*/ 1634793 h 1875813"/>
              <a:gd name="connsiteX21-43" fmla="*/ 1739085 w 2896332"/>
              <a:gd name="connsiteY21-44" fmla="*/ 1871397 h 1875813"/>
              <a:gd name="connsiteX22-45" fmla="*/ 1648664 w 2896332"/>
              <a:gd name="connsiteY22-46" fmla="*/ 1582137 h 1875813"/>
              <a:gd name="connsiteX23-47" fmla="*/ 1376671 w 2896332"/>
              <a:gd name="connsiteY23-48" fmla="*/ 1700306 h 1875813"/>
              <a:gd name="connsiteX24-49" fmla="*/ 1415819 w 2896332"/>
              <a:gd name="connsiteY24-50" fmla="*/ 1334933 h 1875813"/>
              <a:gd name="connsiteX25-51" fmla="*/ 665501 w 2896332"/>
              <a:gd name="connsiteY25-52" fmla="*/ 1276212 h 1875813"/>
              <a:gd name="connsiteX26-53" fmla="*/ 0 w 2896332"/>
              <a:gd name="connsiteY26-54" fmla="*/ 1126148 h 1875813"/>
              <a:gd name="connsiteX27-55" fmla="*/ 13050 w 2896332"/>
              <a:gd name="connsiteY27-56" fmla="*/ 284488 h 1875813"/>
              <a:gd name="connsiteX28-57" fmla="*/ 1898646 w 2896332"/>
              <a:gd name="connsiteY28-58" fmla="*/ 46 h 1875813"/>
              <a:gd name="connsiteX0-59" fmla="*/ 2514265 w 2896332"/>
              <a:gd name="connsiteY0-60" fmla="*/ 466772 h 1871397"/>
              <a:gd name="connsiteX1-61" fmla="*/ 2655476 w 2896332"/>
              <a:gd name="connsiteY1-62" fmla="*/ 584615 h 1871397"/>
              <a:gd name="connsiteX2-63" fmla="*/ 2828170 w 2896332"/>
              <a:gd name="connsiteY2-64" fmla="*/ 1010501 h 1871397"/>
              <a:gd name="connsiteX3-65" fmla="*/ 2883834 w 2896332"/>
              <a:gd name="connsiteY3-66" fmla="*/ 1308835 h 1871397"/>
              <a:gd name="connsiteX4-67" fmla="*/ 2799743 w 2896332"/>
              <a:gd name="connsiteY4-68" fmla="*/ 1672098 h 1871397"/>
              <a:gd name="connsiteX5-69" fmla="*/ 2521033 w 2896332"/>
              <a:gd name="connsiteY5-70" fmla="*/ 1160421 h 1871397"/>
              <a:gd name="connsiteX6-71" fmla="*/ 2514265 w 2896332"/>
              <a:gd name="connsiteY6-72" fmla="*/ 466772 h 1871397"/>
              <a:gd name="connsiteX7-73" fmla="*/ 1898646 w 2896332"/>
              <a:gd name="connsiteY7-74" fmla="*/ 46 h 1871397"/>
              <a:gd name="connsiteX8-75" fmla="*/ 1969811 w 2896332"/>
              <a:gd name="connsiteY8-76" fmla="*/ 83938 h 1871397"/>
              <a:gd name="connsiteX9-77" fmla="*/ 1970003 w 2896332"/>
              <a:gd name="connsiteY9-78" fmla="*/ 120627 h 1871397"/>
              <a:gd name="connsiteX10-79" fmla="*/ 1962950 w 2896332"/>
              <a:gd name="connsiteY10-80" fmla="*/ 120627 h 1871397"/>
              <a:gd name="connsiteX11-81" fmla="*/ 1906617 w 2896332"/>
              <a:gd name="connsiteY11-82" fmla="*/ 176960 h 1871397"/>
              <a:gd name="connsiteX12-83" fmla="*/ 1962950 w 2896332"/>
              <a:gd name="connsiteY12-84" fmla="*/ 233293 h 1871397"/>
              <a:gd name="connsiteX13-85" fmla="*/ 1970591 w 2896332"/>
              <a:gd name="connsiteY13-86" fmla="*/ 233293 h 1871397"/>
              <a:gd name="connsiteX14-87" fmla="*/ 1973469 w 2896332"/>
              <a:gd name="connsiteY14-88" fmla="*/ 784519 h 1871397"/>
              <a:gd name="connsiteX15-89" fmla="*/ 1866010 w 2896332"/>
              <a:gd name="connsiteY15-90" fmla="*/ 878218 h 1871397"/>
              <a:gd name="connsiteX16-91" fmla="*/ 2733769 w 2896332"/>
              <a:gd name="connsiteY16-92" fmla="*/ 1387129 h 1871397"/>
              <a:gd name="connsiteX17-93" fmla="*/ 2694623 w 2896332"/>
              <a:gd name="connsiteY17-94" fmla="*/ 1674208 h 1871397"/>
              <a:gd name="connsiteX18-95" fmla="*/ 2394496 w 2896332"/>
              <a:gd name="connsiteY18-96" fmla="*/ 1654634 h 1871397"/>
              <a:gd name="connsiteX19-97" fmla="*/ 2023060 w 2896332"/>
              <a:gd name="connsiteY19-98" fmla="*/ 1634793 h 1871397"/>
              <a:gd name="connsiteX20-99" fmla="*/ 1739085 w 2896332"/>
              <a:gd name="connsiteY20-100" fmla="*/ 1871397 h 1871397"/>
              <a:gd name="connsiteX21-101" fmla="*/ 1648664 w 2896332"/>
              <a:gd name="connsiteY21-102" fmla="*/ 1582137 h 1871397"/>
              <a:gd name="connsiteX22-103" fmla="*/ 1376671 w 2896332"/>
              <a:gd name="connsiteY22-104" fmla="*/ 1700306 h 1871397"/>
              <a:gd name="connsiteX23-105" fmla="*/ 1415819 w 2896332"/>
              <a:gd name="connsiteY23-106" fmla="*/ 1334933 h 1871397"/>
              <a:gd name="connsiteX24-107" fmla="*/ 665501 w 2896332"/>
              <a:gd name="connsiteY24-108" fmla="*/ 1276212 h 1871397"/>
              <a:gd name="connsiteX25-109" fmla="*/ 0 w 2896332"/>
              <a:gd name="connsiteY25-110" fmla="*/ 1126148 h 1871397"/>
              <a:gd name="connsiteX26-111" fmla="*/ 13050 w 2896332"/>
              <a:gd name="connsiteY26-112" fmla="*/ 284488 h 1871397"/>
              <a:gd name="connsiteX27-113" fmla="*/ 1898646 w 2896332"/>
              <a:gd name="connsiteY27-114" fmla="*/ 46 h 1871397"/>
              <a:gd name="connsiteX0-115" fmla="*/ 2514265 w 2896332"/>
              <a:gd name="connsiteY0-116" fmla="*/ 466772 h 1871397"/>
              <a:gd name="connsiteX1-117" fmla="*/ 2655476 w 2896332"/>
              <a:gd name="connsiteY1-118" fmla="*/ 584615 h 1871397"/>
              <a:gd name="connsiteX2-119" fmla="*/ 2828170 w 2896332"/>
              <a:gd name="connsiteY2-120" fmla="*/ 1010501 h 1871397"/>
              <a:gd name="connsiteX3-121" fmla="*/ 2883834 w 2896332"/>
              <a:gd name="connsiteY3-122" fmla="*/ 1308835 h 1871397"/>
              <a:gd name="connsiteX4-123" fmla="*/ 2799743 w 2896332"/>
              <a:gd name="connsiteY4-124" fmla="*/ 1672098 h 1871397"/>
              <a:gd name="connsiteX5-125" fmla="*/ 2521033 w 2896332"/>
              <a:gd name="connsiteY5-126" fmla="*/ 1160421 h 1871397"/>
              <a:gd name="connsiteX6-127" fmla="*/ 2514265 w 2896332"/>
              <a:gd name="connsiteY6-128" fmla="*/ 466772 h 1871397"/>
              <a:gd name="connsiteX7-129" fmla="*/ 1898646 w 2896332"/>
              <a:gd name="connsiteY7-130" fmla="*/ 46 h 1871397"/>
              <a:gd name="connsiteX8-131" fmla="*/ 1969811 w 2896332"/>
              <a:gd name="connsiteY8-132" fmla="*/ 83938 h 1871397"/>
              <a:gd name="connsiteX9-133" fmla="*/ 1970003 w 2896332"/>
              <a:gd name="connsiteY9-134" fmla="*/ 120627 h 1871397"/>
              <a:gd name="connsiteX10-135" fmla="*/ 1962950 w 2896332"/>
              <a:gd name="connsiteY10-136" fmla="*/ 120627 h 1871397"/>
              <a:gd name="connsiteX11-137" fmla="*/ 1906617 w 2896332"/>
              <a:gd name="connsiteY11-138" fmla="*/ 176960 h 1871397"/>
              <a:gd name="connsiteX12-139" fmla="*/ 1962950 w 2896332"/>
              <a:gd name="connsiteY12-140" fmla="*/ 233293 h 1871397"/>
              <a:gd name="connsiteX13-141" fmla="*/ 1962971 w 2896332"/>
              <a:gd name="connsiteY13-142" fmla="*/ 267583 h 1871397"/>
              <a:gd name="connsiteX14-143" fmla="*/ 1973469 w 2896332"/>
              <a:gd name="connsiteY14-144" fmla="*/ 784519 h 1871397"/>
              <a:gd name="connsiteX15-145" fmla="*/ 1866010 w 2896332"/>
              <a:gd name="connsiteY15-146" fmla="*/ 878218 h 1871397"/>
              <a:gd name="connsiteX16-147" fmla="*/ 2733769 w 2896332"/>
              <a:gd name="connsiteY16-148" fmla="*/ 1387129 h 1871397"/>
              <a:gd name="connsiteX17-149" fmla="*/ 2694623 w 2896332"/>
              <a:gd name="connsiteY17-150" fmla="*/ 1674208 h 1871397"/>
              <a:gd name="connsiteX18-151" fmla="*/ 2394496 w 2896332"/>
              <a:gd name="connsiteY18-152" fmla="*/ 1654634 h 1871397"/>
              <a:gd name="connsiteX19-153" fmla="*/ 2023060 w 2896332"/>
              <a:gd name="connsiteY19-154" fmla="*/ 1634793 h 1871397"/>
              <a:gd name="connsiteX20-155" fmla="*/ 1739085 w 2896332"/>
              <a:gd name="connsiteY20-156" fmla="*/ 1871397 h 1871397"/>
              <a:gd name="connsiteX21-157" fmla="*/ 1648664 w 2896332"/>
              <a:gd name="connsiteY21-158" fmla="*/ 1582137 h 1871397"/>
              <a:gd name="connsiteX22-159" fmla="*/ 1376671 w 2896332"/>
              <a:gd name="connsiteY22-160" fmla="*/ 1700306 h 1871397"/>
              <a:gd name="connsiteX23-161" fmla="*/ 1415819 w 2896332"/>
              <a:gd name="connsiteY23-162" fmla="*/ 1334933 h 1871397"/>
              <a:gd name="connsiteX24-163" fmla="*/ 665501 w 2896332"/>
              <a:gd name="connsiteY24-164" fmla="*/ 1276212 h 1871397"/>
              <a:gd name="connsiteX25-165" fmla="*/ 0 w 2896332"/>
              <a:gd name="connsiteY25-166" fmla="*/ 1126148 h 1871397"/>
              <a:gd name="connsiteX26-167" fmla="*/ 13050 w 2896332"/>
              <a:gd name="connsiteY26-168" fmla="*/ 284488 h 1871397"/>
              <a:gd name="connsiteX27-169" fmla="*/ 1898646 w 2896332"/>
              <a:gd name="connsiteY27-170" fmla="*/ 46 h 1871397"/>
              <a:gd name="connsiteX0-171" fmla="*/ 2514265 w 2896332"/>
              <a:gd name="connsiteY0-172" fmla="*/ 466772 h 1871397"/>
              <a:gd name="connsiteX1-173" fmla="*/ 2655476 w 2896332"/>
              <a:gd name="connsiteY1-174" fmla="*/ 584615 h 1871397"/>
              <a:gd name="connsiteX2-175" fmla="*/ 2828170 w 2896332"/>
              <a:gd name="connsiteY2-176" fmla="*/ 1010501 h 1871397"/>
              <a:gd name="connsiteX3-177" fmla="*/ 2883834 w 2896332"/>
              <a:gd name="connsiteY3-178" fmla="*/ 1308835 h 1871397"/>
              <a:gd name="connsiteX4-179" fmla="*/ 2799743 w 2896332"/>
              <a:gd name="connsiteY4-180" fmla="*/ 1672098 h 1871397"/>
              <a:gd name="connsiteX5-181" fmla="*/ 2521033 w 2896332"/>
              <a:gd name="connsiteY5-182" fmla="*/ 1160421 h 1871397"/>
              <a:gd name="connsiteX6-183" fmla="*/ 2514265 w 2896332"/>
              <a:gd name="connsiteY6-184" fmla="*/ 466772 h 1871397"/>
              <a:gd name="connsiteX7-185" fmla="*/ 1898646 w 2896332"/>
              <a:gd name="connsiteY7-186" fmla="*/ 46 h 1871397"/>
              <a:gd name="connsiteX8-187" fmla="*/ 1969811 w 2896332"/>
              <a:gd name="connsiteY8-188" fmla="*/ 83938 h 1871397"/>
              <a:gd name="connsiteX9-189" fmla="*/ 1970003 w 2896332"/>
              <a:gd name="connsiteY9-190" fmla="*/ 120627 h 1871397"/>
              <a:gd name="connsiteX10-191" fmla="*/ 1962950 w 2896332"/>
              <a:gd name="connsiteY10-192" fmla="*/ 120627 h 1871397"/>
              <a:gd name="connsiteX11-193" fmla="*/ 1906617 w 2896332"/>
              <a:gd name="connsiteY11-194" fmla="*/ 176960 h 1871397"/>
              <a:gd name="connsiteX12-195" fmla="*/ 1962971 w 2896332"/>
              <a:gd name="connsiteY12-196" fmla="*/ 267583 h 1871397"/>
              <a:gd name="connsiteX13-197" fmla="*/ 1973469 w 2896332"/>
              <a:gd name="connsiteY13-198" fmla="*/ 784519 h 1871397"/>
              <a:gd name="connsiteX14-199" fmla="*/ 1866010 w 2896332"/>
              <a:gd name="connsiteY14-200" fmla="*/ 878218 h 1871397"/>
              <a:gd name="connsiteX15-201" fmla="*/ 2733769 w 2896332"/>
              <a:gd name="connsiteY15-202" fmla="*/ 1387129 h 1871397"/>
              <a:gd name="connsiteX16-203" fmla="*/ 2694623 w 2896332"/>
              <a:gd name="connsiteY16-204" fmla="*/ 1674208 h 1871397"/>
              <a:gd name="connsiteX17-205" fmla="*/ 2394496 w 2896332"/>
              <a:gd name="connsiteY17-206" fmla="*/ 1654634 h 1871397"/>
              <a:gd name="connsiteX18-207" fmla="*/ 2023060 w 2896332"/>
              <a:gd name="connsiteY18-208" fmla="*/ 1634793 h 1871397"/>
              <a:gd name="connsiteX19-209" fmla="*/ 1739085 w 2896332"/>
              <a:gd name="connsiteY19-210" fmla="*/ 1871397 h 1871397"/>
              <a:gd name="connsiteX20-211" fmla="*/ 1648664 w 2896332"/>
              <a:gd name="connsiteY20-212" fmla="*/ 1582137 h 1871397"/>
              <a:gd name="connsiteX21-213" fmla="*/ 1376671 w 2896332"/>
              <a:gd name="connsiteY21-214" fmla="*/ 1700306 h 1871397"/>
              <a:gd name="connsiteX22-215" fmla="*/ 1415819 w 2896332"/>
              <a:gd name="connsiteY22-216" fmla="*/ 1334933 h 1871397"/>
              <a:gd name="connsiteX23-217" fmla="*/ 665501 w 2896332"/>
              <a:gd name="connsiteY23-218" fmla="*/ 1276212 h 1871397"/>
              <a:gd name="connsiteX24-219" fmla="*/ 0 w 2896332"/>
              <a:gd name="connsiteY24-220" fmla="*/ 1126148 h 1871397"/>
              <a:gd name="connsiteX25-221" fmla="*/ 13050 w 2896332"/>
              <a:gd name="connsiteY25-222" fmla="*/ 284488 h 1871397"/>
              <a:gd name="connsiteX26-223" fmla="*/ 1898646 w 2896332"/>
              <a:gd name="connsiteY26-224" fmla="*/ 46 h 1871397"/>
              <a:gd name="connsiteX0-225" fmla="*/ 2514265 w 2896332"/>
              <a:gd name="connsiteY0-226" fmla="*/ 466772 h 1871397"/>
              <a:gd name="connsiteX1-227" fmla="*/ 2655476 w 2896332"/>
              <a:gd name="connsiteY1-228" fmla="*/ 584615 h 1871397"/>
              <a:gd name="connsiteX2-229" fmla="*/ 2828170 w 2896332"/>
              <a:gd name="connsiteY2-230" fmla="*/ 1010501 h 1871397"/>
              <a:gd name="connsiteX3-231" fmla="*/ 2883834 w 2896332"/>
              <a:gd name="connsiteY3-232" fmla="*/ 1308835 h 1871397"/>
              <a:gd name="connsiteX4-233" fmla="*/ 2799743 w 2896332"/>
              <a:gd name="connsiteY4-234" fmla="*/ 1672098 h 1871397"/>
              <a:gd name="connsiteX5-235" fmla="*/ 2521033 w 2896332"/>
              <a:gd name="connsiteY5-236" fmla="*/ 1160421 h 1871397"/>
              <a:gd name="connsiteX6-237" fmla="*/ 2514265 w 2896332"/>
              <a:gd name="connsiteY6-238" fmla="*/ 466772 h 1871397"/>
              <a:gd name="connsiteX7-239" fmla="*/ 1898646 w 2896332"/>
              <a:gd name="connsiteY7-240" fmla="*/ 46 h 1871397"/>
              <a:gd name="connsiteX8-241" fmla="*/ 1969811 w 2896332"/>
              <a:gd name="connsiteY8-242" fmla="*/ 83938 h 1871397"/>
              <a:gd name="connsiteX9-243" fmla="*/ 1970003 w 2896332"/>
              <a:gd name="connsiteY9-244" fmla="*/ 120627 h 1871397"/>
              <a:gd name="connsiteX10-245" fmla="*/ 1962950 w 2896332"/>
              <a:gd name="connsiteY10-246" fmla="*/ 120627 h 1871397"/>
              <a:gd name="connsiteX11-247" fmla="*/ 1906617 w 2896332"/>
              <a:gd name="connsiteY11-248" fmla="*/ 176960 h 1871397"/>
              <a:gd name="connsiteX12-249" fmla="*/ 1962971 w 2896332"/>
              <a:gd name="connsiteY12-250" fmla="*/ 267583 h 1871397"/>
              <a:gd name="connsiteX13-251" fmla="*/ 1973469 w 2896332"/>
              <a:gd name="connsiteY13-252" fmla="*/ 784519 h 1871397"/>
              <a:gd name="connsiteX14-253" fmla="*/ 1866010 w 2896332"/>
              <a:gd name="connsiteY14-254" fmla="*/ 878218 h 1871397"/>
              <a:gd name="connsiteX15-255" fmla="*/ 2733769 w 2896332"/>
              <a:gd name="connsiteY15-256" fmla="*/ 1387129 h 1871397"/>
              <a:gd name="connsiteX16-257" fmla="*/ 2694623 w 2896332"/>
              <a:gd name="connsiteY16-258" fmla="*/ 1674208 h 1871397"/>
              <a:gd name="connsiteX17-259" fmla="*/ 2394496 w 2896332"/>
              <a:gd name="connsiteY17-260" fmla="*/ 1654634 h 1871397"/>
              <a:gd name="connsiteX18-261" fmla="*/ 2023060 w 2896332"/>
              <a:gd name="connsiteY18-262" fmla="*/ 1634793 h 1871397"/>
              <a:gd name="connsiteX19-263" fmla="*/ 1739085 w 2896332"/>
              <a:gd name="connsiteY19-264" fmla="*/ 1871397 h 1871397"/>
              <a:gd name="connsiteX20-265" fmla="*/ 1648664 w 2896332"/>
              <a:gd name="connsiteY20-266" fmla="*/ 1582137 h 1871397"/>
              <a:gd name="connsiteX21-267" fmla="*/ 1376671 w 2896332"/>
              <a:gd name="connsiteY21-268" fmla="*/ 1700306 h 1871397"/>
              <a:gd name="connsiteX22-269" fmla="*/ 1415819 w 2896332"/>
              <a:gd name="connsiteY22-270" fmla="*/ 1334933 h 1871397"/>
              <a:gd name="connsiteX23-271" fmla="*/ 665501 w 2896332"/>
              <a:gd name="connsiteY23-272" fmla="*/ 1276212 h 1871397"/>
              <a:gd name="connsiteX24-273" fmla="*/ 0 w 2896332"/>
              <a:gd name="connsiteY24-274" fmla="*/ 1126148 h 1871397"/>
              <a:gd name="connsiteX25-275" fmla="*/ 13050 w 2896332"/>
              <a:gd name="connsiteY25-276" fmla="*/ 284488 h 1871397"/>
              <a:gd name="connsiteX26-277" fmla="*/ 1898646 w 2896332"/>
              <a:gd name="connsiteY26-278" fmla="*/ 46 h 1871397"/>
              <a:gd name="connsiteX0-279" fmla="*/ 2514265 w 2896332"/>
              <a:gd name="connsiteY0-280" fmla="*/ 466772 h 1871397"/>
              <a:gd name="connsiteX1-281" fmla="*/ 2655476 w 2896332"/>
              <a:gd name="connsiteY1-282" fmla="*/ 584615 h 1871397"/>
              <a:gd name="connsiteX2-283" fmla="*/ 2828170 w 2896332"/>
              <a:gd name="connsiteY2-284" fmla="*/ 1010501 h 1871397"/>
              <a:gd name="connsiteX3-285" fmla="*/ 2883834 w 2896332"/>
              <a:gd name="connsiteY3-286" fmla="*/ 1308835 h 1871397"/>
              <a:gd name="connsiteX4-287" fmla="*/ 2799743 w 2896332"/>
              <a:gd name="connsiteY4-288" fmla="*/ 1672098 h 1871397"/>
              <a:gd name="connsiteX5-289" fmla="*/ 2521033 w 2896332"/>
              <a:gd name="connsiteY5-290" fmla="*/ 1160421 h 1871397"/>
              <a:gd name="connsiteX6-291" fmla="*/ 2514265 w 2896332"/>
              <a:gd name="connsiteY6-292" fmla="*/ 466772 h 1871397"/>
              <a:gd name="connsiteX7-293" fmla="*/ 1898646 w 2896332"/>
              <a:gd name="connsiteY7-294" fmla="*/ 46 h 1871397"/>
              <a:gd name="connsiteX8-295" fmla="*/ 1969811 w 2896332"/>
              <a:gd name="connsiteY8-296" fmla="*/ 83938 h 1871397"/>
              <a:gd name="connsiteX9-297" fmla="*/ 1970003 w 2896332"/>
              <a:gd name="connsiteY9-298" fmla="*/ 120627 h 1871397"/>
              <a:gd name="connsiteX10-299" fmla="*/ 1906617 w 2896332"/>
              <a:gd name="connsiteY10-300" fmla="*/ 176960 h 1871397"/>
              <a:gd name="connsiteX11-301" fmla="*/ 1962971 w 2896332"/>
              <a:gd name="connsiteY11-302" fmla="*/ 267583 h 1871397"/>
              <a:gd name="connsiteX12-303" fmla="*/ 1973469 w 2896332"/>
              <a:gd name="connsiteY12-304" fmla="*/ 784519 h 1871397"/>
              <a:gd name="connsiteX13-305" fmla="*/ 1866010 w 2896332"/>
              <a:gd name="connsiteY13-306" fmla="*/ 878218 h 1871397"/>
              <a:gd name="connsiteX14-307" fmla="*/ 2733769 w 2896332"/>
              <a:gd name="connsiteY14-308" fmla="*/ 1387129 h 1871397"/>
              <a:gd name="connsiteX15-309" fmla="*/ 2694623 w 2896332"/>
              <a:gd name="connsiteY15-310" fmla="*/ 1674208 h 1871397"/>
              <a:gd name="connsiteX16-311" fmla="*/ 2394496 w 2896332"/>
              <a:gd name="connsiteY16-312" fmla="*/ 1654634 h 1871397"/>
              <a:gd name="connsiteX17-313" fmla="*/ 2023060 w 2896332"/>
              <a:gd name="connsiteY17-314" fmla="*/ 1634793 h 1871397"/>
              <a:gd name="connsiteX18-315" fmla="*/ 1739085 w 2896332"/>
              <a:gd name="connsiteY18-316" fmla="*/ 1871397 h 1871397"/>
              <a:gd name="connsiteX19-317" fmla="*/ 1648664 w 2896332"/>
              <a:gd name="connsiteY19-318" fmla="*/ 1582137 h 1871397"/>
              <a:gd name="connsiteX20-319" fmla="*/ 1376671 w 2896332"/>
              <a:gd name="connsiteY20-320" fmla="*/ 1700306 h 1871397"/>
              <a:gd name="connsiteX21-321" fmla="*/ 1415819 w 2896332"/>
              <a:gd name="connsiteY21-322" fmla="*/ 1334933 h 1871397"/>
              <a:gd name="connsiteX22-323" fmla="*/ 665501 w 2896332"/>
              <a:gd name="connsiteY22-324" fmla="*/ 1276212 h 1871397"/>
              <a:gd name="connsiteX23-325" fmla="*/ 0 w 2896332"/>
              <a:gd name="connsiteY23-326" fmla="*/ 1126148 h 1871397"/>
              <a:gd name="connsiteX24-327" fmla="*/ 13050 w 2896332"/>
              <a:gd name="connsiteY24-328" fmla="*/ 284488 h 1871397"/>
              <a:gd name="connsiteX25-329" fmla="*/ 1898646 w 2896332"/>
              <a:gd name="connsiteY25-330" fmla="*/ 46 h 1871397"/>
              <a:gd name="connsiteX0-331" fmla="*/ 2514265 w 2896332"/>
              <a:gd name="connsiteY0-332" fmla="*/ 466772 h 1871397"/>
              <a:gd name="connsiteX1-333" fmla="*/ 2655476 w 2896332"/>
              <a:gd name="connsiteY1-334" fmla="*/ 584615 h 1871397"/>
              <a:gd name="connsiteX2-335" fmla="*/ 2828170 w 2896332"/>
              <a:gd name="connsiteY2-336" fmla="*/ 1010501 h 1871397"/>
              <a:gd name="connsiteX3-337" fmla="*/ 2883834 w 2896332"/>
              <a:gd name="connsiteY3-338" fmla="*/ 1308835 h 1871397"/>
              <a:gd name="connsiteX4-339" fmla="*/ 2799743 w 2896332"/>
              <a:gd name="connsiteY4-340" fmla="*/ 1672098 h 1871397"/>
              <a:gd name="connsiteX5-341" fmla="*/ 2521033 w 2896332"/>
              <a:gd name="connsiteY5-342" fmla="*/ 1160421 h 1871397"/>
              <a:gd name="connsiteX6-343" fmla="*/ 2514265 w 2896332"/>
              <a:gd name="connsiteY6-344" fmla="*/ 466772 h 1871397"/>
              <a:gd name="connsiteX7-345" fmla="*/ 1898646 w 2896332"/>
              <a:gd name="connsiteY7-346" fmla="*/ 46 h 1871397"/>
              <a:gd name="connsiteX8-347" fmla="*/ 1969811 w 2896332"/>
              <a:gd name="connsiteY8-348" fmla="*/ 83938 h 1871397"/>
              <a:gd name="connsiteX9-349" fmla="*/ 1906617 w 2896332"/>
              <a:gd name="connsiteY9-350" fmla="*/ 176960 h 1871397"/>
              <a:gd name="connsiteX10-351" fmla="*/ 1962971 w 2896332"/>
              <a:gd name="connsiteY10-352" fmla="*/ 267583 h 1871397"/>
              <a:gd name="connsiteX11-353" fmla="*/ 1973469 w 2896332"/>
              <a:gd name="connsiteY11-354" fmla="*/ 784519 h 1871397"/>
              <a:gd name="connsiteX12-355" fmla="*/ 1866010 w 2896332"/>
              <a:gd name="connsiteY12-356" fmla="*/ 878218 h 1871397"/>
              <a:gd name="connsiteX13-357" fmla="*/ 2733769 w 2896332"/>
              <a:gd name="connsiteY13-358" fmla="*/ 1387129 h 1871397"/>
              <a:gd name="connsiteX14-359" fmla="*/ 2694623 w 2896332"/>
              <a:gd name="connsiteY14-360" fmla="*/ 1674208 h 1871397"/>
              <a:gd name="connsiteX15-361" fmla="*/ 2394496 w 2896332"/>
              <a:gd name="connsiteY15-362" fmla="*/ 1654634 h 1871397"/>
              <a:gd name="connsiteX16-363" fmla="*/ 2023060 w 2896332"/>
              <a:gd name="connsiteY16-364" fmla="*/ 1634793 h 1871397"/>
              <a:gd name="connsiteX17-365" fmla="*/ 1739085 w 2896332"/>
              <a:gd name="connsiteY17-366" fmla="*/ 1871397 h 1871397"/>
              <a:gd name="connsiteX18-367" fmla="*/ 1648664 w 2896332"/>
              <a:gd name="connsiteY18-368" fmla="*/ 1582137 h 1871397"/>
              <a:gd name="connsiteX19-369" fmla="*/ 1376671 w 2896332"/>
              <a:gd name="connsiteY19-370" fmla="*/ 1700306 h 1871397"/>
              <a:gd name="connsiteX20-371" fmla="*/ 1415819 w 2896332"/>
              <a:gd name="connsiteY20-372" fmla="*/ 1334933 h 1871397"/>
              <a:gd name="connsiteX21-373" fmla="*/ 665501 w 2896332"/>
              <a:gd name="connsiteY21-374" fmla="*/ 1276212 h 1871397"/>
              <a:gd name="connsiteX22-375" fmla="*/ 0 w 2896332"/>
              <a:gd name="connsiteY22-376" fmla="*/ 1126148 h 1871397"/>
              <a:gd name="connsiteX23-377" fmla="*/ 13050 w 2896332"/>
              <a:gd name="connsiteY23-378" fmla="*/ 284488 h 1871397"/>
              <a:gd name="connsiteX24-379" fmla="*/ 1898646 w 2896332"/>
              <a:gd name="connsiteY24-380" fmla="*/ 46 h 1871397"/>
              <a:gd name="connsiteX0-381" fmla="*/ 2514265 w 2896332"/>
              <a:gd name="connsiteY0-382" fmla="*/ 466772 h 1871397"/>
              <a:gd name="connsiteX1-383" fmla="*/ 2655476 w 2896332"/>
              <a:gd name="connsiteY1-384" fmla="*/ 584615 h 1871397"/>
              <a:gd name="connsiteX2-385" fmla="*/ 2828170 w 2896332"/>
              <a:gd name="connsiteY2-386" fmla="*/ 1010501 h 1871397"/>
              <a:gd name="connsiteX3-387" fmla="*/ 2883834 w 2896332"/>
              <a:gd name="connsiteY3-388" fmla="*/ 1308835 h 1871397"/>
              <a:gd name="connsiteX4-389" fmla="*/ 2799743 w 2896332"/>
              <a:gd name="connsiteY4-390" fmla="*/ 1672098 h 1871397"/>
              <a:gd name="connsiteX5-391" fmla="*/ 2521033 w 2896332"/>
              <a:gd name="connsiteY5-392" fmla="*/ 1160421 h 1871397"/>
              <a:gd name="connsiteX6-393" fmla="*/ 2514265 w 2896332"/>
              <a:gd name="connsiteY6-394" fmla="*/ 466772 h 1871397"/>
              <a:gd name="connsiteX7-395" fmla="*/ 1898646 w 2896332"/>
              <a:gd name="connsiteY7-396" fmla="*/ 46 h 1871397"/>
              <a:gd name="connsiteX8-397" fmla="*/ 1969811 w 2896332"/>
              <a:gd name="connsiteY8-398" fmla="*/ 83938 h 1871397"/>
              <a:gd name="connsiteX9-399" fmla="*/ 1906617 w 2896332"/>
              <a:gd name="connsiteY9-400" fmla="*/ 176960 h 1871397"/>
              <a:gd name="connsiteX10-401" fmla="*/ 1962971 w 2896332"/>
              <a:gd name="connsiteY10-402" fmla="*/ 267583 h 1871397"/>
              <a:gd name="connsiteX11-403" fmla="*/ 1973469 w 2896332"/>
              <a:gd name="connsiteY11-404" fmla="*/ 784519 h 1871397"/>
              <a:gd name="connsiteX12-405" fmla="*/ 1866010 w 2896332"/>
              <a:gd name="connsiteY12-406" fmla="*/ 878218 h 1871397"/>
              <a:gd name="connsiteX13-407" fmla="*/ 2733769 w 2896332"/>
              <a:gd name="connsiteY13-408" fmla="*/ 1387129 h 1871397"/>
              <a:gd name="connsiteX14-409" fmla="*/ 2694623 w 2896332"/>
              <a:gd name="connsiteY14-410" fmla="*/ 1674208 h 1871397"/>
              <a:gd name="connsiteX15-411" fmla="*/ 2394496 w 2896332"/>
              <a:gd name="connsiteY15-412" fmla="*/ 1654634 h 1871397"/>
              <a:gd name="connsiteX16-413" fmla="*/ 2023060 w 2896332"/>
              <a:gd name="connsiteY16-414" fmla="*/ 1634793 h 1871397"/>
              <a:gd name="connsiteX17-415" fmla="*/ 1739085 w 2896332"/>
              <a:gd name="connsiteY17-416" fmla="*/ 1871397 h 1871397"/>
              <a:gd name="connsiteX18-417" fmla="*/ 1648664 w 2896332"/>
              <a:gd name="connsiteY18-418" fmla="*/ 1582137 h 1871397"/>
              <a:gd name="connsiteX19-419" fmla="*/ 1376671 w 2896332"/>
              <a:gd name="connsiteY19-420" fmla="*/ 1700306 h 1871397"/>
              <a:gd name="connsiteX20-421" fmla="*/ 1415819 w 2896332"/>
              <a:gd name="connsiteY20-422" fmla="*/ 1334933 h 1871397"/>
              <a:gd name="connsiteX21-423" fmla="*/ 665501 w 2896332"/>
              <a:gd name="connsiteY21-424" fmla="*/ 1276212 h 1871397"/>
              <a:gd name="connsiteX22-425" fmla="*/ 0 w 2896332"/>
              <a:gd name="connsiteY22-426" fmla="*/ 1126148 h 1871397"/>
              <a:gd name="connsiteX23-427" fmla="*/ 13050 w 2896332"/>
              <a:gd name="connsiteY23-428" fmla="*/ 284488 h 1871397"/>
              <a:gd name="connsiteX24-429" fmla="*/ 1898646 w 2896332"/>
              <a:gd name="connsiteY24-430" fmla="*/ 46 h 1871397"/>
              <a:gd name="connsiteX0-431" fmla="*/ 2514265 w 2896332"/>
              <a:gd name="connsiteY0-432" fmla="*/ 466772 h 1871397"/>
              <a:gd name="connsiteX1-433" fmla="*/ 2655476 w 2896332"/>
              <a:gd name="connsiteY1-434" fmla="*/ 584615 h 1871397"/>
              <a:gd name="connsiteX2-435" fmla="*/ 2828170 w 2896332"/>
              <a:gd name="connsiteY2-436" fmla="*/ 1010501 h 1871397"/>
              <a:gd name="connsiteX3-437" fmla="*/ 2883834 w 2896332"/>
              <a:gd name="connsiteY3-438" fmla="*/ 1308835 h 1871397"/>
              <a:gd name="connsiteX4-439" fmla="*/ 2799743 w 2896332"/>
              <a:gd name="connsiteY4-440" fmla="*/ 1672098 h 1871397"/>
              <a:gd name="connsiteX5-441" fmla="*/ 2521033 w 2896332"/>
              <a:gd name="connsiteY5-442" fmla="*/ 1160421 h 1871397"/>
              <a:gd name="connsiteX6-443" fmla="*/ 2514265 w 2896332"/>
              <a:gd name="connsiteY6-444" fmla="*/ 466772 h 1871397"/>
              <a:gd name="connsiteX7-445" fmla="*/ 1898646 w 2896332"/>
              <a:gd name="connsiteY7-446" fmla="*/ 46 h 1871397"/>
              <a:gd name="connsiteX8-447" fmla="*/ 1969811 w 2896332"/>
              <a:gd name="connsiteY8-448" fmla="*/ 83938 h 1871397"/>
              <a:gd name="connsiteX9-449" fmla="*/ 1906617 w 2896332"/>
              <a:gd name="connsiteY9-450" fmla="*/ 176960 h 1871397"/>
              <a:gd name="connsiteX10-451" fmla="*/ 1962971 w 2896332"/>
              <a:gd name="connsiteY10-452" fmla="*/ 267583 h 1871397"/>
              <a:gd name="connsiteX11-453" fmla="*/ 1973469 w 2896332"/>
              <a:gd name="connsiteY11-454" fmla="*/ 784519 h 1871397"/>
              <a:gd name="connsiteX12-455" fmla="*/ 1866010 w 2896332"/>
              <a:gd name="connsiteY12-456" fmla="*/ 878218 h 1871397"/>
              <a:gd name="connsiteX13-457" fmla="*/ 2733769 w 2896332"/>
              <a:gd name="connsiteY13-458" fmla="*/ 1387129 h 1871397"/>
              <a:gd name="connsiteX14-459" fmla="*/ 2694623 w 2896332"/>
              <a:gd name="connsiteY14-460" fmla="*/ 1674208 h 1871397"/>
              <a:gd name="connsiteX15-461" fmla="*/ 2394496 w 2896332"/>
              <a:gd name="connsiteY15-462" fmla="*/ 1654634 h 1871397"/>
              <a:gd name="connsiteX16-463" fmla="*/ 2023060 w 2896332"/>
              <a:gd name="connsiteY16-464" fmla="*/ 1634793 h 1871397"/>
              <a:gd name="connsiteX17-465" fmla="*/ 1739085 w 2896332"/>
              <a:gd name="connsiteY17-466" fmla="*/ 1871397 h 1871397"/>
              <a:gd name="connsiteX18-467" fmla="*/ 1648664 w 2896332"/>
              <a:gd name="connsiteY18-468" fmla="*/ 1582137 h 1871397"/>
              <a:gd name="connsiteX19-469" fmla="*/ 1376671 w 2896332"/>
              <a:gd name="connsiteY19-470" fmla="*/ 1700306 h 1871397"/>
              <a:gd name="connsiteX20-471" fmla="*/ 1415819 w 2896332"/>
              <a:gd name="connsiteY20-472" fmla="*/ 1334933 h 1871397"/>
              <a:gd name="connsiteX21-473" fmla="*/ 665501 w 2896332"/>
              <a:gd name="connsiteY21-474" fmla="*/ 1276212 h 1871397"/>
              <a:gd name="connsiteX22-475" fmla="*/ 0 w 2896332"/>
              <a:gd name="connsiteY22-476" fmla="*/ 1126148 h 1871397"/>
              <a:gd name="connsiteX23-477" fmla="*/ 13050 w 2896332"/>
              <a:gd name="connsiteY23-478" fmla="*/ 284488 h 1871397"/>
              <a:gd name="connsiteX24-479" fmla="*/ 1898646 w 2896332"/>
              <a:gd name="connsiteY24-480" fmla="*/ 46 h 1871397"/>
              <a:gd name="connsiteX0-481" fmla="*/ 2514265 w 2896332"/>
              <a:gd name="connsiteY0-482" fmla="*/ 466772 h 1871397"/>
              <a:gd name="connsiteX1-483" fmla="*/ 2655476 w 2896332"/>
              <a:gd name="connsiteY1-484" fmla="*/ 584615 h 1871397"/>
              <a:gd name="connsiteX2-485" fmla="*/ 2828170 w 2896332"/>
              <a:gd name="connsiteY2-486" fmla="*/ 1010501 h 1871397"/>
              <a:gd name="connsiteX3-487" fmla="*/ 2883834 w 2896332"/>
              <a:gd name="connsiteY3-488" fmla="*/ 1308835 h 1871397"/>
              <a:gd name="connsiteX4-489" fmla="*/ 2799743 w 2896332"/>
              <a:gd name="connsiteY4-490" fmla="*/ 1672098 h 1871397"/>
              <a:gd name="connsiteX5-491" fmla="*/ 2521033 w 2896332"/>
              <a:gd name="connsiteY5-492" fmla="*/ 1160421 h 1871397"/>
              <a:gd name="connsiteX6-493" fmla="*/ 2514265 w 2896332"/>
              <a:gd name="connsiteY6-494" fmla="*/ 466772 h 1871397"/>
              <a:gd name="connsiteX7-495" fmla="*/ 1898646 w 2896332"/>
              <a:gd name="connsiteY7-496" fmla="*/ 46 h 1871397"/>
              <a:gd name="connsiteX8-497" fmla="*/ 1969811 w 2896332"/>
              <a:gd name="connsiteY8-498" fmla="*/ 83938 h 1871397"/>
              <a:gd name="connsiteX9-499" fmla="*/ 1906617 w 2896332"/>
              <a:gd name="connsiteY9-500" fmla="*/ 176960 h 1871397"/>
              <a:gd name="connsiteX10-501" fmla="*/ 1962971 w 2896332"/>
              <a:gd name="connsiteY10-502" fmla="*/ 267583 h 1871397"/>
              <a:gd name="connsiteX11-503" fmla="*/ 1973469 w 2896332"/>
              <a:gd name="connsiteY11-504" fmla="*/ 784519 h 1871397"/>
              <a:gd name="connsiteX12-505" fmla="*/ 1866010 w 2896332"/>
              <a:gd name="connsiteY12-506" fmla="*/ 878218 h 1871397"/>
              <a:gd name="connsiteX13-507" fmla="*/ 2733769 w 2896332"/>
              <a:gd name="connsiteY13-508" fmla="*/ 1387129 h 1871397"/>
              <a:gd name="connsiteX14-509" fmla="*/ 2694623 w 2896332"/>
              <a:gd name="connsiteY14-510" fmla="*/ 1639703 h 1871397"/>
              <a:gd name="connsiteX15-511" fmla="*/ 2394496 w 2896332"/>
              <a:gd name="connsiteY15-512" fmla="*/ 1654634 h 1871397"/>
              <a:gd name="connsiteX16-513" fmla="*/ 2023060 w 2896332"/>
              <a:gd name="connsiteY16-514" fmla="*/ 1634793 h 1871397"/>
              <a:gd name="connsiteX17-515" fmla="*/ 1739085 w 2896332"/>
              <a:gd name="connsiteY17-516" fmla="*/ 1871397 h 1871397"/>
              <a:gd name="connsiteX18-517" fmla="*/ 1648664 w 2896332"/>
              <a:gd name="connsiteY18-518" fmla="*/ 1582137 h 1871397"/>
              <a:gd name="connsiteX19-519" fmla="*/ 1376671 w 2896332"/>
              <a:gd name="connsiteY19-520" fmla="*/ 1700306 h 1871397"/>
              <a:gd name="connsiteX20-521" fmla="*/ 1415819 w 2896332"/>
              <a:gd name="connsiteY20-522" fmla="*/ 1334933 h 1871397"/>
              <a:gd name="connsiteX21-523" fmla="*/ 665501 w 2896332"/>
              <a:gd name="connsiteY21-524" fmla="*/ 1276212 h 1871397"/>
              <a:gd name="connsiteX22-525" fmla="*/ 0 w 2896332"/>
              <a:gd name="connsiteY22-526" fmla="*/ 1126148 h 1871397"/>
              <a:gd name="connsiteX23-527" fmla="*/ 13050 w 2896332"/>
              <a:gd name="connsiteY23-528" fmla="*/ 284488 h 1871397"/>
              <a:gd name="connsiteX24-529" fmla="*/ 1898646 w 2896332"/>
              <a:gd name="connsiteY24-530" fmla="*/ 46 h 1871397"/>
              <a:gd name="connsiteX0-531" fmla="*/ 2514265 w 2896332"/>
              <a:gd name="connsiteY0-532" fmla="*/ 466772 h 1871397"/>
              <a:gd name="connsiteX1-533" fmla="*/ 2655476 w 2896332"/>
              <a:gd name="connsiteY1-534" fmla="*/ 584615 h 1871397"/>
              <a:gd name="connsiteX2-535" fmla="*/ 2828170 w 2896332"/>
              <a:gd name="connsiteY2-536" fmla="*/ 1010501 h 1871397"/>
              <a:gd name="connsiteX3-537" fmla="*/ 2883834 w 2896332"/>
              <a:gd name="connsiteY3-538" fmla="*/ 1308835 h 1871397"/>
              <a:gd name="connsiteX4-539" fmla="*/ 2799743 w 2896332"/>
              <a:gd name="connsiteY4-540" fmla="*/ 1672098 h 1871397"/>
              <a:gd name="connsiteX5-541" fmla="*/ 2521033 w 2896332"/>
              <a:gd name="connsiteY5-542" fmla="*/ 1160421 h 1871397"/>
              <a:gd name="connsiteX6-543" fmla="*/ 2514265 w 2896332"/>
              <a:gd name="connsiteY6-544" fmla="*/ 466772 h 1871397"/>
              <a:gd name="connsiteX7-545" fmla="*/ 1898646 w 2896332"/>
              <a:gd name="connsiteY7-546" fmla="*/ 46 h 1871397"/>
              <a:gd name="connsiteX8-547" fmla="*/ 1969811 w 2896332"/>
              <a:gd name="connsiteY8-548" fmla="*/ 83938 h 1871397"/>
              <a:gd name="connsiteX9-549" fmla="*/ 1906617 w 2896332"/>
              <a:gd name="connsiteY9-550" fmla="*/ 176960 h 1871397"/>
              <a:gd name="connsiteX10-551" fmla="*/ 1962971 w 2896332"/>
              <a:gd name="connsiteY10-552" fmla="*/ 267583 h 1871397"/>
              <a:gd name="connsiteX11-553" fmla="*/ 1973469 w 2896332"/>
              <a:gd name="connsiteY11-554" fmla="*/ 784519 h 1871397"/>
              <a:gd name="connsiteX12-555" fmla="*/ 1866010 w 2896332"/>
              <a:gd name="connsiteY12-556" fmla="*/ 878218 h 1871397"/>
              <a:gd name="connsiteX13-557" fmla="*/ 2733769 w 2896332"/>
              <a:gd name="connsiteY13-558" fmla="*/ 1387129 h 1871397"/>
              <a:gd name="connsiteX14-559" fmla="*/ 2694623 w 2896332"/>
              <a:gd name="connsiteY14-560" fmla="*/ 1639703 h 1871397"/>
              <a:gd name="connsiteX15-561" fmla="*/ 2385869 w 2896332"/>
              <a:gd name="connsiteY15-562" fmla="*/ 1585623 h 1871397"/>
              <a:gd name="connsiteX16-563" fmla="*/ 2023060 w 2896332"/>
              <a:gd name="connsiteY16-564" fmla="*/ 1634793 h 1871397"/>
              <a:gd name="connsiteX17-565" fmla="*/ 1739085 w 2896332"/>
              <a:gd name="connsiteY17-566" fmla="*/ 1871397 h 1871397"/>
              <a:gd name="connsiteX18-567" fmla="*/ 1648664 w 2896332"/>
              <a:gd name="connsiteY18-568" fmla="*/ 1582137 h 1871397"/>
              <a:gd name="connsiteX19-569" fmla="*/ 1376671 w 2896332"/>
              <a:gd name="connsiteY19-570" fmla="*/ 1700306 h 1871397"/>
              <a:gd name="connsiteX20-571" fmla="*/ 1415819 w 2896332"/>
              <a:gd name="connsiteY20-572" fmla="*/ 1334933 h 1871397"/>
              <a:gd name="connsiteX21-573" fmla="*/ 665501 w 2896332"/>
              <a:gd name="connsiteY21-574" fmla="*/ 1276212 h 1871397"/>
              <a:gd name="connsiteX22-575" fmla="*/ 0 w 2896332"/>
              <a:gd name="connsiteY22-576" fmla="*/ 1126148 h 1871397"/>
              <a:gd name="connsiteX23-577" fmla="*/ 13050 w 2896332"/>
              <a:gd name="connsiteY23-578" fmla="*/ 284488 h 1871397"/>
              <a:gd name="connsiteX24-579" fmla="*/ 1898646 w 2896332"/>
              <a:gd name="connsiteY24-580" fmla="*/ 46 h 1871397"/>
              <a:gd name="connsiteX0-581" fmla="*/ 2514265 w 2896332"/>
              <a:gd name="connsiteY0-582" fmla="*/ 466772 h 1871397"/>
              <a:gd name="connsiteX1-583" fmla="*/ 2655476 w 2896332"/>
              <a:gd name="connsiteY1-584" fmla="*/ 584615 h 1871397"/>
              <a:gd name="connsiteX2-585" fmla="*/ 2828170 w 2896332"/>
              <a:gd name="connsiteY2-586" fmla="*/ 1010501 h 1871397"/>
              <a:gd name="connsiteX3-587" fmla="*/ 2883834 w 2896332"/>
              <a:gd name="connsiteY3-588" fmla="*/ 1308835 h 1871397"/>
              <a:gd name="connsiteX4-589" fmla="*/ 2799743 w 2896332"/>
              <a:gd name="connsiteY4-590" fmla="*/ 1672098 h 1871397"/>
              <a:gd name="connsiteX5-591" fmla="*/ 2521033 w 2896332"/>
              <a:gd name="connsiteY5-592" fmla="*/ 1160421 h 1871397"/>
              <a:gd name="connsiteX6-593" fmla="*/ 2514265 w 2896332"/>
              <a:gd name="connsiteY6-594" fmla="*/ 466772 h 1871397"/>
              <a:gd name="connsiteX7-595" fmla="*/ 1898646 w 2896332"/>
              <a:gd name="connsiteY7-596" fmla="*/ 46 h 1871397"/>
              <a:gd name="connsiteX8-597" fmla="*/ 1969811 w 2896332"/>
              <a:gd name="connsiteY8-598" fmla="*/ 83938 h 1871397"/>
              <a:gd name="connsiteX9-599" fmla="*/ 1906617 w 2896332"/>
              <a:gd name="connsiteY9-600" fmla="*/ 176960 h 1871397"/>
              <a:gd name="connsiteX10-601" fmla="*/ 1962971 w 2896332"/>
              <a:gd name="connsiteY10-602" fmla="*/ 267583 h 1871397"/>
              <a:gd name="connsiteX11-603" fmla="*/ 1973469 w 2896332"/>
              <a:gd name="connsiteY11-604" fmla="*/ 784519 h 1871397"/>
              <a:gd name="connsiteX12-605" fmla="*/ 1866010 w 2896332"/>
              <a:gd name="connsiteY12-606" fmla="*/ 878218 h 1871397"/>
              <a:gd name="connsiteX13-607" fmla="*/ 2733769 w 2896332"/>
              <a:gd name="connsiteY13-608" fmla="*/ 1387129 h 1871397"/>
              <a:gd name="connsiteX14-609" fmla="*/ 2694623 w 2896332"/>
              <a:gd name="connsiteY14-610" fmla="*/ 1639703 h 1871397"/>
              <a:gd name="connsiteX15-611" fmla="*/ 2385869 w 2896332"/>
              <a:gd name="connsiteY15-612" fmla="*/ 1585623 h 1871397"/>
              <a:gd name="connsiteX16-613" fmla="*/ 2074819 w 2896332"/>
              <a:gd name="connsiteY16-614" fmla="*/ 1565782 h 1871397"/>
              <a:gd name="connsiteX17-615" fmla="*/ 1739085 w 2896332"/>
              <a:gd name="connsiteY17-616" fmla="*/ 1871397 h 1871397"/>
              <a:gd name="connsiteX18-617" fmla="*/ 1648664 w 2896332"/>
              <a:gd name="connsiteY18-618" fmla="*/ 1582137 h 1871397"/>
              <a:gd name="connsiteX19-619" fmla="*/ 1376671 w 2896332"/>
              <a:gd name="connsiteY19-620" fmla="*/ 1700306 h 1871397"/>
              <a:gd name="connsiteX20-621" fmla="*/ 1415819 w 2896332"/>
              <a:gd name="connsiteY20-622" fmla="*/ 1334933 h 1871397"/>
              <a:gd name="connsiteX21-623" fmla="*/ 665501 w 2896332"/>
              <a:gd name="connsiteY21-624" fmla="*/ 1276212 h 1871397"/>
              <a:gd name="connsiteX22-625" fmla="*/ 0 w 2896332"/>
              <a:gd name="connsiteY22-626" fmla="*/ 1126148 h 1871397"/>
              <a:gd name="connsiteX23-627" fmla="*/ 13050 w 2896332"/>
              <a:gd name="connsiteY23-628" fmla="*/ 284488 h 1871397"/>
              <a:gd name="connsiteX24-629" fmla="*/ 1898646 w 2896332"/>
              <a:gd name="connsiteY24-630" fmla="*/ 46 h 1871397"/>
              <a:gd name="connsiteX0-631" fmla="*/ 2514265 w 2896332"/>
              <a:gd name="connsiteY0-632" fmla="*/ 468202 h 1872827"/>
              <a:gd name="connsiteX1-633" fmla="*/ 2655476 w 2896332"/>
              <a:gd name="connsiteY1-634" fmla="*/ 586045 h 1872827"/>
              <a:gd name="connsiteX2-635" fmla="*/ 2828170 w 2896332"/>
              <a:gd name="connsiteY2-636" fmla="*/ 1011931 h 1872827"/>
              <a:gd name="connsiteX3-637" fmla="*/ 2883834 w 2896332"/>
              <a:gd name="connsiteY3-638" fmla="*/ 1310265 h 1872827"/>
              <a:gd name="connsiteX4-639" fmla="*/ 2799743 w 2896332"/>
              <a:gd name="connsiteY4-640" fmla="*/ 1673528 h 1872827"/>
              <a:gd name="connsiteX5-641" fmla="*/ 2521033 w 2896332"/>
              <a:gd name="connsiteY5-642" fmla="*/ 1161851 h 1872827"/>
              <a:gd name="connsiteX6-643" fmla="*/ 2514265 w 2896332"/>
              <a:gd name="connsiteY6-644" fmla="*/ 468202 h 1872827"/>
              <a:gd name="connsiteX7-645" fmla="*/ 1898646 w 2896332"/>
              <a:gd name="connsiteY7-646" fmla="*/ 1476 h 1872827"/>
              <a:gd name="connsiteX8-647" fmla="*/ 1906617 w 2896332"/>
              <a:gd name="connsiteY8-648" fmla="*/ 178390 h 1872827"/>
              <a:gd name="connsiteX9-649" fmla="*/ 1962971 w 2896332"/>
              <a:gd name="connsiteY9-650" fmla="*/ 269013 h 1872827"/>
              <a:gd name="connsiteX10-651" fmla="*/ 1973469 w 2896332"/>
              <a:gd name="connsiteY10-652" fmla="*/ 785949 h 1872827"/>
              <a:gd name="connsiteX11-653" fmla="*/ 1866010 w 2896332"/>
              <a:gd name="connsiteY11-654" fmla="*/ 879648 h 1872827"/>
              <a:gd name="connsiteX12-655" fmla="*/ 2733769 w 2896332"/>
              <a:gd name="connsiteY12-656" fmla="*/ 1388559 h 1872827"/>
              <a:gd name="connsiteX13-657" fmla="*/ 2694623 w 2896332"/>
              <a:gd name="connsiteY13-658" fmla="*/ 1641133 h 1872827"/>
              <a:gd name="connsiteX14-659" fmla="*/ 2385869 w 2896332"/>
              <a:gd name="connsiteY14-660" fmla="*/ 1587053 h 1872827"/>
              <a:gd name="connsiteX15-661" fmla="*/ 2074819 w 2896332"/>
              <a:gd name="connsiteY15-662" fmla="*/ 1567212 h 1872827"/>
              <a:gd name="connsiteX16-663" fmla="*/ 1739085 w 2896332"/>
              <a:gd name="connsiteY16-664" fmla="*/ 1872827 h 1872827"/>
              <a:gd name="connsiteX17-665" fmla="*/ 1648664 w 2896332"/>
              <a:gd name="connsiteY17-666" fmla="*/ 1583567 h 1872827"/>
              <a:gd name="connsiteX18-667" fmla="*/ 1376671 w 2896332"/>
              <a:gd name="connsiteY18-668" fmla="*/ 1701736 h 1872827"/>
              <a:gd name="connsiteX19-669" fmla="*/ 1415819 w 2896332"/>
              <a:gd name="connsiteY19-670" fmla="*/ 1336363 h 1872827"/>
              <a:gd name="connsiteX20-671" fmla="*/ 665501 w 2896332"/>
              <a:gd name="connsiteY20-672" fmla="*/ 1277642 h 1872827"/>
              <a:gd name="connsiteX21-673" fmla="*/ 0 w 2896332"/>
              <a:gd name="connsiteY21-674" fmla="*/ 1127578 h 1872827"/>
              <a:gd name="connsiteX22-675" fmla="*/ 13050 w 2896332"/>
              <a:gd name="connsiteY22-676" fmla="*/ 285918 h 1872827"/>
              <a:gd name="connsiteX23-677" fmla="*/ 1898646 w 2896332"/>
              <a:gd name="connsiteY23-678" fmla="*/ 1476 h 1872827"/>
              <a:gd name="connsiteX0-679" fmla="*/ 2514265 w 2896332"/>
              <a:gd name="connsiteY0-680" fmla="*/ 466772 h 1871397"/>
              <a:gd name="connsiteX1-681" fmla="*/ 2655476 w 2896332"/>
              <a:gd name="connsiteY1-682" fmla="*/ 584615 h 1871397"/>
              <a:gd name="connsiteX2-683" fmla="*/ 2828170 w 2896332"/>
              <a:gd name="connsiteY2-684" fmla="*/ 1010501 h 1871397"/>
              <a:gd name="connsiteX3-685" fmla="*/ 2883834 w 2896332"/>
              <a:gd name="connsiteY3-686" fmla="*/ 1308835 h 1871397"/>
              <a:gd name="connsiteX4-687" fmla="*/ 2799743 w 2896332"/>
              <a:gd name="connsiteY4-688" fmla="*/ 1672098 h 1871397"/>
              <a:gd name="connsiteX5-689" fmla="*/ 2521033 w 2896332"/>
              <a:gd name="connsiteY5-690" fmla="*/ 1160421 h 1871397"/>
              <a:gd name="connsiteX6-691" fmla="*/ 2514265 w 2896332"/>
              <a:gd name="connsiteY6-692" fmla="*/ 466772 h 1871397"/>
              <a:gd name="connsiteX7-693" fmla="*/ 1898646 w 2896332"/>
              <a:gd name="connsiteY7-694" fmla="*/ 46 h 1871397"/>
              <a:gd name="connsiteX8-695" fmla="*/ 1962971 w 2896332"/>
              <a:gd name="connsiteY8-696" fmla="*/ 267583 h 1871397"/>
              <a:gd name="connsiteX9-697" fmla="*/ 1973469 w 2896332"/>
              <a:gd name="connsiteY9-698" fmla="*/ 784519 h 1871397"/>
              <a:gd name="connsiteX10-699" fmla="*/ 1866010 w 2896332"/>
              <a:gd name="connsiteY10-700" fmla="*/ 878218 h 1871397"/>
              <a:gd name="connsiteX11-701" fmla="*/ 2733769 w 2896332"/>
              <a:gd name="connsiteY11-702" fmla="*/ 1387129 h 1871397"/>
              <a:gd name="connsiteX12-703" fmla="*/ 2694623 w 2896332"/>
              <a:gd name="connsiteY12-704" fmla="*/ 1639703 h 1871397"/>
              <a:gd name="connsiteX13-705" fmla="*/ 2385869 w 2896332"/>
              <a:gd name="connsiteY13-706" fmla="*/ 1585623 h 1871397"/>
              <a:gd name="connsiteX14-707" fmla="*/ 2074819 w 2896332"/>
              <a:gd name="connsiteY14-708" fmla="*/ 1565782 h 1871397"/>
              <a:gd name="connsiteX15-709" fmla="*/ 1739085 w 2896332"/>
              <a:gd name="connsiteY15-710" fmla="*/ 1871397 h 1871397"/>
              <a:gd name="connsiteX16-711" fmla="*/ 1648664 w 2896332"/>
              <a:gd name="connsiteY16-712" fmla="*/ 1582137 h 1871397"/>
              <a:gd name="connsiteX17-713" fmla="*/ 1376671 w 2896332"/>
              <a:gd name="connsiteY17-714" fmla="*/ 1700306 h 1871397"/>
              <a:gd name="connsiteX18-715" fmla="*/ 1415819 w 2896332"/>
              <a:gd name="connsiteY18-716" fmla="*/ 1334933 h 1871397"/>
              <a:gd name="connsiteX19-717" fmla="*/ 665501 w 2896332"/>
              <a:gd name="connsiteY19-718" fmla="*/ 1276212 h 1871397"/>
              <a:gd name="connsiteX20-719" fmla="*/ 0 w 2896332"/>
              <a:gd name="connsiteY20-720" fmla="*/ 1126148 h 1871397"/>
              <a:gd name="connsiteX21-721" fmla="*/ 13050 w 2896332"/>
              <a:gd name="connsiteY21-722" fmla="*/ 284488 h 1871397"/>
              <a:gd name="connsiteX22-723" fmla="*/ 1898646 w 2896332"/>
              <a:gd name="connsiteY22-724" fmla="*/ 46 h 1871397"/>
              <a:gd name="connsiteX0-725" fmla="*/ 2514265 w 2896332"/>
              <a:gd name="connsiteY0-726" fmla="*/ 466772 h 1871397"/>
              <a:gd name="connsiteX1-727" fmla="*/ 2655476 w 2896332"/>
              <a:gd name="connsiteY1-728" fmla="*/ 584615 h 1871397"/>
              <a:gd name="connsiteX2-729" fmla="*/ 2828170 w 2896332"/>
              <a:gd name="connsiteY2-730" fmla="*/ 1010501 h 1871397"/>
              <a:gd name="connsiteX3-731" fmla="*/ 2883834 w 2896332"/>
              <a:gd name="connsiteY3-732" fmla="*/ 1308835 h 1871397"/>
              <a:gd name="connsiteX4-733" fmla="*/ 2799743 w 2896332"/>
              <a:gd name="connsiteY4-734" fmla="*/ 1672098 h 1871397"/>
              <a:gd name="connsiteX5-735" fmla="*/ 2521033 w 2896332"/>
              <a:gd name="connsiteY5-736" fmla="*/ 1160421 h 1871397"/>
              <a:gd name="connsiteX6-737" fmla="*/ 2514265 w 2896332"/>
              <a:gd name="connsiteY6-738" fmla="*/ 466772 h 1871397"/>
              <a:gd name="connsiteX7-739" fmla="*/ 1898646 w 2896332"/>
              <a:gd name="connsiteY7-740" fmla="*/ 46 h 1871397"/>
              <a:gd name="connsiteX8-741" fmla="*/ 1962971 w 2896332"/>
              <a:gd name="connsiteY8-742" fmla="*/ 267583 h 1871397"/>
              <a:gd name="connsiteX9-743" fmla="*/ 1973469 w 2896332"/>
              <a:gd name="connsiteY9-744" fmla="*/ 784519 h 1871397"/>
              <a:gd name="connsiteX10-745" fmla="*/ 1866010 w 2896332"/>
              <a:gd name="connsiteY10-746" fmla="*/ 878218 h 1871397"/>
              <a:gd name="connsiteX11-747" fmla="*/ 2733769 w 2896332"/>
              <a:gd name="connsiteY11-748" fmla="*/ 1387129 h 1871397"/>
              <a:gd name="connsiteX12-749" fmla="*/ 2694623 w 2896332"/>
              <a:gd name="connsiteY12-750" fmla="*/ 1639703 h 1871397"/>
              <a:gd name="connsiteX13-751" fmla="*/ 2385869 w 2896332"/>
              <a:gd name="connsiteY13-752" fmla="*/ 1585623 h 1871397"/>
              <a:gd name="connsiteX14-753" fmla="*/ 2074819 w 2896332"/>
              <a:gd name="connsiteY14-754" fmla="*/ 1565782 h 1871397"/>
              <a:gd name="connsiteX15-755" fmla="*/ 1739085 w 2896332"/>
              <a:gd name="connsiteY15-756" fmla="*/ 1871397 h 1871397"/>
              <a:gd name="connsiteX16-757" fmla="*/ 1648664 w 2896332"/>
              <a:gd name="connsiteY16-758" fmla="*/ 1582137 h 1871397"/>
              <a:gd name="connsiteX17-759" fmla="*/ 1376671 w 2896332"/>
              <a:gd name="connsiteY17-760" fmla="*/ 1700306 h 1871397"/>
              <a:gd name="connsiteX18-761" fmla="*/ 1415819 w 2896332"/>
              <a:gd name="connsiteY18-762" fmla="*/ 1334933 h 1871397"/>
              <a:gd name="connsiteX19-763" fmla="*/ 665501 w 2896332"/>
              <a:gd name="connsiteY19-764" fmla="*/ 1276212 h 1871397"/>
              <a:gd name="connsiteX20-765" fmla="*/ 0 w 2896332"/>
              <a:gd name="connsiteY20-766" fmla="*/ 1126148 h 1871397"/>
              <a:gd name="connsiteX21-767" fmla="*/ 13050 w 2896332"/>
              <a:gd name="connsiteY21-768" fmla="*/ 284488 h 1871397"/>
              <a:gd name="connsiteX22-769" fmla="*/ 1898646 w 2896332"/>
              <a:gd name="connsiteY22-770" fmla="*/ 46 h 1871397"/>
              <a:gd name="connsiteX0-771" fmla="*/ 2514265 w 2896332"/>
              <a:gd name="connsiteY0-772" fmla="*/ 466772 h 1871397"/>
              <a:gd name="connsiteX1-773" fmla="*/ 2655476 w 2896332"/>
              <a:gd name="connsiteY1-774" fmla="*/ 584615 h 1871397"/>
              <a:gd name="connsiteX2-775" fmla="*/ 2828170 w 2896332"/>
              <a:gd name="connsiteY2-776" fmla="*/ 1010501 h 1871397"/>
              <a:gd name="connsiteX3-777" fmla="*/ 2883834 w 2896332"/>
              <a:gd name="connsiteY3-778" fmla="*/ 1308835 h 1871397"/>
              <a:gd name="connsiteX4-779" fmla="*/ 2799743 w 2896332"/>
              <a:gd name="connsiteY4-780" fmla="*/ 1672098 h 1871397"/>
              <a:gd name="connsiteX5-781" fmla="*/ 2521033 w 2896332"/>
              <a:gd name="connsiteY5-782" fmla="*/ 1160421 h 1871397"/>
              <a:gd name="connsiteX6-783" fmla="*/ 2514265 w 2896332"/>
              <a:gd name="connsiteY6-784" fmla="*/ 466772 h 1871397"/>
              <a:gd name="connsiteX7-785" fmla="*/ 1898646 w 2896332"/>
              <a:gd name="connsiteY7-786" fmla="*/ 46 h 1871397"/>
              <a:gd name="connsiteX8-787" fmla="*/ 1941303 w 2896332"/>
              <a:gd name="connsiteY8-788" fmla="*/ 293585 h 1871397"/>
              <a:gd name="connsiteX9-789" fmla="*/ 1973469 w 2896332"/>
              <a:gd name="connsiteY9-790" fmla="*/ 784519 h 1871397"/>
              <a:gd name="connsiteX10-791" fmla="*/ 1866010 w 2896332"/>
              <a:gd name="connsiteY10-792" fmla="*/ 878218 h 1871397"/>
              <a:gd name="connsiteX11-793" fmla="*/ 2733769 w 2896332"/>
              <a:gd name="connsiteY11-794" fmla="*/ 1387129 h 1871397"/>
              <a:gd name="connsiteX12-795" fmla="*/ 2694623 w 2896332"/>
              <a:gd name="connsiteY12-796" fmla="*/ 1639703 h 1871397"/>
              <a:gd name="connsiteX13-797" fmla="*/ 2385869 w 2896332"/>
              <a:gd name="connsiteY13-798" fmla="*/ 1585623 h 1871397"/>
              <a:gd name="connsiteX14-799" fmla="*/ 2074819 w 2896332"/>
              <a:gd name="connsiteY14-800" fmla="*/ 1565782 h 1871397"/>
              <a:gd name="connsiteX15-801" fmla="*/ 1739085 w 2896332"/>
              <a:gd name="connsiteY15-802" fmla="*/ 1871397 h 1871397"/>
              <a:gd name="connsiteX16-803" fmla="*/ 1648664 w 2896332"/>
              <a:gd name="connsiteY16-804" fmla="*/ 1582137 h 1871397"/>
              <a:gd name="connsiteX17-805" fmla="*/ 1376671 w 2896332"/>
              <a:gd name="connsiteY17-806" fmla="*/ 1700306 h 1871397"/>
              <a:gd name="connsiteX18-807" fmla="*/ 1415819 w 2896332"/>
              <a:gd name="connsiteY18-808" fmla="*/ 1334933 h 1871397"/>
              <a:gd name="connsiteX19-809" fmla="*/ 665501 w 2896332"/>
              <a:gd name="connsiteY19-810" fmla="*/ 1276212 h 1871397"/>
              <a:gd name="connsiteX20-811" fmla="*/ 0 w 2896332"/>
              <a:gd name="connsiteY20-812" fmla="*/ 1126148 h 1871397"/>
              <a:gd name="connsiteX21-813" fmla="*/ 13050 w 2896332"/>
              <a:gd name="connsiteY21-814" fmla="*/ 284488 h 1871397"/>
              <a:gd name="connsiteX22-815" fmla="*/ 1898646 w 2896332"/>
              <a:gd name="connsiteY22-816" fmla="*/ 46 h 1871397"/>
              <a:gd name="connsiteX0-817" fmla="*/ 2514265 w 2896332"/>
              <a:gd name="connsiteY0-818" fmla="*/ 466772 h 1871397"/>
              <a:gd name="connsiteX1-819" fmla="*/ 2655476 w 2896332"/>
              <a:gd name="connsiteY1-820" fmla="*/ 584615 h 1871397"/>
              <a:gd name="connsiteX2-821" fmla="*/ 2828170 w 2896332"/>
              <a:gd name="connsiteY2-822" fmla="*/ 1010501 h 1871397"/>
              <a:gd name="connsiteX3-823" fmla="*/ 2883834 w 2896332"/>
              <a:gd name="connsiteY3-824" fmla="*/ 1308835 h 1871397"/>
              <a:gd name="connsiteX4-825" fmla="*/ 2799743 w 2896332"/>
              <a:gd name="connsiteY4-826" fmla="*/ 1672098 h 1871397"/>
              <a:gd name="connsiteX5-827" fmla="*/ 2521033 w 2896332"/>
              <a:gd name="connsiteY5-828" fmla="*/ 1160421 h 1871397"/>
              <a:gd name="connsiteX6-829" fmla="*/ 2514265 w 2896332"/>
              <a:gd name="connsiteY6-830" fmla="*/ 466772 h 1871397"/>
              <a:gd name="connsiteX7-831" fmla="*/ 1898646 w 2896332"/>
              <a:gd name="connsiteY7-832" fmla="*/ 46 h 1871397"/>
              <a:gd name="connsiteX8-833" fmla="*/ 1941303 w 2896332"/>
              <a:gd name="connsiteY8-834" fmla="*/ 293585 h 1871397"/>
              <a:gd name="connsiteX9-835" fmla="*/ 1973469 w 2896332"/>
              <a:gd name="connsiteY9-836" fmla="*/ 784519 h 1871397"/>
              <a:gd name="connsiteX10-837" fmla="*/ 1866010 w 2896332"/>
              <a:gd name="connsiteY10-838" fmla="*/ 878218 h 1871397"/>
              <a:gd name="connsiteX11-839" fmla="*/ 2733769 w 2896332"/>
              <a:gd name="connsiteY11-840" fmla="*/ 1387129 h 1871397"/>
              <a:gd name="connsiteX12-841" fmla="*/ 2694623 w 2896332"/>
              <a:gd name="connsiteY12-842" fmla="*/ 1639703 h 1871397"/>
              <a:gd name="connsiteX13-843" fmla="*/ 2385869 w 2896332"/>
              <a:gd name="connsiteY13-844" fmla="*/ 1585623 h 1871397"/>
              <a:gd name="connsiteX14-845" fmla="*/ 2074819 w 2896332"/>
              <a:gd name="connsiteY14-846" fmla="*/ 1565782 h 1871397"/>
              <a:gd name="connsiteX15-847" fmla="*/ 1739085 w 2896332"/>
              <a:gd name="connsiteY15-848" fmla="*/ 1871397 h 1871397"/>
              <a:gd name="connsiteX16-849" fmla="*/ 1648664 w 2896332"/>
              <a:gd name="connsiteY16-850" fmla="*/ 1582137 h 1871397"/>
              <a:gd name="connsiteX17-851" fmla="*/ 1376671 w 2896332"/>
              <a:gd name="connsiteY17-852" fmla="*/ 1700306 h 1871397"/>
              <a:gd name="connsiteX18-853" fmla="*/ 1415819 w 2896332"/>
              <a:gd name="connsiteY18-854" fmla="*/ 1334933 h 1871397"/>
              <a:gd name="connsiteX19-855" fmla="*/ 665501 w 2896332"/>
              <a:gd name="connsiteY19-856" fmla="*/ 1276212 h 1871397"/>
              <a:gd name="connsiteX20-857" fmla="*/ 0 w 2896332"/>
              <a:gd name="connsiteY20-858" fmla="*/ 1126148 h 1871397"/>
              <a:gd name="connsiteX21-859" fmla="*/ 13050 w 2896332"/>
              <a:gd name="connsiteY21-860" fmla="*/ 284488 h 1871397"/>
              <a:gd name="connsiteX22-861" fmla="*/ 1898646 w 2896332"/>
              <a:gd name="connsiteY22-862" fmla="*/ 46 h 1871397"/>
              <a:gd name="connsiteX0-863" fmla="*/ 2514265 w 2896332"/>
              <a:gd name="connsiteY0-864" fmla="*/ 466772 h 1871397"/>
              <a:gd name="connsiteX1-865" fmla="*/ 2655476 w 2896332"/>
              <a:gd name="connsiteY1-866" fmla="*/ 584615 h 1871397"/>
              <a:gd name="connsiteX2-867" fmla="*/ 2828170 w 2896332"/>
              <a:gd name="connsiteY2-868" fmla="*/ 1010501 h 1871397"/>
              <a:gd name="connsiteX3-869" fmla="*/ 2883834 w 2896332"/>
              <a:gd name="connsiteY3-870" fmla="*/ 1308835 h 1871397"/>
              <a:gd name="connsiteX4-871" fmla="*/ 2799743 w 2896332"/>
              <a:gd name="connsiteY4-872" fmla="*/ 1672098 h 1871397"/>
              <a:gd name="connsiteX5-873" fmla="*/ 2521033 w 2896332"/>
              <a:gd name="connsiteY5-874" fmla="*/ 1160421 h 1871397"/>
              <a:gd name="connsiteX6-875" fmla="*/ 2514265 w 2896332"/>
              <a:gd name="connsiteY6-876" fmla="*/ 466772 h 1871397"/>
              <a:gd name="connsiteX7-877" fmla="*/ 1898646 w 2896332"/>
              <a:gd name="connsiteY7-878" fmla="*/ 46 h 1871397"/>
              <a:gd name="connsiteX8-879" fmla="*/ 1941303 w 2896332"/>
              <a:gd name="connsiteY8-880" fmla="*/ 293585 h 1871397"/>
              <a:gd name="connsiteX9-881" fmla="*/ 1973469 w 2896332"/>
              <a:gd name="connsiteY9-882" fmla="*/ 784519 h 1871397"/>
              <a:gd name="connsiteX10-883" fmla="*/ 1866010 w 2896332"/>
              <a:gd name="connsiteY10-884" fmla="*/ 878218 h 1871397"/>
              <a:gd name="connsiteX11-885" fmla="*/ 2733769 w 2896332"/>
              <a:gd name="connsiteY11-886" fmla="*/ 1387129 h 1871397"/>
              <a:gd name="connsiteX12-887" fmla="*/ 2694623 w 2896332"/>
              <a:gd name="connsiteY12-888" fmla="*/ 1639703 h 1871397"/>
              <a:gd name="connsiteX13-889" fmla="*/ 2385869 w 2896332"/>
              <a:gd name="connsiteY13-890" fmla="*/ 1585623 h 1871397"/>
              <a:gd name="connsiteX14-891" fmla="*/ 2074819 w 2896332"/>
              <a:gd name="connsiteY14-892" fmla="*/ 1565782 h 1871397"/>
              <a:gd name="connsiteX15-893" fmla="*/ 1739085 w 2896332"/>
              <a:gd name="connsiteY15-894" fmla="*/ 1871397 h 1871397"/>
              <a:gd name="connsiteX16-895" fmla="*/ 1648664 w 2896332"/>
              <a:gd name="connsiteY16-896" fmla="*/ 1582137 h 1871397"/>
              <a:gd name="connsiteX17-897" fmla="*/ 1376671 w 2896332"/>
              <a:gd name="connsiteY17-898" fmla="*/ 1700306 h 1871397"/>
              <a:gd name="connsiteX18-899" fmla="*/ 1415819 w 2896332"/>
              <a:gd name="connsiteY18-900" fmla="*/ 1334933 h 1871397"/>
              <a:gd name="connsiteX19-901" fmla="*/ 665501 w 2896332"/>
              <a:gd name="connsiteY19-902" fmla="*/ 1276212 h 1871397"/>
              <a:gd name="connsiteX20-903" fmla="*/ 0 w 2896332"/>
              <a:gd name="connsiteY20-904" fmla="*/ 1126148 h 1871397"/>
              <a:gd name="connsiteX21-905" fmla="*/ 13050 w 2896332"/>
              <a:gd name="connsiteY21-906" fmla="*/ 284488 h 1871397"/>
              <a:gd name="connsiteX22-907" fmla="*/ 1898646 w 2896332"/>
              <a:gd name="connsiteY22-908" fmla="*/ 46 h 1871397"/>
              <a:gd name="connsiteX0-909" fmla="*/ 2514265 w 2896332"/>
              <a:gd name="connsiteY0-910" fmla="*/ 466772 h 1871397"/>
              <a:gd name="connsiteX1-911" fmla="*/ 2655476 w 2896332"/>
              <a:gd name="connsiteY1-912" fmla="*/ 584615 h 1871397"/>
              <a:gd name="connsiteX2-913" fmla="*/ 2828170 w 2896332"/>
              <a:gd name="connsiteY2-914" fmla="*/ 1010501 h 1871397"/>
              <a:gd name="connsiteX3-915" fmla="*/ 2883834 w 2896332"/>
              <a:gd name="connsiteY3-916" fmla="*/ 1308835 h 1871397"/>
              <a:gd name="connsiteX4-917" fmla="*/ 2799743 w 2896332"/>
              <a:gd name="connsiteY4-918" fmla="*/ 1672098 h 1871397"/>
              <a:gd name="connsiteX5-919" fmla="*/ 2521033 w 2896332"/>
              <a:gd name="connsiteY5-920" fmla="*/ 1160421 h 1871397"/>
              <a:gd name="connsiteX6-921" fmla="*/ 2514265 w 2896332"/>
              <a:gd name="connsiteY6-922" fmla="*/ 466772 h 1871397"/>
              <a:gd name="connsiteX7-923" fmla="*/ 1898646 w 2896332"/>
              <a:gd name="connsiteY7-924" fmla="*/ 46 h 1871397"/>
              <a:gd name="connsiteX8-925" fmla="*/ 1941303 w 2896332"/>
              <a:gd name="connsiteY8-926" fmla="*/ 293585 h 1871397"/>
              <a:gd name="connsiteX9-927" fmla="*/ 1973469 w 2896332"/>
              <a:gd name="connsiteY9-928" fmla="*/ 784519 h 1871397"/>
              <a:gd name="connsiteX10-929" fmla="*/ 1866010 w 2896332"/>
              <a:gd name="connsiteY10-930" fmla="*/ 878218 h 1871397"/>
              <a:gd name="connsiteX11-931" fmla="*/ 2733769 w 2896332"/>
              <a:gd name="connsiteY11-932" fmla="*/ 1387129 h 1871397"/>
              <a:gd name="connsiteX12-933" fmla="*/ 2694623 w 2896332"/>
              <a:gd name="connsiteY12-934" fmla="*/ 1639703 h 1871397"/>
              <a:gd name="connsiteX13-935" fmla="*/ 2385869 w 2896332"/>
              <a:gd name="connsiteY13-936" fmla="*/ 1585623 h 1871397"/>
              <a:gd name="connsiteX14-937" fmla="*/ 2074819 w 2896332"/>
              <a:gd name="connsiteY14-938" fmla="*/ 1565782 h 1871397"/>
              <a:gd name="connsiteX15-939" fmla="*/ 1739085 w 2896332"/>
              <a:gd name="connsiteY15-940" fmla="*/ 1871397 h 1871397"/>
              <a:gd name="connsiteX16-941" fmla="*/ 1648664 w 2896332"/>
              <a:gd name="connsiteY16-942" fmla="*/ 1582137 h 1871397"/>
              <a:gd name="connsiteX17-943" fmla="*/ 1376671 w 2896332"/>
              <a:gd name="connsiteY17-944" fmla="*/ 1700306 h 1871397"/>
              <a:gd name="connsiteX18-945" fmla="*/ 1415819 w 2896332"/>
              <a:gd name="connsiteY18-946" fmla="*/ 1334933 h 1871397"/>
              <a:gd name="connsiteX19-947" fmla="*/ 665501 w 2896332"/>
              <a:gd name="connsiteY19-948" fmla="*/ 1276212 h 1871397"/>
              <a:gd name="connsiteX20-949" fmla="*/ 0 w 2896332"/>
              <a:gd name="connsiteY20-950" fmla="*/ 1126148 h 1871397"/>
              <a:gd name="connsiteX21-951" fmla="*/ 13050 w 2896332"/>
              <a:gd name="connsiteY21-952" fmla="*/ 284488 h 1871397"/>
              <a:gd name="connsiteX22-953" fmla="*/ 1898646 w 2896332"/>
              <a:gd name="connsiteY22-954" fmla="*/ 46 h 1871397"/>
              <a:gd name="connsiteX0-955" fmla="*/ 2514265 w 2896332"/>
              <a:gd name="connsiteY0-956" fmla="*/ 466772 h 1871397"/>
              <a:gd name="connsiteX1-957" fmla="*/ 2655476 w 2896332"/>
              <a:gd name="connsiteY1-958" fmla="*/ 584615 h 1871397"/>
              <a:gd name="connsiteX2-959" fmla="*/ 2828170 w 2896332"/>
              <a:gd name="connsiteY2-960" fmla="*/ 1010501 h 1871397"/>
              <a:gd name="connsiteX3-961" fmla="*/ 2883834 w 2896332"/>
              <a:gd name="connsiteY3-962" fmla="*/ 1308835 h 1871397"/>
              <a:gd name="connsiteX4-963" fmla="*/ 2799743 w 2896332"/>
              <a:gd name="connsiteY4-964" fmla="*/ 1672098 h 1871397"/>
              <a:gd name="connsiteX5-965" fmla="*/ 2521033 w 2896332"/>
              <a:gd name="connsiteY5-966" fmla="*/ 1160421 h 1871397"/>
              <a:gd name="connsiteX6-967" fmla="*/ 2514265 w 2896332"/>
              <a:gd name="connsiteY6-968" fmla="*/ 466772 h 1871397"/>
              <a:gd name="connsiteX7-969" fmla="*/ 1898646 w 2896332"/>
              <a:gd name="connsiteY7-970" fmla="*/ 46 h 1871397"/>
              <a:gd name="connsiteX8-971" fmla="*/ 1941303 w 2896332"/>
              <a:gd name="connsiteY8-972" fmla="*/ 293585 h 1871397"/>
              <a:gd name="connsiteX9-973" fmla="*/ 1974640 w 2896332"/>
              <a:gd name="connsiteY9-974" fmla="*/ 533402 h 1871397"/>
              <a:gd name="connsiteX10-975" fmla="*/ 1973469 w 2896332"/>
              <a:gd name="connsiteY10-976" fmla="*/ 784519 h 1871397"/>
              <a:gd name="connsiteX11-977" fmla="*/ 1866010 w 2896332"/>
              <a:gd name="connsiteY11-978" fmla="*/ 878218 h 1871397"/>
              <a:gd name="connsiteX12-979" fmla="*/ 2733769 w 2896332"/>
              <a:gd name="connsiteY12-980" fmla="*/ 1387129 h 1871397"/>
              <a:gd name="connsiteX13-981" fmla="*/ 2694623 w 2896332"/>
              <a:gd name="connsiteY13-982" fmla="*/ 1639703 h 1871397"/>
              <a:gd name="connsiteX14-983" fmla="*/ 2385869 w 2896332"/>
              <a:gd name="connsiteY14-984" fmla="*/ 1585623 h 1871397"/>
              <a:gd name="connsiteX15-985" fmla="*/ 2074819 w 2896332"/>
              <a:gd name="connsiteY15-986" fmla="*/ 1565782 h 1871397"/>
              <a:gd name="connsiteX16-987" fmla="*/ 1739085 w 2896332"/>
              <a:gd name="connsiteY16-988" fmla="*/ 1871397 h 1871397"/>
              <a:gd name="connsiteX17-989" fmla="*/ 1648664 w 2896332"/>
              <a:gd name="connsiteY17-990" fmla="*/ 1582137 h 1871397"/>
              <a:gd name="connsiteX18-991" fmla="*/ 1376671 w 2896332"/>
              <a:gd name="connsiteY18-992" fmla="*/ 1700306 h 1871397"/>
              <a:gd name="connsiteX19-993" fmla="*/ 1415819 w 2896332"/>
              <a:gd name="connsiteY19-994" fmla="*/ 1334933 h 1871397"/>
              <a:gd name="connsiteX20-995" fmla="*/ 665501 w 2896332"/>
              <a:gd name="connsiteY20-996" fmla="*/ 1276212 h 1871397"/>
              <a:gd name="connsiteX21-997" fmla="*/ 0 w 2896332"/>
              <a:gd name="connsiteY21-998" fmla="*/ 1126148 h 1871397"/>
              <a:gd name="connsiteX22-999" fmla="*/ 13050 w 2896332"/>
              <a:gd name="connsiteY22-1000" fmla="*/ 284488 h 1871397"/>
              <a:gd name="connsiteX23-1001" fmla="*/ 1898646 w 2896332"/>
              <a:gd name="connsiteY23-1002" fmla="*/ 46 h 1871397"/>
              <a:gd name="connsiteX0-1003" fmla="*/ 2514265 w 2896332"/>
              <a:gd name="connsiteY0-1004" fmla="*/ 466772 h 1871397"/>
              <a:gd name="connsiteX1-1005" fmla="*/ 2655476 w 2896332"/>
              <a:gd name="connsiteY1-1006" fmla="*/ 584615 h 1871397"/>
              <a:gd name="connsiteX2-1007" fmla="*/ 2828170 w 2896332"/>
              <a:gd name="connsiteY2-1008" fmla="*/ 1010501 h 1871397"/>
              <a:gd name="connsiteX3-1009" fmla="*/ 2883834 w 2896332"/>
              <a:gd name="connsiteY3-1010" fmla="*/ 1308835 h 1871397"/>
              <a:gd name="connsiteX4-1011" fmla="*/ 2799743 w 2896332"/>
              <a:gd name="connsiteY4-1012" fmla="*/ 1672098 h 1871397"/>
              <a:gd name="connsiteX5-1013" fmla="*/ 2521033 w 2896332"/>
              <a:gd name="connsiteY5-1014" fmla="*/ 1160421 h 1871397"/>
              <a:gd name="connsiteX6-1015" fmla="*/ 2514265 w 2896332"/>
              <a:gd name="connsiteY6-1016" fmla="*/ 466772 h 1871397"/>
              <a:gd name="connsiteX7-1017" fmla="*/ 1898646 w 2896332"/>
              <a:gd name="connsiteY7-1018" fmla="*/ 46 h 1871397"/>
              <a:gd name="connsiteX8-1019" fmla="*/ 1941303 w 2896332"/>
              <a:gd name="connsiteY8-1020" fmla="*/ 293585 h 1871397"/>
              <a:gd name="connsiteX9-1021" fmla="*/ 1974640 w 2896332"/>
              <a:gd name="connsiteY9-1022" fmla="*/ 533402 h 1871397"/>
              <a:gd name="connsiteX10-1023" fmla="*/ 1973469 w 2896332"/>
              <a:gd name="connsiteY10-1024" fmla="*/ 784519 h 1871397"/>
              <a:gd name="connsiteX11-1025" fmla="*/ 1866010 w 2896332"/>
              <a:gd name="connsiteY11-1026" fmla="*/ 878218 h 1871397"/>
              <a:gd name="connsiteX12-1027" fmla="*/ 2733769 w 2896332"/>
              <a:gd name="connsiteY12-1028" fmla="*/ 1387129 h 1871397"/>
              <a:gd name="connsiteX13-1029" fmla="*/ 2694623 w 2896332"/>
              <a:gd name="connsiteY13-1030" fmla="*/ 1639703 h 1871397"/>
              <a:gd name="connsiteX14-1031" fmla="*/ 2385869 w 2896332"/>
              <a:gd name="connsiteY14-1032" fmla="*/ 1585623 h 1871397"/>
              <a:gd name="connsiteX15-1033" fmla="*/ 2074819 w 2896332"/>
              <a:gd name="connsiteY15-1034" fmla="*/ 1565782 h 1871397"/>
              <a:gd name="connsiteX16-1035" fmla="*/ 1739085 w 2896332"/>
              <a:gd name="connsiteY16-1036" fmla="*/ 1871397 h 1871397"/>
              <a:gd name="connsiteX17-1037" fmla="*/ 1648664 w 2896332"/>
              <a:gd name="connsiteY17-1038" fmla="*/ 1582137 h 1871397"/>
              <a:gd name="connsiteX18-1039" fmla="*/ 1376671 w 2896332"/>
              <a:gd name="connsiteY18-1040" fmla="*/ 1700306 h 1871397"/>
              <a:gd name="connsiteX19-1041" fmla="*/ 1415819 w 2896332"/>
              <a:gd name="connsiteY19-1042" fmla="*/ 1334933 h 1871397"/>
              <a:gd name="connsiteX20-1043" fmla="*/ 665501 w 2896332"/>
              <a:gd name="connsiteY20-1044" fmla="*/ 1276212 h 1871397"/>
              <a:gd name="connsiteX21-1045" fmla="*/ 0 w 2896332"/>
              <a:gd name="connsiteY21-1046" fmla="*/ 1126148 h 1871397"/>
              <a:gd name="connsiteX22-1047" fmla="*/ 13050 w 2896332"/>
              <a:gd name="connsiteY22-1048" fmla="*/ 284488 h 1871397"/>
              <a:gd name="connsiteX23-1049" fmla="*/ 1898646 w 2896332"/>
              <a:gd name="connsiteY23-1050" fmla="*/ 46 h 1871397"/>
              <a:gd name="connsiteX0-1051" fmla="*/ 2243048 w 2896332"/>
              <a:gd name="connsiteY0-1052" fmla="*/ 269861 h 1871397"/>
              <a:gd name="connsiteX1-1053" fmla="*/ 2655476 w 2896332"/>
              <a:gd name="connsiteY1-1054" fmla="*/ 584615 h 1871397"/>
              <a:gd name="connsiteX2-1055" fmla="*/ 2828170 w 2896332"/>
              <a:gd name="connsiteY2-1056" fmla="*/ 1010501 h 1871397"/>
              <a:gd name="connsiteX3-1057" fmla="*/ 2883834 w 2896332"/>
              <a:gd name="connsiteY3-1058" fmla="*/ 1308835 h 1871397"/>
              <a:gd name="connsiteX4-1059" fmla="*/ 2799743 w 2896332"/>
              <a:gd name="connsiteY4-1060" fmla="*/ 1672098 h 1871397"/>
              <a:gd name="connsiteX5-1061" fmla="*/ 2521033 w 2896332"/>
              <a:gd name="connsiteY5-1062" fmla="*/ 1160421 h 1871397"/>
              <a:gd name="connsiteX6-1063" fmla="*/ 2243048 w 2896332"/>
              <a:gd name="connsiteY6-1064" fmla="*/ 269861 h 1871397"/>
              <a:gd name="connsiteX7-1065" fmla="*/ 1898646 w 2896332"/>
              <a:gd name="connsiteY7-1066" fmla="*/ 46 h 1871397"/>
              <a:gd name="connsiteX8-1067" fmla="*/ 1941303 w 2896332"/>
              <a:gd name="connsiteY8-1068" fmla="*/ 293585 h 1871397"/>
              <a:gd name="connsiteX9-1069" fmla="*/ 1974640 w 2896332"/>
              <a:gd name="connsiteY9-1070" fmla="*/ 533402 h 1871397"/>
              <a:gd name="connsiteX10-1071" fmla="*/ 1973469 w 2896332"/>
              <a:gd name="connsiteY10-1072" fmla="*/ 784519 h 1871397"/>
              <a:gd name="connsiteX11-1073" fmla="*/ 1866010 w 2896332"/>
              <a:gd name="connsiteY11-1074" fmla="*/ 878218 h 1871397"/>
              <a:gd name="connsiteX12-1075" fmla="*/ 2733769 w 2896332"/>
              <a:gd name="connsiteY12-1076" fmla="*/ 1387129 h 1871397"/>
              <a:gd name="connsiteX13-1077" fmla="*/ 2694623 w 2896332"/>
              <a:gd name="connsiteY13-1078" fmla="*/ 1639703 h 1871397"/>
              <a:gd name="connsiteX14-1079" fmla="*/ 2385869 w 2896332"/>
              <a:gd name="connsiteY14-1080" fmla="*/ 1585623 h 1871397"/>
              <a:gd name="connsiteX15-1081" fmla="*/ 2074819 w 2896332"/>
              <a:gd name="connsiteY15-1082" fmla="*/ 1565782 h 1871397"/>
              <a:gd name="connsiteX16-1083" fmla="*/ 1739085 w 2896332"/>
              <a:gd name="connsiteY16-1084" fmla="*/ 1871397 h 1871397"/>
              <a:gd name="connsiteX17-1085" fmla="*/ 1648664 w 2896332"/>
              <a:gd name="connsiteY17-1086" fmla="*/ 1582137 h 1871397"/>
              <a:gd name="connsiteX18-1087" fmla="*/ 1376671 w 2896332"/>
              <a:gd name="connsiteY18-1088" fmla="*/ 1700306 h 1871397"/>
              <a:gd name="connsiteX19-1089" fmla="*/ 1415819 w 2896332"/>
              <a:gd name="connsiteY19-1090" fmla="*/ 1334933 h 1871397"/>
              <a:gd name="connsiteX20-1091" fmla="*/ 665501 w 2896332"/>
              <a:gd name="connsiteY20-1092" fmla="*/ 1276212 h 1871397"/>
              <a:gd name="connsiteX21-1093" fmla="*/ 0 w 2896332"/>
              <a:gd name="connsiteY21-1094" fmla="*/ 1126148 h 1871397"/>
              <a:gd name="connsiteX22-1095" fmla="*/ 13050 w 2896332"/>
              <a:gd name="connsiteY22-1096" fmla="*/ 284488 h 1871397"/>
              <a:gd name="connsiteX23-1097" fmla="*/ 1898646 w 2896332"/>
              <a:gd name="connsiteY23-1098" fmla="*/ 46 h 1871397"/>
              <a:gd name="connsiteX0-1099" fmla="*/ 2243048 w 2896332"/>
              <a:gd name="connsiteY0-1100" fmla="*/ 269861 h 1871397"/>
              <a:gd name="connsiteX1-1101" fmla="*/ 2655476 w 2896332"/>
              <a:gd name="connsiteY1-1102" fmla="*/ 584615 h 1871397"/>
              <a:gd name="connsiteX2-1103" fmla="*/ 2828170 w 2896332"/>
              <a:gd name="connsiteY2-1104" fmla="*/ 1010501 h 1871397"/>
              <a:gd name="connsiteX3-1105" fmla="*/ 2883834 w 2896332"/>
              <a:gd name="connsiteY3-1106" fmla="*/ 1308835 h 1871397"/>
              <a:gd name="connsiteX4-1107" fmla="*/ 2799743 w 2896332"/>
              <a:gd name="connsiteY4-1108" fmla="*/ 1672098 h 1871397"/>
              <a:gd name="connsiteX5-1109" fmla="*/ 2521033 w 2896332"/>
              <a:gd name="connsiteY5-1110" fmla="*/ 1160421 h 1871397"/>
              <a:gd name="connsiteX6-1111" fmla="*/ 2243048 w 2896332"/>
              <a:gd name="connsiteY6-1112" fmla="*/ 269861 h 1871397"/>
              <a:gd name="connsiteX7-1113" fmla="*/ 1898646 w 2896332"/>
              <a:gd name="connsiteY7-1114" fmla="*/ 46 h 1871397"/>
              <a:gd name="connsiteX8-1115" fmla="*/ 1941303 w 2896332"/>
              <a:gd name="connsiteY8-1116" fmla="*/ 293585 h 1871397"/>
              <a:gd name="connsiteX9-1117" fmla="*/ 1974640 w 2896332"/>
              <a:gd name="connsiteY9-1118" fmla="*/ 533402 h 1871397"/>
              <a:gd name="connsiteX10-1119" fmla="*/ 1973469 w 2896332"/>
              <a:gd name="connsiteY10-1120" fmla="*/ 784519 h 1871397"/>
              <a:gd name="connsiteX11-1121" fmla="*/ 1866010 w 2896332"/>
              <a:gd name="connsiteY11-1122" fmla="*/ 878218 h 1871397"/>
              <a:gd name="connsiteX12-1123" fmla="*/ 2733769 w 2896332"/>
              <a:gd name="connsiteY12-1124" fmla="*/ 1387129 h 1871397"/>
              <a:gd name="connsiteX13-1125" fmla="*/ 2694623 w 2896332"/>
              <a:gd name="connsiteY13-1126" fmla="*/ 1639703 h 1871397"/>
              <a:gd name="connsiteX14-1127" fmla="*/ 2385869 w 2896332"/>
              <a:gd name="connsiteY14-1128" fmla="*/ 1585623 h 1871397"/>
              <a:gd name="connsiteX15-1129" fmla="*/ 2074819 w 2896332"/>
              <a:gd name="connsiteY15-1130" fmla="*/ 1565782 h 1871397"/>
              <a:gd name="connsiteX16-1131" fmla="*/ 1739085 w 2896332"/>
              <a:gd name="connsiteY16-1132" fmla="*/ 1871397 h 1871397"/>
              <a:gd name="connsiteX17-1133" fmla="*/ 1648664 w 2896332"/>
              <a:gd name="connsiteY17-1134" fmla="*/ 1582137 h 1871397"/>
              <a:gd name="connsiteX18-1135" fmla="*/ 1376671 w 2896332"/>
              <a:gd name="connsiteY18-1136" fmla="*/ 1700306 h 1871397"/>
              <a:gd name="connsiteX19-1137" fmla="*/ 1415819 w 2896332"/>
              <a:gd name="connsiteY19-1138" fmla="*/ 1334933 h 1871397"/>
              <a:gd name="connsiteX20-1139" fmla="*/ 665501 w 2896332"/>
              <a:gd name="connsiteY20-1140" fmla="*/ 1276212 h 1871397"/>
              <a:gd name="connsiteX21-1141" fmla="*/ 0 w 2896332"/>
              <a:gd name="connsiteY21-1142" fmla="*/ 1126148 h 1871397"/>
              <a:gd name="connsiteX22-1143" fmla="*/ 13050 w 2896332"/>
              <a:gd name="connsiteY22-1144" fmla="*/ 284488 h 1871397"/>
              <a:gd name="connsiteX23-1145" fmla="*/ 1898646 w 2896332"/>
              <a:gd name="connsiteY23-1146" fmla="*/ 46 h 1871397"/>
              <a:gd name="connsiteX0-1147" fmla="*/ 2243048 w 2896332"/>
              <a:gd name="connsiteY0-1148" fmla="*/ 269861 h 1871397"/>
              <a:gd name="connsiteX1-1149" fmla="*/ 2655476 w 2896332"/>
              <a:gd name="connsiteY1-1150" fmla="*/ 584615 h 1871397"/>
              <a:gd name="connsiteX2-1151" fmla="*/ 2828170 w 2896332"/>
              <a:gd name="connsiteY2-1152" fmla="*/ 1010501 h 1871397"/>
              <a:gd name="connsiteX3-1153" fmla="*/ 2883834 w 2896332"/>
              <a:gd name="connsiteY3-1154" fmla="*/ 1308835 h 1871397"/>
              <a:gd name="connsiteX4-1155" fmla="*/ 2799743 w 2896332"/>
              <a:gd name="connsiteY4-1156" fmla="*/ 1672098 h 1871397"/>
              <a:gd name="connsiteX5-1157" fmla="*/ 2587909 w 2896332"/>
              <a:gd name="connsiteY5-1158" fmla="*/ 1152990 h 1871397"/>
              <a:gd name="connsiteX6-1159" fmla="*/ 2243048 w 2896332"/>
              <a:gd name="connsiteY6-1160" fmla="*/ 269861 h 1871397"/>
              <a:gd name="connsiteX7-1161" fmla="*/ 1898646 w 2896332"/>
              <a:gd name="connsiteY7-1162" fmla="*/ 46 h 1871397"/>
              <a:gd name="connsiteX8-1163" fmla="*/ 1941303 w 2896332"/>
              <a:gd name="connsiteY8-1164" fmla="*/ 293585 h 1871397"/>
              <a:gd name="connsiteX9-1165" fmla="*/ 1974640 w 2896332"/>
              <a:gd name="connsiteY9-1166" fmla="*/ 533402 h 1871397"/>
              <a:gd name="connsiteX10-1167" fmla="*/ 1973469 w 2896332"/>
              <a:gd name="connsiteY10-1168" fmla="*/ 784519 h 1871397"/>
              <a:gd name="connsiteX11-1169" fmla="*/ 1866010 w 2896332"/>
              <a:gd name="connsiteY11-1170" fmla="*/ 878218 h 1871397"/>
              <a:gd name="connsiteX12-1171" fmla="*/ 2733769 w 2896332"/>
              <a:gd name="connsiteY12-1172" fmla="*/ 1387129 h 1871397"/>
              <a:gd name="connsiteX13-1173" fmla="*/ 2694623 w 2896332"/>
              <a:gd name="connsiteY13-1174" fmla="*/ 1639703 h 1871397"/>
              <a:gd name="connsiteX14-1175" fmla="*/ 2385869 w 2896332"/>
              <a:gd name="connsiteY14-1176" fmla="*/ 1585623 h 1871397"/>
              <a:gd name="connsiteX15-1177" fmla="*/ 2074819 w 2896332"/>
              <a:gd name="connsiteY15-1178" fmla="*/ 1565782 h 1871397"/>
              <a:gd name="connsiteX16-1179" fmla="*/ 1739085 w 2896332"/>
              <a:gd name="connsiteY16-1180" fmla="*/ 1871397 h 1871397"/>
              <a:gd name="connsiteX17-1181" fmla="*/ 1648664 w 2896332"/>
              <a:gd name="connsiteY17-1182" fmla="*/ 1582137 h 1871397"/>
              <a:gd name="connsiteX18-1183" fmla="*/ 1376671 w 2896332"/>
              <a:gd name="connsiteY18-1184" fmla="*/ 1700306 h 1871397"/>
              <a:gd name="connsiteX19-1185" fmla="*/ 1415819 w 2896332"/>
              <a:gd name="connsiteY19-1186" fmla="*/ 1334933 h 1871397"/>
              <a:gd name="connsiteX20-1187" fmla="*/ 665501 w 2896332"/>
              <a:gd name="connsiteY20-1188" fmla="*/ 1276212 h 1871397"/>
              <a:gd name="connsiteX21-1189" fmla="*/ 0 w 2896332"/>
              <a:gd name="connsiteY21-1190" fmla="*/ 1126148 h 1871397"/>
              <a:gd name="connsiteX22-1191" fmla="*/ 13050 w 2896332"/>
              <a:gd name="connsiteY22-1192" fmla="*/ 284488 h 1871397"/>
              <a:gd name="connsiteX23-1193" fmla="*/ 1898646 w 2896332"/>
              <a:gd name="connsiteY23-1194" fmla="*/ 46 h 1871397"/>
              <a:gd name="connsiteX0-1195" fmla="*/ 2243048 w 2896332"/>
              <a:gd name="connsiteY0-1196" fmla="*/ 269861 h 1871397"/>
              <a:gd name="connsiteX1-1197" fmla="*/ 2655476 w 2896332"/>
              <a:gd name="connsiteY1-1198" fmla="*/ 584615 h 1871397"/>
              <a:gd name="connsiteX2-1199" fmla="*/ 2828170 w 2896332"/>
              <a:gd name="connsiteY2-1200" fmla="*/ 1010501 h 1871397"/>
              <a:gd name="connsiteX3-1201" fmla="*/ 2883834 w 2896332"/>
              <a:gd name="connsiteY3-1202" fmla="*/ 1308835 h 1871397"/>
              <a:gd name="connsiteX4-1203" fmla="*/ 2799743 w 2896332"/>
              <a:gd name="connsiteY4-1204" fmla="*/ 1672098 h 1871397"/>
              <a:gd name="connsiteX5-1205" fmla="*/ 2639923 w 2896332"/>
              <a:gd name="connsiteY5-1206" fmla="*/ 1156706 h 1871397"/>
              <a:gd name="connsiteX6-1207" fmla="*/ 2243048 w 2896332"/>
              <a:gd name="connsiteY6-1208" fmla="*/ 269861 h 1871397"/>
              <a:gd name="connsiteX7-1209" fmla="*/ 1898646 w 2896332"/>
              <a:gd name="connsiteY7-1210" fmla="*/ 46 h 1871397"/>
              <a:gd name="connsiteX8-1211" fmla="*/ 1941303 w 2896332"/>
              <a:gd name="connsiteY8-1212" fmla="*/ 293585 h 1871397"/>
              <a:gd name="connsiteX9-1213" fmla="*/ 1974640 w 2896332"/>
              <a:gd name="connsiteY9-1214" fmla="*/ 533402 h 1871397"/>
              <a:gd name="connsiteX10-1215" fmla="*/ 1973469 w 2896332"/>
              <a:gd name="connsiteY10-1216" fmla="*/ 784519 h 1871397"/>
              <a:gd name="connsiteX11-1217" fmla="*/ 1866010 w 2896332"/>
              <a:gd name="connsiteY11-1218" fmla="*/ 878218 h 1871397"/>
              <a:gd name="connsiteX12-1219" fmla="*/ 2733769 w 2896332"/>
              <a:gd name="connsiteY12-1220" fmla="*/ 1387129 h 1871397"/>
              <a:gd name="connsiteX13-1221" fmla="*/ 2694623 w 2896332"/>
              <a:gd name="connsiteY13-1222" fmla="*/ 1639703 h 1871397"/>
              <a:gd name="connsiteX14-1223" fmla="*/ 2385869 w 2896332"/>
              <a:gd name="connsiteY14-1224" fmla="*/ 1585623 h 1871397"/>
              <a:gd name="connsiteX15-1225" fmla="*/ 2074819 w 2896332"/>
              <a:gd name="connsiteY15-1226" fmla="*/ 1565782 h 1871397"/>
              <a:gd name="connsiteX16-1227" fmla="*/ 1739085 w 2896332"/>
              <a:gd name="connsiteY16-1228" fmla="*/ 1871397 h 1871397"/>
              <a:gd name="connsiteX17-1229" fmla="*/ 1648664 w 2896332"/>
              <a:gd name="connsiteY17-1230" fmla="*/ 1582137 h 1871397"/>
              <a:gd name="connsiteX18-1231" fmla="*/ 1376671 w 2896332"/>
              <a:gd name="connsiteY18-1232" fmla="*/ 1700306 h 1871397"/>
              <a:gd name="connsiteX19-1233" fmla="*/ 1415819 w 2896332"/>
              <a:gd name="connsiteY19-1234" fmla="*/ 1334933 h 1871397"/>
              <a:gd name="connsiteX20-1235" fmla="*/ 665501 w 2896332"/>
              <a:gd name="connsiteY20-1236" fmla="*/ 1276212 h 1871397"/>
              <a:gd name="connsiteX21-1237" fmla="*/ 0 w 2896332"/>
              <a:gd name="connsiteY21-1238" fmla="*/ 1126148 h 1871397"/>
              <a:gd name="connsiteX22-1239" fmla="*/ 13050 w 2896332"/>
              <a:gd name="connsiteY22-1240" fmla="*/ 284488 h 1871397"/>
              <a:gd name="connsiteX23-1241" fmla="*/ 1898646 w 2896332"/>
              <a:gd name="connsiteY23-1242" fmla="*/ 46 h 1871397"/>
              <a:gd name="connsiteX0-1243" fmla="*/ 2243048 w 2896332"/>
              <a:gd name="connsiteY0-1244" fmla="*/ 269861 h 1871397"/>
              <a:gd name="connsiteX1-1245" fmla="*/ 2655476 w 2896332"/>
              <a:gd name="connsiteY1-1246" fmla="*/ 584615 h 1871397"/>
              <a:gd name="connsiteX2-1247" fmla="*/ 2828170 w 2896332"/>
              <a:gd name="connsiteY2-1248" fmla="*/ 1010501 h 1871397"/>
              <a:gd name="connsiteX3-1249" fmla="*/ 2883834 w 2896332"/>
              <a:gd name="connsiteY3-1250" fmla="*/ 1308835 h 1871397"/>
              <a:gd name="connsiteX4-1251" fmla="*/ 2799743 w 2896332"/>
              <a:gd name="connsiteY4-1252" fmla="*/ 1672098 h 1871397"/>
              <a:gd name="connsiteX5-1253" fmla="*/ 2639923 w 2896332"/>
              <a:gd name="connsiteY5-1254" fmla="*/ 1156706 h 1871397"/>
              <a:gd name="connsiteX6-1255" fmla="*/ 2243048 w 2896332"/>
              <a:gd name="connsiteY6-1256" fmla="*/ 269861 h 1871397"/>
              <a:gd name="connsiteX7-1257" fmla="*/ 1898646 w 2896332"/>
              <a:gd name="connsiteY7-1258" fmla="*/ 46 h 1871397"/>
              <a:gd name="connsiteX8-1259" fmla="*/ 1941303 w 2896332"/>
              <a:gd name="connsiteY8-1260" fmla="*/ 293585 h 1871397"/>
              <a:gd name="connsiteX9-1261" fmla="*/ 1974640 w 2896332"/>
              <a:gd name="connsiteY9-1262" fmla="*/ 533402 h 1871397"/>
              <a:gd name="connsiteX10-1263" fmla="*/ 1973469 w 2896332"/>
              <a:gd name="connsiteY10-1264" fmla="*/ 784519 h 1871397"/>
              <a:gd name="connsiteX11-1265" fmla="*/ 1866010 w 2896332"/>
              <a:gd name="connsiteY11-1266" fmla="*/ 878218 h 1871397"/>
              <a:gd name="connsiteX12-1267" fmla="*/ 2733769 w 2896332"/>
              <a:gd name="connsiteY12-1268" fmla="*/ 1387129 h 1871397"/>
              <a:gd name="connsiteX13-1269" fmla="*/ 2694623 w 2896332"/>
              <a:gd name="connsiteY13-1270" fmla="*/ 1639703 h 1871397"/>
              <a:gd name="connsiteX14-1271" fmla="*/ 2385869 w 2896332"/>
              <a:gd name="connsiteY14-1272" fmla="*/ 1585623 h 1871397"/>
              <a:gd name="connsiteX15-1273" fmla="*/ 2074819 w 2896332"/>
              <a:gd name="connsiteY15-1274" fmla="*/ 1565782 h 1871397"/>
              <a:gd name="connsiteX16-1275" fmla="*/ 1739085 w 2896332"/>
              <a:gd name="connsiteY16-1276" fmla="*/ 1871397 h 1871397"/>
              <a:gd name="connsiteX17-1277" fmla="*/ 1648664 w 2896332"/>
              <a:gd name="connsiteY17-1278" fmla="*/ 1582137 h 1871397"/>
              <a:gd name="connsiteX18-1279" fmla="*/ 1376671 w 2896332"/>
              <a:gd name="connsiteY18-1280" fmla="*/ 1700306 h 1871397"/>
              <a:gd name="connsiteX19-1281" fmla="*/ 1415819 w 2896332"/>
              <a:gd name="connsiteY19-1282" fmla="*/ 1334933 h 1871397"/>
              <a:gd name="connsiteX20-1283" fmla="*/ 665501 w 2896332"/>
              <a:gd name="connsiteY20-1284" fmla="*/ 1276212 h 1871397"/>
              <a:gd name="connsiteX21-1285" fmla="*/ 0 w 2896332"/>
              <a:gd name="connsiteY21-1286" fmla="*/ 1126148 h 1871397"/>
              <a:gd name="connsiteX22-1287" fmla="*/ 13050 w 2896332"/>
              <a:gd name="connsiteY22-1288" fmla="*/ 284488 h 1871397"/>
              <a:gd name="connsiteX23-1289" fmla="*/ 1898646 w 2896332"/>
              <a:gd name="connsiteY23-1290" fmla="*/ 46 h 1871397"/>
              <a:gd name="connsiteX0-1291" fmla="*/ 2243048 w 2896332"/>
              <a:gd name="connsiteY0-1292" fmla="*/ 269861 h 1871397"/>
              <a:gd name="connsiteX1-1293" fmla="*/ 2655476 w 2896332"/>
              <a:gd name="connsiteY1-1294" fmla="*/ 584615 h 1871397"/>
              <a:gd name="connsiteX2-1295" fmla="*/ 2828170 w 2896332"/>
              <a:gd name="connsiteY2-1296" fmla="*/ 1010501 h 1871397"/>
              <a:gd name="connsiteX3-1297" fmla="*/ 2883834 w 2896332"/>
              <a:gd name="connsiteY3-1298" fmla="*/ 1308835 h 1871397"/>
              <a:gd name="connsiteX4-1299" fmla="*/ 2799743 w 2896332"/>
              <a:gd name="connsiteY4-1300" fmla="*/ 1672098 h 1871397"/>
              <a:gd name="connsiteX5-1301" fmla="*/ 2639923 w 2896332"/>
              <a:gd name="connsiteY5-1302" fmla="*/ 1156706 h 1871397"/>
              <a:gd name="connsiteX6-1303" fmla="*/ 2243048 w 2896332"/>
              <a:gd name="connsiteY6-1304" fmla="*/ 269861 h 1871397"/>
              <a:gd name="connsiteX7-1305" fmla="*/ 1898646 w 2896332"/>
              <a:gd name="connsiteY7-1306" fmla="*/ 46 h 1871397"/>
              <a:gd name="connsiteX8-1307" fmla="*/ 1941303 w 2896332"/>
              <a:gd name="connsiteY8-1308" fmla="*/ 293585 h 1871397"/>
              <a:gd name="connsiteX9-1309" fmla="*/ 1974640 w 2896332"/>
              <a:gd name="connsiteY9-1310" fmla="*/ 533402 h 1871397"/>
              <a:gd name="connsiteX10-1311" fmla="*/ 1973469 w 2896332"/>
              <a:gd name="connsiteY10-1312" fmla="*/ 784519 h 1871397"/>
              <a:gd name="connsiteX11-1313" fmla="*/ 1866010 w 2896332"/>
              <a:gd name="connsiteY11-1314" fmla="*/ 878218 h 1871397"/>
              <a:gd name="connsiteX12-1315" fmla="*/ 2733769 w 2896332"/>
              <a:gd name="connsiteY12-1316" fmla="*/ 1387129 h 1871397"/>
              <a:gd name="connsiteX13-1317" fmla="*/ 2694623 w 2896332"/>
              <a:gd name="connsiteY13-1318" fmla="*/ 1639703 h 1871397"/>
              <a:gd name="connsiteX14-1319" fmla="*/ 2385869 w 2896332"/>
              <a:gd name="connsiteY14-1320" fmla="*/ 1585623 h 1871397"/>
              <a:gd name="connsiteX15-1321" fmla="*/ 2074819 w 2896332"/>
              <a:gd name="connsiteY15-1322" fmla="*/ 1565782 h 1871397"/>
              <a:gd name="connsiteX16-1323" fmla="*/ 1739085 w 2896332"/>
              <a:gd name="connsiteY16-1324" fmla="*/ 1871397 h 1871397"/>
              <a:gd name="connsiteX17-1325" fmla="*/ 1648664 w 2896332"/>
              <a:gd name="connsiteY17-1326" fmla="*/ 1582137 h 1871397"/>
              <a:gd name="connsiteX18-1327" fmla="*/ 1376671 w 2896332"/>
              <a:gd name="connsiteY18-1328" fmla="*/ 1700306 h 1871397"/>
              <a:gd name="connsiteX19-1329" fmla="*/ 1415819 w 2896332"/>
              <a:gd name="connsiteY19-1330" fmla="*/ 1334933 h 1871397"/>
              <a:gd name="connsiteX20-1331" fmla="*/ 665501 w 2896332"/>
              <a:gd name="connsiteY20-1332" fmla="*/ 1276212 h 1871397"/>
              <a:gd name="connsiteX21-1333" fmla="*/ 0 w 2896332"/>
              <a:gd name="connsiteY21-1334" fmla="*/ 1126148 h 1871397"/>
              <a:gd name="connsiteX22-1335" fmla="*/ 13050 w 2896332"/>
              <a:gd name="connsiteY22-1336" fmla="*/ 284488 h 1871397"/>
              <a:gd name="connsiteX23-1337" fmla="*/ 1898646 w 2896332"/>
              <a:gd name="connsiteY23-1338" fmla="*/ 46 h 1871397"/>
              <a:gd name="connsiteX0-1339" fmla="*/ 2228186 w 2896332"/>
              <a:gd name="connsiteY0-1340" fmla="*/ 269861 h 1871397"/>
              <a:gd name="connsiteX1-1341" fmla="*/ 2655476 w 2896332"/>
              <a:gd name="connsiteY1-1342" fmla="*/ 584615 h 1871397"/>
              <a:gd name="connsiteX2-1343" fmla="*/ 2828170 w 2896332"/>
              <a:gd name="connsiteY2-1344" fmla="*/ 1010501 h 1871397"/>
              <a:gd name="connsiteX3-1345" fmla="*/ 2883834 w 2896332"/>
              <a:gd name="connsiteY3-1346" fmla="*/ 1308835 h 1871397"/>
              <a:gd name="connsiteX4-1347" fmla="*/ 2799743 w 2896332"/>
              <a:gd name="connsiteY4-1348" fmla="*/ 1672098 h 1871397"/>
              <a:gd name="connsiteX5-1349" fmla="*/ 2639923 w 2896332"/>
              <a:gd name="connsiteY5-1350" fmla="*/ 1156706 h 1871397"/>
              <a:gd name="connsiteX6-1351" fmla="*/ 2228186 w 2896332"/>
              <a:gd name="connsiteY6-1352" fmla="*/ 269861 h 1871397"/>
              <a:gd name="connsiteX7-1353" fmla="*/ 1898646 w 2896332"/>
              <a:gd name="connsiteY7-1354" fmla="*/ 46 h 1871397"/>
              <a:gd name="connsiteX8-1355" fmla="*/ 1941303 w 2896332"/>
              <a:gd name="connsiteY8-1356" fmla="*/ 293585 h 1871397"/>
              <a:gd name="connsiteX9-1357" fmla="*/ 1974640 w 2896332"/>
              <a:gd name="connsiteY9-1358" fmla="*/ 533402 h 1871397"/>
              <a:gd name="connsiteX10-1359" fmla="*/ 1973469 w 2896332"/>
              <a:gd name="connsiteY10-1360" fmla="*/ 784519 h 1871397"/>
              <a:gd name="connsiteX11-1361" fmla="*/ 1866010 w 2896332"/>
              <a:gd name="connsiteY11-1362" fmla="*/ 878218 h 1871397"/>
              <a:gd name="connsiteX12-1363" fmla="*/ 2733769 w 2896332"/>
              <a:gd name="connsiteY12-1364" fmla="*/ 1387129 h 1871397"/>
              <a:gd name="connsiteX13-1365" fmla="*/ 2694623 w 2896332"/>
              <a:gd name="connsiteY13-1366" fmla="*/ 1639703 h 1871397"/>
              <a:gd name="connsiteX14-1367" fmla="*/ 2385869 w 2896332"/>
              <a:gd name="connsiteY14-1368" fmla="*/ 1585623 h 1871397"/>
              <a:gd name="connsiteX15-1369" fmla="*/ 2074819 w 2896332"/>
              <a:gd name="connsiteY15-1370" fmla="*/ 1565782 h 1871397"/>
              <a:gd name="connsiteX16-1371" fmla="*/ 1739085 w 2896332"/>
              <a:gd name="connsiteY16-1372" fmla="*/ 1871397 h 1871397"/>
              <a:gd name="connsiteX17-1373" fmla="*/ 1648664 w 2896332"/>
              <a:gd name="connsiteY17-1374" fmla="*/ 1582137 h 1871397"/>
              <a:gd name="connsiteX18-1375" fmla="*/ 1376671 w 2896332"/>
              <a:gd name="connsiteY18-1376" fmla="*/ 1700306 h 1871397"/>
              <a:gd name="connsiteX19-1377" fmla="*/ 1415819 w 2896332"/>
              <a:gd name="connsiteY19-1378" fmla="*/ 1334933 h 1871397"/>
              <a:gd name="connsiteX20-1379" fmla="*/ 665501 w 2896332"/>
              <a:gd name="connsiteY20-1380" fmla="*/ 1276212 h 1871397"/>
              <a:gd name="connsiteX21-1381" fmla="*/ 0 w 2896332"/>
              <a:gd name="connsiteY21-1382" fmla="*/ 1126148 h 1871397"/>
              <a:gd name="connsiteX22-1383" fmla="*/ 13050 w 2896332"/>
              <a:gd name="connsiteY22-1384" fmla="*/ 284488 h 1871397"/>
              <a:gd name="connsiteX23-1385" fmla="*/ 1898646 w 2896332"/>
              <a:gd name="connsiteY23-1386" fmla="*/ 46 h 1871397"/>
              <a:gd name="connsiteX0-1387" fmla="*/ 2228186 w 2896332"/>
              <a:gd name="connsiteY0-1388" fmla="*/ 269861 h 1871397"/>
              <a:gd name="connsiteX1-1389" fmla="*/ 2655476 w 2896332"/>
              <a:gd name="connsiteY1-1390" fmla="*/ 584615 h 1871397"/>
              <a:gd name="connsiteX2-1391" fmla="*/ 2828170 w 2896332"/>
              <a:gd name="connsiteY2-1392" fmla="*/ 1010501 h 1871397"/>
              <a:gd name="connsiteX3-1393" fmla="*/ 2883834 w 2896332"/>
              <a:gd name="connsiteY3-1394" fmla="*/ 1308835 h 1871397"/>
              <a:gd name="connsiteX4-1395" fmla="*/ 2799743 w 2896332"/>
              <a:gd name="connsiteY4-1396" fmla="*/ 1672098 h 1871397"/>
              <a:gd name="connsiteX5-1397" fmla="*/ 2639923 w 2896332"/>
              <a:gd name="connsiteY5-1398" fmla="*/ 1156706 h 1871397"/>
              <a:gd name="connsiteX6-1399" fmla="*/ 2228186 w 2896332"/>
              <a:gd name="connsiteY6-1400" fmla="*/ 269861 h 1871397"/>
              <a:gd name="connsiteX7-1401" fmla="*/ 1898646 w 2896332"/>
              <a:gd name="connsiteY7-1402" fmla="*/ 46 h 1871397"/>
              <a:gd name="connsiteX8-1403" fmla="*/ 1941303 w 2896332"/>
              <a:gd name="connsiteY8-1404" fmla="*/ 293585 h 1871397"/>
              <a:gd name="connsiteX9-1405" fmla="*/ 1974640 w 2896332"/>
              <a:gd name="connsiteY9-1406" fmla="*/ 533402 h 1871397"/>
              <a:gd name="connsiteX10-1407" fmla="*/ 1973469 w 2896332"/>
              <a:gd name="connsiteY10-1408" fmla="*/ 784519 h 1871397"/>
              <a:gd name="connsiteX11-1409" fmla="*/ 1866010 w 2896332"/>
              <a:gd name="connsiteY11-1410" fmla="*/ 878218 h 1871397"/>
              <a:gd name="connsiteX12-1411" fmla="*/ 2733769 w 2896332"/>
              <a:gd name="connsiteY12-1412" fmla="*/ 1387129 h 1871397"/>
              <a:gd name="connsiteX13-1413" fmla="*/ 2694623 w 2896332"/>
              <a:gd name="connsiteY13-1414" fmla="*/ 1639703 h 1871397"/>
              <a:gd name="connsiteX14-1415" fmla="*/ 2385869 w 2896332"/>
              <a:gd name="connsiteY14-1416" fmla="*/ 1585623 h 1871397"/>
              <a:gd name="connsiteX15-1417" fmla="*/ 2074819 w 2896332"/>
              <a:gd name="connsiteY15-1418" fmla="*/ 1565782 h 1871397"/>
              <a:gd name="connsiteX16-1419" fmla="*/ 1739085 w 2896332"/>
              <a:gd name="connsiteY16-1420" fmla="*/ 1871397 h 1871397"/>
              <a:gd name="connsiteX17-1421" fmla="*/ 1648664 w 2896332"/>
              <a:gd name="connsiteY17-1422" fmla="*/ 1582137 h 1871397"/>
              <a:gd name="connsiteX18-1423" fmla="*/ 1376671 w 2896332"/>
              <a:gd name="connsiteY18-1424" fmla="*/ 1700306 h 1871397"/>
              <a:gd name="connsiteX19-1425" fmla="*/ 1415819 w 2896332"/>
              <a:gd name="connsiteY19-1426" fmla="*/ 1334933 h 1871397"/>
              <a:gd name="connsiteX20-1427" fmla="*/ 665501 w 2896332"/>
              <a:gd name="connsiteY20-1428" fmla="*/ 1276212 h 1871397"/>
              <a:gd name="connsiteX21-1429" fmla="*/ 0 w 2896332"/>
              <a:gd name="connsiteY21-1430" fmla="*/ 1126148 h 1871397"/>
              <a:gd name="connsiteX22-1431" fmla="*/ 13050 w 2896332"/>
              <a:gd name="connsiteY22-1432" fmla="*/ 284488 h 1871397"/>
              <a:gd name="connsiteX23-1433" fmla="*/ 1898646 w 2896332"/>
              <a:gd name="connsiteY23-1434" fmla="*/ 46 h 1871397"/>
              <a:gd name="connsiteX0-1435" fmla="*/ 2228186 w 2896332"/>
              <a:gd name="connsiteY0-1436" fmla="*/ 269861 h 1871397"/>
              <a:gd name="connsiteX1-1437" fmla="*/ 2655476 w 2896332"/>
              <a:gd name="connsiteY1-1438" fmla="*/ 584615 h 1871397"/>
              <a:gd name="connsiteX2-1439" fmla="*/ 2828170 w 2896332"/>
              <a:gd name="connsiteY2-1440" fmla="*/ 1010501 h 1871397"/>
              <a:gd name="connsiteX3-1441" fmla="*/ 2883834 w 2896332"/>
              <a:gd name="connsiteY3-1442" fmla="*/ 1308835 h 1871397"/>
              <a:gd name="connsiteX4-1443" fmla="*/ 2799743 w 2896332"/>
              <a:gd name="connsiteY4-1444" fmla="*/ 1672098 h 1871397"/>
              <a:gd name="connsiteX5-1445" fmla="*/ 2651069 w 2896332"/>
              <a:gd name="connsiteY5-1446" fmla="*/ 1156706 h 1871397"/>
              <a:gd name="connsiteX6-1447" fmla="*/ 2228186 w 2896332"/>
              <a:gd name="connsiteY6-1448" fmla="*/ 269861 h 1871397"/>
              <a:gd name="connsiteX7-1449" fmla="*/ 1898646 w 2896332"/>
              <a:gd name="connsiteY7-1450" fmla="*/ 46 h 1871397"/>
              <a:gd name="connsiteX8-1451" fmla="*/ 1941303 w 2896332"/>
              <a:gd name="connsiteY8-1452" fmla="*/ 293585 h 1871397"/>
              <a:gd name="connsiteX9-1453" fmla="*/ 1974640 w 2896332"/>
              <a:gd name="connsiteY9-1454" fmla="*/ 533402 h 1871397"/>
              <a:gd name="connsiteX10-1455" fmla="*/ 1973469 w 2896332"/>
              <a:gd name="connsiteY10-1456" fmla="*/ 784519 h 1871397"/>
              <a:gd name="connsiteX11-1457" fmla="*/ 1866010 w 2896332"/>
              <a:gd name="connsiteY11-1458" fmla="*/ 878218 h 1871397"/>
              <a:gd name="connsiteX12-1459" fmla="*/ 2733769 w 2896332"/>
              <a:gd name="connsiteY12-1460" fmla="*/ 1387129 h 1871397"/>
              <a:gd name="connsiteX13-1461" fmla="*/ 2694623 w 2896332"/>
              <a:gd name="connsiteY13-1462" fmla="*/ 1639703 h 1871397"/>
              <a:gd name="connsiteX14-1463" fmla="*/ 2385869 w 2896332"/>
              <a:gd name="connsiteY14-1464" fmla="*/ 1585623 h 1871397"/>
              <a:gd name="connsiteX15-1465" fmla="*/ 2074819 w 2896332"/>
              <a:gd name="connsiteY15-1466" fmla="*/ 1565782 h 1871397"/>
              <a:gd name="connsiteX16-1467" fmla="*/ 1739085 w 2896332"/>
              <a:gd name="connsiteY16-1468" fmla="*/ 1871397 h 1871397"/>
              <a:gd name="connsiteX17-1469" fmla="*/ 1648664 w 2896332"/>
              <a:gd name="connsiteY17-1470" fmla="*/ 1582137 h 1871397"/>
              <a:gd name="connsiteX18-1471" fmla="*/ 1376671 w 2896332"/>
              <a:gd name="connsiteY18-1472" fmla="*/ 1700306 h 1871397"/>
              <a:gd name="connsiteX19-1473" fmla="*/ 1415819 w 2896332"/>
              <a:gd name="connsiteY19-1474" fmla="*/ 1334933 h 1871397"/>
              <a:gd name="connsiteX20-1475" fmla="*/ 665501 w 2896332"/>
              <a:gd name="connsiteY20-1476" fmla="*/ 1276212 h 1871397"/>
              <a:gd name="connsiteX21-1477" fmla="*/ 0 w 2896332"/>
              <a:gd name="connsiteY21-1478" fmla="*/ 1126148 h 1871397"/>
              <a:gd name="connsiteX22-1479" fmla="*/ 13050 w 2896332"/>
              <a:gd name="connsiteY22-1480" fmla="*/ 284488 h 1871397"/>
              <a:gd name="connsiteX23-1481" fmla="*/ 1898646 w 2896332"/>
              <a:gd name="connsiteY23-1482" fmla="*/ 46 h 1871397"/>
              <a:gd name="connsiteX0-1483" fmla="*/ 2228186 w 2896332"/>
              <a:gd name="connsiteY0-1484" fmla="*/ 269861 h 1871397"/>
              <a:gd name="connsiteX1-1485" fmla="*/ 2655476 w 2896332"/>
              <a:gd name="connsiteY1-1486" fmla="*/ 584615 h 1871397"/>
              <a:gd name="connsiteX2-1487" fmla="*/ 2828170 w 2896332"/>
              <a:gd name="connsiteY2-1488" fmla="*/ 1010501 h 1871397"/>
              <a:gd name="connsiteX3-1489" fmla="*/ 2883834 w 2896332"/>
              <a:gd name="connsiteY3-1490" fmla="*/ 1308835 h 1871397"/>
              <a:gd name="connsiteX4-1491" fmla="*/ 2799743 w 2896332"/>
              <a:gd name="connsiteY4-1492" fmla="*/ 1672098 h 1871397"/>
              <a:gd name="connsiteX5-1493" fmla="*/ 2651069 w 2896332"/>
              <a:gd name="connsiteY5-1494" fmla="*/ 1156706 h 1871397"/>
              <a:gd name="connsiteX6-1495" fmla="*/ 2228186 w 2896332"/>
              <a:gd name="connsiteY6-1496" fmla="*/ 269861 h 1871397"/>
              <a:gd name="connsiteX7-1497" fmla="*/ 1898646 w 2896332"/>
              <a:gd name="connsiteY7-1498" fmla="*/ 46 h 1871397"/>
              <a:gd name="connsiteX8-1499" fmla="*/ 1941303 w 2896332"/>
              <a:gd name="connsiteY8-1500" fmla="*/ 293585 h 1871397"/>
              <a:gd name="connsiteX9-1501" fmla="*/ 1974640 w 2896332"/>
              <a:gd name="connsiteY9-1502" fmla="*/ 533402 h 1871397"/>
              <a:gd name="connsiteX10-1503" fmla="*/ 1973469 w 2896332"/>
              <a:gd name="connsiteY10-1504" fmla="*/ 784519 h 1871397"/>
              <a:gd name="connsiteX11-1505" fmla="*/ 1866010 w 2896332"/>
              <a:gd name="connsiteY11-1506" fmla="*/ 878218 h 1871397"/>
              <a:gd name="connsiteX12-1507" fmla="*/ 2733769 w 2896332"/>
              <a:gd name="connsiteY12-1508" fmla="*/ 1387129 h 1871397"/>
              <a:gd name="connsiteX13-1509" fmla="*/ 2694623 w 2896332"/>
              <a:gd name="connsiteY13-1510" fmla="*/ 1639703 h 1871397"/>
              <a:gd name="connsiteX14-1511" fmla="*/ 2385869 w 2896332"/>
              <a:gd name="connsiteY14-1512" fmla="*/ 1585623 h 1871397"/>
              <a:gd name="connsiteX15-1513" fmla="*/ 2074819 w 2896332"/>
              <a:gd name="connsiteY15-1514" fmla="*/ 1565782 h 1871397"/>
              <a:gd name="connsiteX16-1515" fmla="*/ 1739085 w 2896332"/>
              <a:gd name="connsiteY16-1516" fmla="*/ 1871397 h 1871397"/>
              <a:gd name="connsiteX17-1517" fmla="*/ 1648664 w 2896332"/>
              <a:gd name="connsiteY17-1518" fmla="*/ 1582137 h 1871397"/>
              <a:gd name="connsiteX18-1519" fmla="*/ 1376671 w 2896332"/>
              <a:gd name="connsiteY18-1520" fmla="*/ 1700306 h 1871397"/>
              <a:gd name="connsiteX19-1521" fmla="*/ 1415819 w 2896332"/>
              <a:gd name="connsiteY19-1522" fmla="*/ 1334933 h 1871397"/>
              <a:gd name="connsiteX20-1523" fmla="*/ 665501 w 2896332"/>
              <a:gd name="connsiteY20-1524" fmla="*/ 1276212 h 1871397"/>
              <a:gd name="connsiteX21-1525" fmla="*/ 0 w 2896332"/>
              <a:gd name="connsiteY21-1526" fmla="*/ 1126148 h 1871397"/>
              <a:gd name="connsiteX22-1527" fmla="*/ 13050 w 2896332"/>
              <a:gd name="connsiteY22-1528" fmla="*/ 284488 h 1871397"/>
              <a:gd name="connsiteX23-1529" fmla="*/ 1898646 w 2896332"/>
              <a:gd name="connsiteY23-1530" fmla="*/ 46 h 1871397"/>
              <a:gd name="connsiteX0-1531" fmla="*/ 2209609 w 2896332"/>
              <a:gd name="connsiteY0-1532" fmla="*/ 251285 h 1871397"/>
              <a:gd name="connsiteX1-1533" fmla="*/ 2655476 w 2896332"/>
              <a:gd name="connsiteY1-1534" fmla="*/ 584615 h 1871397"/>
              <a:gd name="connsiteX2-1535" fmla="*/ 2828170 w 2896332"/>
              <a:gd name="connsiteY2-1536" fmla="*/ 1010501 h 1871397"/>
              <a:gd name="connsiteX3-1537" fmla="*/ 2883834 w 2896332"/>
              <a:gd name="connsiteY3-1538" fmla="*/ 1308835 h 1871397"/>
              <a:gd name="connsiteX4-1539" fmla="*/ 2799743 w 2896332"/>
              <a:gd name="connsiteY4-1540" fmla="*/ 1672098 h 1871397"/>
              <a:gd name="connsiteX5-1541" fmla="*/ 2651069 w 2896332"/>
              <a:gd name="connsiteY5-1542" fmla="*/ 1156706 h 1871397"/>
              <a:gd name="connsiteX6-1543" fmla="*/ 2209609 w 2896332"/>
              <a:gd name="connsiteY6-1544" fmla="*/ 251285 h 1871397"/>
              <a:gd name="connsiteX7-1545" fmla="*/ 1898646 w 2896332"/>
              <a:gd name="connsiteY7-1546" fmla="*/ 46 h 1871397"/>
              <a:gd name="connsiteX8-1547" fmla="*/ 1941303 w 2896332"/>
              <a:gd name="connsiteY8-1548" fmla="*/ 293585 h 1871397"/>
              <a:gd name="connsiteX9-1549" fmla="*/ 1974640 w 2896332"/>
              <a:gd name="connsiteY9-1550" fmla="*/ 533402 h 1871397"/>
              <a:gd name="connsiteX10-1551" fmla="*/ 1973469 w 2896332"/>
              <a:gd name="connsiteY10-1552" fmla="*/ 784519 h 1871397"/>
              <a:gd name="connsiteX11-1553" fmla="*/ 1866010 w 2896332"/>
              <a:gd name="connsiteY11-1554" fmla="*/ 878218 h 1871397"/>
              <a:gd name="connsiteX12-1555" fmla="*/ 2733769 w 2896332"/>
              <a:gd name="connsiteY12-1556" fmla="*/ 1387129 h 1871397"/>
              <a:gd name="connsiteX13-1557" fmla="*/ 2694623 w 2896332"/>
              <a:gd name="connsiteY13-1558" fmla="*/ 1639703 h 1871397"/>
              <a:gd name="connsiteX14-1559" fmla="*/ 2385869 w 2896332"/>
              <a:gd name="connsiteY14-1560" fmla="*/ 1585623 h 1871397"/>
              <a:gd name="connsiteX15-1561" fmla="*/ 2074819 w 2896332"/>
              <a:gd name="connsiteY15-1562" fmla="*/ 1565782 h 1871397"/>
              <a:gd name="connsiteX16-1563" fmla="*/ 1739085 w 2896332"/>
              <a:gd name="connsiteY16-1564" fmla="*/ 1871397 h 1871397"/>
              <a:gd name="connsiteX17-1565" fmla="*/ 1648664 w 2896332"/>
              <a:gd name="connsiteY17-1566" fmla="*/ 1582137 h 1871397"/>
              <a:gd name="connsiteX18-1567" fmla="*/ 1376671 w 2896332"/>
              <a:gd name="connsiteY18-1568" fmla="*/ 1700306 h 1871397"/>
              <a:gd name="connsiteX19-1569" fmla="*/ 1415819 w 2896332"/>
              <a:gd name="connsiteY19-1570" fmla="*/ 1334933 h 1871397"/>
              <a:gd name="connsiteX20-1571" fmla="*/ 665501 w 2896332"/>
              <a:gd name="connsiteY20-1572" fmla="*/ 1276212 h 1871397"/>
              <a:gd name="connsiteX21-1573" fmla="*/ 0 w 2896332"/>
              <a:gd name="connsiteY21-1574" fmla="*/ 1126148 h 1871397"/>
              <a:gd name="connsiteX22-1575" fmla="*/ 13050 w 2896332"/>
              <a:gd name="connsiteY22-1576" fmla="*/ 284488 h 1871397"/>
              <a:gd name="connsiteX23-1577" fmla="*/ 1898646 w 2896332"/>
              <a:gd name="connsiteY23-1578" fmla="*/ 46 h 1871397"/>
              <a:gd name="connsiteX0-1579" fmla="*/ 2209609 w 2894163"/>
              <a:gd name="connsiteY0-1580" fmla="*/ 251285 h 1871397"/>
              <a:gd name="connsiteX1-1581" fmla="*/ 2655476 w 2894163"/>
              <a:gd name="connsiteY1-1582" fmla="*/ 584615 h 1871397"/>
              <a:gd name="connsiteX2-1583" fmla="*/ 2828170 w 2894163"/>
              <a:gd name="connsiteY2-1584" fmla="*/ 1010501 h 1871397"/>
              <a:gd name="connsiteX3-1585" fmla="*/ 2883834 w 2894163"/>
              <a:gd name="connsiteY3-1586" fmla="*/ 1308835 h 1871397"/>
              <a:gd name="connsiteX4-1587" fmla="*/ 2792313 w 2894163"/>
              <a:gd name="connsiteY4-1588" fmla="*/ 1690675 h 1871397"/>
              <a:gd name="connsiteX5-1589" fmla="*/ 2651069 w 2894163"/>
              <a:gd name="connsiteY5-1590" fmla="*/ 1156706 h 1871397"/>
              <a:gd name="connsiteX6-1591" fmla="*/ 2209609 w 2894163"/>
              <a:gd name="connsiteY6-1592" fmla="*/ 251285 h 1871397"/>
              <a:gd name="connsiteX7-1593" fmla="*/ 1898646 w 2894163"/>
              <a:gd name="connsiteY7-1594" fmla="*/ 46 h 1871397"/>
              <a:gd name="connsiteX8-1595" fmla="*/ 1941303 w 2894163"/>
              <a:gd name="connsiteY8-1596" fmla="*/ 293585 h 1871397"/>
              <a:gd name="connsiteX9-1597" fmla="*/ 1974640 w 2894163"/>
              <a:gd name="connsiteY9-1598" fmla="*/ 533402 h 1871397"/>
              <a:gd name="connsiteX10-1599" fmla="*/ 1973469 w 2894163"/>
              <a:gd name="connsiteY10-1600" fmla="*/ 784519 h 1871397"/>
              <a:gd name="connsiteX11-1601" fmla="*/ 1866010 w 2894163"/>
              <a:gd name="connsiteY11-1602" fmla="*/ 878218 h 1871397"/>
              <a:gd name="connsiteX12-1603" fmla="*/ 2733769 w 2894163"/>
              <a:gd name="connsiteY12-1604" fmla="*/ 1387129 h 1871397"/>
              <a:gd name="connsiteX13-1605" fmla="*/ 2694623 w 2894163"/>
              <a:gd name="connsiteY13-1606" fmla="*/ 1639703 h 1871397"/>
              <a:gd name="connsiteX14-1607" fmla="*/ 2385869 w 2894163"/>
              <a:gd name="connsiteY14-1608" fmla="*/ 1585623 h 1871397"/>
              <a:gd name="connsiteX15-1609" fmla="*/ 2074819 w 2894163"/>
              <a:gd name="connsiteY15-1610" fmla="*/ 1565782 h 1871397"/>
              <a:gd name="connsiteX16-1611" fmla="*/ 1739085 w 2894163"/>
              <a:gd name="connsiteY16-1612" fmla="*/ 1871397 h 1871397"/>
              <a:gd name="connsiteX17-1613" fmla="*/ 1648664 w 2894163"/>
              <a:gd name="connsiteY17-1614" fmla="*/ 1582137 h 1871397"/>
              <a:gd name="connsiteX18-1615" fmla="*/ 1376671 w 2894163"/>
              <a:gd name="connsiteY18-1616" fmla="*/ 1700306 h 1871397"/>
              <a:gd name="connsiteX19-1617" fmla="*/ 1415819 w 2894163"/>
              <a:gd name="connsiteY19-1618" fmla="*/ 1334933 h 1871397"/>
              <a:gd name="connsiteX20-1619" fmla="*/ 665501 w 2894163"/>
              <a:gd name="connsiteY20-1620" fmla="*/ 1276212 h 1871397"/>
              <a:gd name="connsiteX21-1621" fmla="*/ 0 w 2894163"/>
              <a:gd name="connsiteY21-1622" fmla="*/ 1126148 h 1871397"/>
              <a:gd name="connsiteX22-1623" fmla="*/ 13050 w 2894163"/>
              <a:gd name="connsiteY22-1624" fmla="*/ 284488 h 1871397"/>
              <a:gd name="connsiteX23-1625" fmla="*/ 1898646 w 2894163"/>
              <a:gd name="connsiteY23-1626" fmla="*/ 46 h 1871397"/>
              <a:gd name="connsiteX0-1627" fmla="*/ 2209609 w 2914477"/>
              <a:gd name="connsiteY0-1628" fmla="*/ 251285 h 1871397"/>
              <a:gd name="connsiteX1-1629" fmla="*/ 2655476 w 2914477"/>
              <a:gd name="connsiteY1-1630" fmla="*/ 584615 h 1871397"/>
              <a:gd name="connsiteX2-1631" fmla="*/ 2828170 w 2914477"/>
              <a:gd name="connsiteY2-1632" fmla="*/ 1010501 h 1871397"/>
              <a:gd name="connsiteX3-1633" fmla="*/ 2883834 w 2914477"/>
              <a:gd name="connsiteY3-1634" fmla="*/ 1308835 h 1871397"/>
              <a:gd name="connsiteX4-1635" fmla="*/ 2840612 w 2914477"/>
              <a:gd name="connsiteY4-1636" fmla="*/ 1564355 h 1871397"/>
              <a:gd name="connsiteX5-1637" fmla="*/ 2651069 w 2914477"/>
              <a:gd name="connsiteY5-1638" fmla="*/ 1156706 h 1871397"/>
              <a:gd name="connsiteX6-1639" fmla="*/ 2209609 w 2914477"/>
              <a:gd name="connsiteY6-1640" fmla="*/ 251285 h 1871397"/>
              <a:gd name="connsiteX7-1641" fmla="*/ 1898646 w 2914477"/>
              <a:gd name="connsiteY7-1642" fmla="*/ 46 h 1871397"/>
              <a:gd name="connsiteX8-1643" fmla="*/ 1941303 w 2914477"/>
              <a:gd name="connsiteY8-1644" fmla="*/ 293585 h 1871397"/>
              <a:gd name="connsiteX9-1645" fmla="*/ 1974640 w 2914477"/>
              <a:gd name="connsiteY9-1646" fmla="*/ 533402 h 1871397"/>
              <a:gd name="connsiteX10-1647" fmla="*/ 1973469 w 2914477"/>
              <a:gd name="connsiteY10-1648" fmla="*/ 784519 h 1871397"/>
              <a:gd name="connsiteX11-1649" fmla="*/ 1866010 w 2914477"/>
              <a:gd name="connsiteY11-1650" fmla="*/ 878218 h 1871397"/>
              <a:gd name="connsiteX12-1651" fmla="*/ 2733769 w 2914477"/>
              <a:gd name="connsiteY12-1652" fmla="*/ 1387129 h 1871397"/>
              <a:gd name="connsiteX13-1653" fmla="*/ 2694623 w 2914477"/>
              <a:gd name="connsiteY13-1654" fmla="*/ 1639703 h 1871397"/>
              <a:gd name="connsiteX14-1655" fmla="*/ 2385869 w 2914477"/>
              <a:gd name="connsiteY14-1656" fmla="*/ 1585623 h 1871397"/>
              <a:gd name="connsiteX15-1657" fmla="*/ 2074819 w 2914477"/>
              <a:gd name="connsiteY15-1658" fmla="*/ 1565782 h 1871397"/>
              <a:gd name="connsiteX16-1659" fmla="*/ 1739085 w 2914477"/>
              <a:gd name="connsiteY16-1660" fmla="*/ 1871397 h 1871397"/>
              <a:gd name="connsiteX17-1661" fmla="*/ 1648664 w 2914477"/>
              <a:gd name="connsiteY17-1662" fmla="*/ 1582137 h 1871397"/>
              <a:gd name="connsiteX18-1663" fmla="*/ 1376671 w 2914477"/>
              <a:gd name="connsiteY18-1664" fmla="*/ 1700306 h 1871397"/>
              <a:gd name="connsiteX19-1665" fmla="*/ 1415819 w 2914477"/>
              <a:gd name="connsiteY19-1666" fmla="*/ 1334933 h 1871397"/>
              <a:gd name="connsiteX20-1667" fmla="*/ 665501 w 2914477"/>
              <a:gd name="connsiteY20-1668" fmla="*/ 1276212 h 1871397"/>
              <a:gd name="connsiteX21-1669" fmla="*/ 0 w 2914477"/>
              <a:gd name="connsiteY21-1670" fmla="*/ 1126148 h 1871397"/>
              <a:gd name="connsiteX22-1671" fmla="*/ 13050 w 2914477"/>
              <a:gd name="connsiteY22-1672" fmla="*/ 284488 h 1871397"/>
              <a:gd name="connsiteX23-1673" fmla="*/ 1898646 w 2914477"/>
              <a:gd name="connsiteY23-1674" fmla="*/ 46 h 1871397"/>
              <a:gd name="connsiteX0-1675" fmla="*/ 2209609 w 2914477"/>
              <a:gd name="connsiteY0-1676" fmla="*/ 251285 h 1871397"/>
              <a:gd name="connsiteX1-1677" fmla="*/ 2655476 w 2914477"/>
              <a:gd name="connsiteY1-1678" fmla="*/ 584615 h 1871397"/>
              <a:gd name="connsiteX2-1679" fmla="*/ 2828170 w 2914477"/>
              <a:gd name="connsiteY2-1680" fmla="*/ 1010501 h 1871397"/>
              <a:gd name="connsiteX3-1681" fmla="*/ 2883834 w 2914477"/>
              <a:gd name="connsiteY3-1682" fmla="*/ 1308835 h 1871397"/>
              <a:gd name="connsiteX4-1683" fmla="*/ 2840612 w 2914477"/>
              <a:gd name="connsiteY4-1684" fmla="*/ 1564355 h 1871397"/>
              <a:gd name="connsiteX5-1685" fmla="*/ 2651069 w 2914477"/>
              <a:gd name="connsiteY5-1686" fmla="*/ 1156706 h 1871397"/>
              <a:gd name="connsiteX6-1687" fmla="*/ 2209609 w 2914477"/>
              <a:gd name="connsiteY6-1688" fmla="*/ 251285 h 1871397"/>
              <a:gd name="connsiteX7-1689" fmla="*/ 1898646 w 2914477"/>
              <a:gd name="connsiteY7-1690" fmla="*/ 46 h 1871397"/>
              <a:gd name="connsiteX8-1691" fmla="*/ 1941303 w 2914477"/>
              <a:gd name="connsiteY8-1692" fmla="*/ 293585 h 1871397"/>
              <a:gd name="connsiteX9-1693" fmla="*/ 1974640 w 2914477"/>
              <a:gd name="connsiteY9-1694" fmla="*/ 533402 h 1871397"/>
              <a:gd name="connsiteX10-1695" fmla="*/ 1973469 w 2914477"/>
              <a:gd name="connsiteY10-1696" fmla="*/ 784519 h 1871397"/>
              <a:gd name="connsiteX11-1697" fmla="*/ 1866010 w 2914477"/>
              <a:gd name="connsiteY11-1698" fmla="*/ 878218 h 1871397"/>
              <a:gd name="connsiteX12-1699" fmla="*/ 2733769 w 2914477"/>
              <a:gd name="connsiteY12-1700" fmla="*/ 1387129 h 1871397"/>
              <a:gd name="connsiteX13-1701" fmla="*/ 2694623 w 2914477"/>
              <a:gd name="connsiteY13-1702" fmla="*/ 1639703 h 1871397"/>
              <a:gd name="connsiteX14-1703" fmla="*/ 2385869 w 2914477"/>
              <a:gd name="connsiteY14-1704" fmla="*/ 1585623 h 1871397"/>
              <a:gd name="connsiteX15-1705" fmla="*/ 2074819 w 2914477"/>
              <a:gd name="connsiteY15-1706" fmla="*/ 1565782 h 1871397"/>
              <a:gd name="connsiteX16-1707" fmla="*/ 1739085 w 2914477"/>
              <a:gd name="connsiteY16-1708" fmla="*/ 1871397 h 1871397"/>
              <a:gd name="connsiteX17-1709" fmla="*/ 1648664 w 2914477"/>
              <a:gd name="connsiteY17-1710" fmla="*/ 1582137 h 1871397"/>
              <a:gd name="connsiteX18-1711" fmla="*/ 1376671 w 2914477"/>
              <a:gd name="connsiteY18-1712" fmla="*/ 1700306 h 1871397"/>
              <a:gd name="connsiteX19-1713" fmla="*/ 1415819 w 2914477"/>
              <a:gd name="connsiteY19-1714" fmla="*/ 1334933 h 1871397"/>
              <a:gd name="connsiteX20-1715" fmla="*/ 665501 w 2914477"/>
              <a:gd name="connsiteY20-1716" fmla="*/ 1276212 h 1871397"/>
              <a:gd name="connsiteX21-1717" fmla="*/ 0 w 2914477"/>
              <a:gd name="connsiteY21-1718" fmla="*/ 1126148 h 1871397"/>
              <a:gd name="connsiteX22-1719" fmla="*/ 13050 w 2914477"/>
              <a:gd name="connsiteY22-1720" fmla="*/ 284488 h 1871397"/>
              <a:gd name="connsiteX23-1721" fmla="*/ 1898646 w 2914477"/>
              <a:gd name="connsiteY23-1722" fmla="*/ 46 h 1871397"/>
              <a:gd name="connsiteX0-1723" fmla="*/ 2209609 w 2889213"/>
              <a:gd name="connsiteY0-1724" fmla="*/ 251285 h 1871397"/>
              <a:gd name="connsiteX1-1725" fmla="*/ 2655476 w 2889213"/>
              <a:gd name="connsiteY1-1726" fmla="*/ 584615 h 1871397"/>
              <a:gd name="connsiteX2-1727" fmla="*/ 2828170 w 2889213"/>
              <a:gd name="connsiteY2-1728" fmla="*/ 1010501 h 1871397"/>
              <a:gd name="connsiteX3-1729" fmla="*/ 2883834 w 2889213"/>
              <a:gd name="connsiteY3-1730" fmla="*/ 1308835 h 1871397"/>
              <a:gd name="connsiteX4-1731" fmla="*/ 2840612 w 2889213"/>
              <a:gd name="connsiteY4-1732" fmla="*/ 1564355 h 1871397"/>
              <a:gd name="connsiteX5-1733" fmla="*/ 2651069 w 2889213"/>
              <a:gd name="connsiteY5-1734" fmla="*/ 1156706 h 1871397"/>
              <a:gd name="connsiteX6-1735" fmla="*/ 2209609 w 2889213"/>
              <a:gd name="connsiteY6-1736" fmla="*/ 251285 h 1871397"/>
              <a:gd name="connsiteX7-1737" fmla="*/ 1898646 w 2889213"/>
              <a:gd name="connsiteY7-1738" fmla="*/ 46 h 1871397"/>
              <a:gd name="connsiteX8-1739" fmla="*/ 1941303 w 2889213"/>
              <a:gd name="connsiteY8-1740" fmla="*/ 293585 h 1871397"/>
              <a:gd name="connsiteX9-1741" fmla="*/ 1974640 w 2889213"/>
              <a:gd name="connsiteY9-1742" fmla="*/ 533402 h 1871397"/>
              <a:gd name="connsiteX10-1743" fmla="*/ 1973469 w 2889213"/>
              <a:gd name="connsiteY10-1744" fmla="*/ 784519 h 1871397"/>
              <a:gd name="connsiteX11-1745" fmla="*/ 1866010 w 2889213"/>
              <a:gd name="connsiteY11-1746" fmla="*/ 878218 h 1871397"/>
              <a:gd name="connsiteX12-1747" fmla="*/ 2733769 w 2889213"/>
              <a:gd name="connsiteY12-1748" fmla="*/ 1387129 h 1871397"/>
              <a:gd name="connsiteX13-1749" fmla="*/ 2694623 w 2889213"/>
              <a:gd name="connsiteY13-1750" fmla="*/ 1639703 h 1871397"/>
              <a:gd name="connsiteX14-1751" fmla="*/ 2385869 w 2889213"/>
              <a:gd name="connsiteY14-1752" fmla="*/ 1585623 h 1871397"/>
              <a:gd name="connsiteX15-1753" fmla="*/ 2074819 w 2889213"/>
              <a:gd name="connsiteY15-1754" fmla="*/ 1565782 h 1871397"/>
              <a:gd name="connsiteX16-1755" fmla="*/ 1739085 w 2889213"/>
              <a:gd name="connsiteY16-1756" fmla="*/ 1871397 h 1871397"/>
              <a:gd name="connsiteX17-1757" fmla="*/ 1648664 w 2889213"/>
              <a:gd name="connsiteY17-1758" fmla="*/ 1582137 h 1871397"/>
              <a:gd name="connsiteX18-1759" fmla="*/ 1376671 w 2889213"/>
              <a:gd name="connsiteY18-1760" fmla="*/ 1700306 h 1871397"/>
              <a:gd name="connsiteX19-1761" fmla="*/ 1415819 w 2889213"/>
              <a:gd name="connsiteY19-1762" fmla="*/ 1334933 h 1871397"/>
              <a:gd name="connsiteX20-1763" fmla="*/ 665501 w 2889213"/>
              <a:gd name="connsiteY20-1764" fmla="*/ 1276212 h 1871397"/>
              <a:gd name="connsiteX21-1765" fmla="*/ 0 w 2889213"/>
              <a:gd name="connsiteY21-1766" fmla="*/ 1126148 h 1871397"/>
              <a:gd name="connsiteX22-1767" fmla="*/ 13050 w 2889213"/>
              <a:gd name="connsiteY22-1768" fmla="*/ 284488 h 1871397"/>
              <a:gd name="connsiteX23-1769" fmla="*/ 1898646 w 2889213"/>
              <a:gd name="connsiteY23-1770" fmla="*/ 46 h 1871397"/>
              <a:gd name="connsiteX0-1771" fmla="*/ 2209609 w 2889213"/>
              <a:gd name="connsiteY0-1772" fmla="*/ 251285 h 1871397"/>
              <a:gd name="connsiteX1-1773" fmla="*/ 2655476 w 2889213"/>
              <a:gd name="connsiteY1-1774" fmla="*/ 584615 h 1871397"/>
              <a:gd name="connsiteX2-1775" fmla="*/ 2828170 w 2889213"/>
              <a:gd name="connsiteY2-1776" fmla="*/ 1010501 h 1871397"/>
              <a:gd name="connsiteX3-1777" fmla="*/ 2883834 w 2889213"/>
              <a:gd name="connsiteY3-1778" fmla="*/ 1308835 h 1871397"/>
              <a:gd name="connsiteX4-1779" fmla="*/ 2840612 w 2889213"/>
              <a:gd name="connsiteY4-1780" fmla="*/ 1564355 h 1871397"/>
              <a:gd name="connsiteX5-1781" fmla="*/ 2632493 w 2889213"/>
              <a:gd name="connsiteY5-1782" fmla="*/ 1175282 h 1871397"/>
              <a:gd name="connsiteX6-1783" fmla="*/ 2209609 w 2889213"/>
              <a:gd name="connsiteY6-1784" fmla="*/ 251285 h 1871397"/>
              <a:gd name="connsiteX7-1785" fmla="*/ 1898646 w 2889213"/>
              <a:gd name="connsiteY7-1786" fmla="*/ 46 h 1871397"/>
              <a:gd name="connsiteX8-1787" fmla="*/ 1941303 w 2889213"/>
              <a:gd name="connsiteY8-1788" fmla="*/ 293585 h 1871397"/>
              <a:gd name="connsiteX9-1789" fmla="*/ 1974640 w 2889213"/>
              <a:gd name="connsiteY9-1790" fmla="*/ 533402 h 1871397"/>
              <a:gd name="connsiteX10-1791" fmla="*/ 1973469 w 2889213"/>
              <a:gd name="connsiteY10-1792" fmla="*/ 784519 h 1871397"/>
              <a:gd name="connsiteX11-1793" fmla="*/ 1866010 w 2889213"/>
              <a:gd name="connsiteY11-1794" fmla="*/ 878218 h 1871397"/>
              <a:gd name="connsiteX12-1795" fmla="*/ 2733769 w 2889213"/>
              <a:gd name="connsiteY12-1796" fmla="*/ 1387129 h 1871397"/>
              <a:gd name="connsiteX13-1797" fmla="*/ 2694623 w 2889213"/>
              <a:gd name="connsiteY13-1798" fmla="*/ 1639703 h 1871397"/>
              <a:gd name="connsiteX14-1799" fmla="*/ 2385869 w 2889213"/>
              <a:gd name="connsiteY14-1800" fmla="*/ 1585623 h 1871397"/>
              <a:gd name="connsiteX15-1801" fmla="*/ 2074819 w 2889213"/>
              <a:gd name="connsiteY15-1802" fmla="*/ 1565782 h 1871397"/>
              <a:gd name="connsiteX16-1803" fmla="*/ 1739085 w 2889213"/>
              <a:gd name="connsiteY16-1804" fmla="*/ 1871397 h 1871397"/>
              <a:gd name="connsiteX17-1805" fmla="*/ 1648664 w 2889213"/>
              <a:gd name="connsiteY17-1806" fmla="*/ 1582137 h 1871397"/>
              <a:gd name="connsiteX18-1807" fmla="*/ 1376671 w 2889213"/>
              <a:gd name="connsiteY18-1808" fmla="*/ 1700306 h 1871397"/>
              <a:gd name="connsiteX19-1809" fmla="*/ 1415819 w 2889213"/>
              <a:gd name="connsiteY19-1810" fmla="*/ 1334933 h 1871397"/>
              <a:gd name="connsiteX20-1811" fmla="*/ 665501 w 2889213"/>
              <a:gd name="connsiteY20-1812" fmla="*/ 1276212 h 1871397"/>
              <a:gd name="connsiteX21-1813" fmla="*/ 0 w 2889213"/>
              <a:gd name="connsiteY21-1814" fmla="*/ 1126148 h 1871397"/>
              <a:gd name="connsiteX22-1815" fmla="*/ 13050 w 2889213"/>
              <a:gd name="connsiteY22-1816" fmla="*/ 284488 h 1871397"/>
              <a:gd name="connsiteX23-1817" fmla="*/ 1898646 w 2889213"/>
              <a:gd name="connsiteY23-1818" fmla="*/ 46 h 1871397"/>
              <a:gd name="connsiteX0-1819" fmla="*/ 2209609 w 2889213"/>
              <a:gd name="connsiteY0-1820" fmla="*/ 251285 h 1871397"/>
              <a:gd name="connsiteX1-1821" fmla="*/ 2655476 w 2889213"/>
              <a:gd name="connsiteY1-1822" fmla="*/ 584615 h 1871397"/>
              <a:gd name="connsiteX2-1823" fmla="*/ 2828170 w 2889213"/>
              <a:gd name="connsiteY2-1824" fmla="*/ 1010501 h 1871397"/>
              <a:gd name="connsiteX3-1825" fmla="*/ 2883834 w 2889213"/>
              <a:gd name="connsiteY3-1826" fmla="*/ 1308835 h 1871397"/>
              <a:gd name="connsiteX4-1827" fmla="*/ 2840612 w 2889213"/>
              <a:gd name="connsiteY4-1828" fmla="*/ 1564355 h 1871397"/>
              <a:gd name="connsiteX5-1829" fmla="*/ 2632493 w 2889213"/>
              <a:gd name="connsiteY5-1830" fmla="*/ 1175282 h 1871397"/>
              <a:gd name="connsiteX6-1831" fmla="*/ 2209609 w 2889213"/>
              <a:gd name="connsiteY6-1832" fmla="*/ 251285 h 1871397"/>
              <a:gd name="connsiteX7-1833" fmla="*/ 1898646 w 2889213"/>
              <a:gd name="connsiteY7-1834" fmla="*/ 46 h 1871397"/>
              <a:gd name="connsiteX8-1835" fmla="*/ 1941303 w 2889213"/>
              <a:gd name="connsiteY8-1836" fmla="*/ 293585 h 1871397"/>
              <a:gd name="connsiteX9-1837" fmla="*/ 1974640 w 2889213"/>
              <a:gd name="connsiteY9-1838" fmla="*/ 533402 h 1871397"/>
              <a:gd name="connsiteX10-1839" fmla="*/ 1973469 w 2889213"/>
              <a:gd name="connsiteY10-1840" fmla="*/ 784519 h 1871397"/>
              <a:gd name="connsiteX11-1841" fmla="*/ 1866010 w 2889213"/>
              <a:gd name="connsiteY11-1842" fmla="*/ 878218 h 1871397"/>
              <a:gd name="connsiteX12-1843" fmla="*/ 2733769 w 2889213"/>
              <a:gd name="connsiteY12-1844" fmla="*/ 1387129 h 1871397"/>
              <a:gd name="connsiteX13-1845" fmla="*/ 2694623 w 2889213"/>
              <a:gd name="connsiteY13-1846" fmla="*/ 1639703 h 1871397"/>
              <a:gd name="connsiteX14-1847" fmla="*/ 2385869 w 2889213"/>
              <a:gd name="connsiteY14-1848" fmla="*/ 1585623 h 1871397"/>
              <a:gd name="connsiteX15-1849" fmla="*/ 2074819 w 2889213"/>
              <a:gd name="connsiteY15-1850" fmla="*/ 1565782 h 1871397"/>
              <a:gd name="connsiteX16-1851" fmla="*/ 1739085 w 2889213"/>
              <a:gd name="connsiteY16-1852" fmla="*/ 1871397 h 1871397"/>
              <a:gd name="connsiteX17-1853" fmla="*/ 1648664 w 2889213"/>
              <a:gd name="connsiteY17-1854" fmla="*/ 1582137 h 1871397"/>
              <a:gd name="connsiteX18-1855" fmla="*/ 1376671 w 2889213"/>
              <a:gd name="connsiteY18-1856" fmla="*/ 1700306 h 1871397"/>
              <a:gd name="connsiteX19-1857" fmla="*/ 1415819 w 2889213"/>
              <a:gd name="connsiteY19-1858" fmla="*/ 1334933 h 1871397"/>
              <a:gd name="connsiteX20-1859" fmla="*/ 665501 w 2889213"/>
              <a:gd name="connsiteY20-1860" fmla="*/ 1276212 h 1871397"/>
              <a:gd name="connsiteX21-1861" fmla="*/ 0 w 2889213"/>
              <a:gd name="connsiteY21-1862" fmla="*/ 1126148 h 1871397"/>
              <a:gd name="connsiteX22-1863" fmla="*/ 13050 w 2889213"/>
              <a:gd name="connsiteY22-1864" fmla="*/ 284488 h 1871397"/>
              <a:gd name="connsiteX23-1865" fmla="*/ 1898646 w 2889213"/>
              <a:gd name="connsiteY23-1866" fmla="*/ 46 h 1871397"/>
              <a:gd name="connsiteX0-1867" fmla="*/ 2209609 w 2889213"/>
              <a:gd name="connsiteY0-1868" fmla="*/ 251285 h 1871397"/>
              <a:gd name="connsiteX1-1869" fmla="*/ 2655476 w 2889213"/>
              <a:gd name="connsiteY1-1870" fmla="*/ 584615 h 1871397"/>
              <a:gd name="connsiteX2-1871" fmla="*/ 2828170 w 2889213"/>
              <a:gd name="connsiteY2-1872" fmla="*/ 1010501 h 1871397"/>
              <a:gd name="connsiteX3-1873" fmla="*/ 2883834 w 2889213"/>
              <a:gd name="connsiteY3-1874" fmla="*/ 1308835 h 1871397"/>
              <a:gd name="connsiteX4-1875" fmla="*/ 2840612 w 2889213"/>
              <a:gd name="connsiteY4-1876" fmla="*/ 1564355 h 1871397"/>
              <a:gd name="connsiteX5-1877" fmla="*/ 2632493 w 2889213"/>
              <a:gd name="connsiteY5-1878" fmla="*/ 1175282 h 1871397"/>
              <a:gd name="connsiteX6-1879" fmla="*/ 2209609 w 2889213"/>
              <a:gd name="connsiteY6-1880" fmla="*/ 251285 h 1871397"/>
              <a:gd name="connsiteX7-1881" fmla="*/ 1898646 w 2889213"/>
              <a:gd name="connsiteY7-1882" fmla="*/ 46 h 1871397"/>
              <a:gd name="connsiteX8-1883" fmla="*/ 1941303 w 2889213"/>
              <a:gd name="connsiteY8-1884" fmla="*/ 293585 h 1871397"/>
              <a:gd name="connsiteX9-1885" fmla="*/ 1974640 w 2889213"/>
              <a:gd name="connsiteY9-1886" fmla="*/ 533402 h 1871397"/>
              <a:gd name="connsiteX10-1887" fmla="*/ 1973469 w 2889213"/>
              <a:gd name="connsiteY10-1888" fmla="*/ 784519 h 1871397"/>
              <a:gd name="connsiteX11-1889" fmla="*/ 1866010 w 2889213"/>
              <a:gd name="connsiteY11-1890" fmla="*/ 878218 h 1871397"/>
              <a:gd name="connsiteX12-1891" fmla="*/ 2733769 w 2889213"/>
              <a:gd name="connsiteY12-1892" fmla="*/ 1387129 h 1871397"/>
              <a:gd name="connsiteX13-1893" fmla="*/ 2694623 w 2889213"/>
              <a:gd name="connsiteY13-1894" fmla="*/ 1639703 h 1871397"/>
              <a:gd name="connsiteX14-1895" fmla="*/ 2385869 w 2889213"/>
              <a:gd name="connsiteY14-1896" fmla="*/ 1585623 h 1871397"/>
              <a:gd name="connsiteX15-1897" fmla="*/ 2074819 w 2889213"/>
              <a:gd name="connsiteY15-1898" fmla="*/ 1565782 h 1871397"/>
              <a:gd name="connsiteX16-1899" fmla="*/ 1739085 w 2889213"/>
              <a:gd name="connsiteY16-1900" fmla="*/ 1871397 h 1871397"/>
              <a:gd name="connsiteX17-1901" fmla="*/ 1648664 w 2889213"/>
              <a:gd name="connsiteY17-1902" fmla="*/ 1582137 h 1871397"/>
              <a:gd name="connsiteX18-1903" fmla="*/ 1376671 w 2889213"/>
              <a:gd name="connsiteY18-1904" fmla="*/ 1700306 h 1871397"/>
              <a:gd name="connsiteX19-1905" fmla="*/ 1415819 w 2889213"/>
              <a:gd name="connsiteY19-1906" fmla="*/ 1334933 h 1871397"/>
              <a:gd name="connsiteX20-1907" fmla="*/ 665501 w 2889213"/>
              <a:gd name="connsiteY20-1908" fmla="*/ 1276212 h 1871397"/>
              <a:gd name="connsiteX21-1909" fmla="*/ 0 w 2889213"/>
              <a:gd name="connsiteY21-1910" fmla="*/ 1126148 h 1871397"/>
              <a:gd name="connsiteX22-1911" fmla="*/ 13050 w 2889213"/>
              <a:gd name="connsiteY22-1912" fmla="*/ 284488 h 1871397"/>
              <a:gd name="connsiteX23-1913" fmla="*/ 1898646 w 2889213"/>
              <a:gd name="connsiteY23-1914" fmla="*/ 46 h 1871397"/>
              <a:gd name="connsiteX0-1915" fmla="*/ 2150164 w 2889213"/>
              <a:gd name="connsiteY0-1916" fmla="*/ 228993 h 1871397"/>
              <a:gd name="connsiteX1-1917" fmla="*/ 2655476 w 2889213"/>
              <a:gd name="connsiteY1-1918" fmla="*/ 584615 h 1871397"/>
              <a:gd name="connsiteX2-1919" fmla="*/ 2828170 w 2889213"/>
              <a:gd name="connsiteY2-1920" fmla="*/ 1010501 h 1871397"/>
              <a:gd name="connsiteX3-1921" fmla="*/ 2883834 w 2889213"/>
              <a:gd name="connsiteY3-1922" fmla="*/ 1308835 h 1871397"/>
              <a:gd name="connsiteX4-1923" fmla="*/ 2840612 w 2889213"/>
              <a:gd name="connsiteY4-1924" fmla="*/ 1564355 h 1871397"/>
              <a:gd name="connsiteX5-1925" fmla="*/ 2632493 w 2889213"/>
              <a:gd name="connsiteY5-1926" fmla="*/ 1175282 h 1871397"/>
              <a:gd name="connsiteX6-1927" fmla="*/ 2150164 w 2889213"/>
              <a:gd name="connsiteY6-1928" fmla="*/ 228993 h 1871397"/>
              <a:gd name="connsiteX7-1929" fmla="*/ 1898646 w 2889213"/>
              <a:gd name="connsiteY7-1930" fmla="*/ 46 h 1871397"/>
              <a:gd name="connsiteX8-1931" fmla="*/ 1941303 w 2889213"/>
              <a:gd name="connsiteY8-1932" fmla="*/ 293585 h 1871397"/>
              <a:gd name="connsiteX9-1933" fmla="*/ 1974640 w 2889213"/>
              <a:gd name="connsiteY9-1934" fmla="*/ 533402 h 1871397"/>
              <a:gd name="connsiteX10-1935" fmla="*/ 1973469 w 2889213"/>
              <a:gd name="connsiteY10-1936" fmla="*/ 784519 h 1871397"/>
              <a:gd name="connsiteX11-1937" fmla="*/ 1866010 w 2889213"/>
              <a:gd name="connsiteY11-1938" fmla="*/ 878218 h 1871397"/>
              <a:gd name="connsiteX12-1939" fmla="*/ 2733769 w 2889213"/>
              <a:gd name="connsiteY12-1940" fmla="*/ 1387129 h 1871397"/>
              <a:gd name="connsiteX13-1941" fmla="*/ 2694623 w 2889213"/>
              <a:gd name="connsiteY13-1942" fmla="*/ 1639703 h 1871397"/>
              <a:gd name="connsiteX14-1943" fmla="*/ 2385869 w 2889213"/>
              <a:gd name="connsiteY14-1944" fmla="*/ 1585623 h 1871397"/>
              <a:gd name="connsiteX15-1945" fmla="*/ 2074819 w 2889213"/>
              <a:gd name="connsiteY15-1946" fmla="*/ 1565782 h 1871397"/>
              <a:gd name="connsiteX16-1947" fmla="*/ 1739085 w 2889213"/>
              <a:gd name="connsiteY16-1948" fmla="*/ 1871397 h 1871397"/>
              <a:gd name="connsiteX17-1949" fmla="*/ 1648664 w 2889213"/>
              <a:gd name="connsiteY17-1950" fmla="*/ 1582137 h 1871397"/>
              <a:gd name="connsiteX18-1951" fmla="*/ 1376671 w 2889213"/>
              <a:gd name="connsiteY18-1952" fmla="*/ 1700306 h 1871397"/>
              <a:gd name="connsiteX19-1953" fmla="*/ 1415819 w 2889213"/>
              <a:gd name="connsiteY19-1954" fmla="*/ 1334933 h 1871397"/>
              <a:gd name="connsiteX20-1955" fmla="*/ 665501 w 2889213"/>
              <a:gd name="connsiteY20-1956" fmla="*/ 1276212 h 1871397"/>
              <a:gd name="connsiteX21-1957" fmla="*/ 0 w 2889213"/>
              <a:gd name="connsiteY21-1958" fmla="*/ 1126148 h 1871397"/>
              <a:gd name="connsiteX22-1959" fmla="*/ 13050 w 2889213"/>
              <a:gd name="connsiteY22-1960" fmla="*/ 284488 h 1871397"/>
              <a:gd name="connsiteX23-1961" fmla="*/ 1898646 w 2889213"/>
              <a:gd name="connsiteY23-1962" fmla="*/ 46 h 1871397"/>
              <a:gd name="connsiteX0-1963" fmla="*/ 2150164 w 2889213"/>
              <a:gd name="connsiteY0-1964" fmla="*/ 113841 h 1756245"/>
              <a:gd name="connsiteX1-1965" fmla="*/ 2655476 w 2889213"/>
              <a:gd name="connsiteY1-1966" fmla="*/ 469463 h 1756245"/>
              <a:gd name="connsiteX2-1967" fmla="*/ 2828170 w 2889213"/>
              <a:gd name="connsiteY2-1968" fmla="*/ 895349 h 1756245"/>
              <a:gd name="connsiteX3-1969" fmla="*/ 2883834 w 2889213"/>
              <a:gd name="connsiteY3-1970" fmla="*/ 1193683 h 1756245"/>
              <a:gd name="connsiteX4-1971" fmla="*/ 2840612 w 2889213"/>
              <a:gd name="connsiteY4-1972" fmla="*/ 1449203 h 1756245"/>
              <a:gd name="connsiteX5-1973" fmla="*/ 2632493 w 2889213"/>
              <a:gd name="connsiteY5-1974" fmla="*/ 1060130 h 1756245"/>
              <a:gd name="connsiteX6-1975" fmla="*/ 2150164 w 2889213"/>
              <a:gd name="connsiteY6-1976" fmla="*/ 113841 h 1756245"/>
              <a:gd name="connsiteX7-1977" fmla="*/ 1397081 w 2889213"/>
              <a:gd name="connsiteY7-1978" fmla="*/ 68 h 1756245"/>
              <a:gd name="connsiteX8-1979" fmla="*/ 1941303 w 2889213"/>
              <a:gd name="connsiteY8-1980" fmla="*/ 178433 h 1756245"/>
              <a:gd name="connsiteX9-1981" fmla="*/ 1974640 w 2889213"/>
              <a:gd name="connsiteY9-1982" fmla="*/ 418250 h 1756245"/>
              <a:gd name="connsiteX10-1983" fmla="*/ 1973469 w 2889213"/>
              <a:gd name="connsiteY10-1984" fmla="*/ 669367 h 1756245"/>
              <a:gd name="connsiteX11-1985" fmla="*/ 1866010 w 2889213"/>
              <a:gd name="connsiteY11-1986" fmla="*/ 763066 h 1756245"/>
              <a:gd name="connsiteX12-1987" fmla="*/ 2733769 w 2889213"/>
              <a:gd name="connsiteY12-1988" fmla="*/ 1271977 h 1756245"/>
              <a:gd name="connsiteX13-1989" fmla="*/ 2694623 w 2889213"/>
              <a:gd name="connsiteY13-1990" fmla="*/ 1524551 h 1756245"/>
              <a:gd name="connsiteX14-1991" fmla="*/ 2385869 w 2889213"/>
              <a:gd name="connsiteY14-1992" fmla="*/ 1470471 h 1756245"/>
              <a:gd name="connsiteX15-1993" fmla="*/ 2074819 w 2889213"/>
              <a:gd name="connsiteY15-1994" fmla="*/ 1450630 h 1756245"/>
              <a:gd name="connsiteX16-1995" fmla="*/ 1739085 w 2889213"/>
              <a:gd name="connsiteY16-1996" fmla="*/ 1756245 h 1756245"/>
              <a:gd name="connsiteX17-1997" fmla="*/ 1648664 w 2889213"/>
              <a:gd name="connsiteY17-1998" fmla="*/ 1466985 h 1756245"/>
              <a:gd name="connsiteX18-1999" fmla="*/ 1376671 w 2889213"/>
              <a:gd name="connsiteY18-2000" fmla="*/ 1585154 h 1756245"/>
              <a:gd name="connsiteX19-2001" fmla="*/ 1415819 w 2889213"/>
              <a:gd name="connsiteY19-2002" fmla="*/ 1219781 h 1756245"/>
              <a:gd name="connsiteX20-2003" fmla="*/ 665501 w 2889213"/>
              <a:gd name="connsiteY20-2004" fmla="*/ 1161060 h 1756245"/>
              <a:gd name="connsiteX21-2005" fmla="*/ 0 w 2889213"/>
              <a:gd name="connsiteY21-2006" fmla="*/ 1010996 h 1756245"/>
              <a:gd name="connsiteX22-2007" fmla="*/ 13050 w 2889213"/>
              <a:gd name="connsiteY22-2008" fmla="*/ 169336 h 1756245"/>
              <a:gd name="connsiteX23-2009" fmla="*/ 1397081 w 2889213"/>
              <a:gd name="connsiteY23-2010" fmla="*/ 68 h 1756245"/>
              <a:gd name="connsiteX0-2011" fmla="*/ 2150164 w 2889213"/>
              <a:gd name="connsiteY0-2012" fmla="*/ 113841 h 1756245"/>
              <a:gd name="connsiteX1-2013" fmla="*/ 2655476 w 2889213"/>
              <a:gd name="connsiteY1-2014" fmla="*/ 469463 h 1756245"/>
              <a:gd name="connsiteX2-2015" fmla="*/ 2828170 w 2889213"/>
              <a:gd name="connsiteY2-2016" fmla="*/ 895349 h 1756245"/>
              <a:gd name="connsiteX3-2017" fmla="*/ 2883834 w 2889213"/>
              <a:gd name="connsiteY3-2018" fmla="*/ 1193683 h 1756245"/>
              <a:gd name="connsiteX4-2019" fmla="*/ 2840612 w 2889213"/>
              <a:gd name="connsiteY4-2020" fmla="*/ 1449203 h 1756245"/>
              <a:gd name="connsiteX5-2021" fmla="*/ 2632493 w 2889213"/>
              <a:gd name="connsiteY5-2022" fmla="*/ 1060130 h 1756245"/>
              <a:gd name="connsiteX6-2023" fmla="*/ 2150164 w 2889213"/>
              <a:gd name="connsiteY6-2024" fmla="*/ 113841 h 1756245"/>
              <a:gd name="connsiteX7-2025" fmla="*/ 1397081 w 2889213"/>
              <a:gd name="connsiteY7-2026" fmla="*/ 68 h 1756245"/>
              <a:gd name="connsiteX8-2027" fmla="*/ 1826128 w 2889213"/>
              <a:gd name="connsiteY8-2028" fmla="*/ 230447 h 1756245"/>
              <a:gd name="connsiteX9-2029" fmla="*/ 1974640 w 2889213"/>
              <a:gd name="connsiteY9-2030" fmla="*/ 418250 h 1756245"/>
              <a:gd name="connsiteX10-2031" fmla="*/ 1973469 w 2889213"/>
              <a:gd name="connsiteY10-2032" fmla="*/ 669367 h 1756245"/>
              <a:gd name="connsiteX11-2033" fmla="*/ 1866010 w 2889213"/>
              <a:gd name="connsiteY11-2034" fmla="*/ 763066 h 1756245"/>
              <a:gd name="connsiteX12-2035" fmla="*/ 2733769 w 2889213"/>
              <a:gd name="connsiteY12-2036" fmla="*/ 1271977 h 1756245"/>
              <a:gd name="connsiteX13-2037" fmla="*/ 2694623 w 2889213"/>
              <a:gd name="connsiteY13-2038" fmla="*/ 1524551 h 1756245"/>
              <a:gd name="connsiteX14-2039" fmla="*/ 2385869 w 2889213"/>
              <a:gd name="connsiteY14-2040" fmla="*/ 1470471 h 1756245"/>
              <a:gd name="connsiteX15-2041" fmla="*/ 2074819 w 2889213"/>
              <a:gd name="connsiteY15-2042" fmla="*/ 1450630 h 1756245"/>
              <a:gd name="connsiteX16-2043" fmla="*/ 1739085 w 2889213"/>
              <a:gd name="connsiteY16-2044" fmla="*/ 1756245 h 1756245"/>
              <a:gd name="connsiteX17-2045" fmla="*/ 1648664 w 2889213"/>
              <a:gd name="connsiteY17-2046" fmla="*/ 1466985 h 1756245"/>
              <a:gd name="connsiteX18-2047" fmla="*/ 1376671 w 2889213"/>
              <a:gd name="connsiteY18-2048" fmla="*/ 1585154 h 1756245"/>
              <a:gd name="connsiteX19-2049" fmla="*/ 1415819 w 2889213"/>
              <a:gd name="connsiteY19-2050" fmla="*/ 1219781 h 1756245"/>
              <a:gd name="connsiteX20-2051" fmla="*/ 665501 w 2889213"/>
              <a:gd name="connsiteY20-2052" fmla="*/ 1161060 h 1756245"/>
              <a:gd name="connsiteX21-2053" fmla="*/ 0 w 2889213"/>
              <a:gd name="connsiteY21-2054" fmla="*/ 1010996 h 1756245"/>
              <a:gd name="connsiteX22-2055" fmla="*/ 13050 w 2889213"/>
              <a:gd name="connsiteY22-2056" fmla="*/ 169336 h 1756245"/>
              <a:gd name="connsiteX23-2057" fmla="*/ 1397081 w 2889213"/>
              <a:gd name="connsiteY23-2058" fmla="*/ 68 h 1756245"/>
              <a:gd name="connsiteX0-2059" fmla="*/ 2150164 w 2889213"/>
              <a:gd name="connsiteY0-2060" fmla="*/ 113841 h 1756245"/>
              <a:gd name="connsiteX1-2061" fmla="*/ 2655476 w 2889213"/>
              <a:gd name="connsiteY1-2062" fmla="*/ 469463 h 1756245"/>
              <a:gd name="connsiteX2-2063" fmla="*/ 2828170 w 2889213"/>
              <a:gd name="connsiteY2-2064" fmla="*/ 895349 h 1756245"/>
              <a:gd name="connsiteX3-2065" fmla="*/ 2883834 w 2889213"/>
              <a:gd name="connsiteY3-2066" fmla="*/ 1193683 h 1756245"/>
              <a:gd name="connsiteX4-2067" fmla="*/ 2840612 w 2889213"/>
              <a:gd name="connsiteY4-2068" fmla="*/ 1449203 h 1756245"/>
              <a:gd name="connsiteX5-2069" fmla="*/ 2632493 w 2889213"/>
              <a:gd name="connsiteY5-2070" fmla="*/ 1060130 h 1756245"/>
              <a:gd name="connsiteX6-2071" fmla="*/ 2150164 w 2889213"/>
              <a:gd name="connsiteY6-2072" fmla="*/ 113841 h 1756245"/>
              <a:gd name="connsiteX7-2073" fmla="*/ 1397081 w 2889213"/>
              <a:gd name="connsiteY7-2074" fmla="*/ 68 h 1756245"/>
              <a:gd name="connsiteX8-2075" fmla="*/ 1826128 w 2889213"/>
              <a:gd name="connsiteY8-2076" fmla="*/ 230447 h 1756245"/>
              <a:gd name="connsiteX9-2077" fmla="*/ 1892904 w 2889213"/>
              <a:gd name="connsiteY9-2078" fmla="*/ 459118 h 1756245"/>
              <a:gd name="connsiteX10-2079" fmla="*/ 1973469 w 2889213"/>
              <a:gd name="connsiteY10-2080" fmla="*/ 669367 h 1756245"/>
              <a:gd name="connsiteX11-2081" fmla="*/ 1866010 w 2889213"/>
              <a:gd name="connsiteY11-2082" fmla="*/ 763066 h 1756245"/>
              <a:gd name="connsiteX12-2083" fmla="*/ 2733769 w 2889213"/>
              <a:gd name="connsiteY12-2084" fmla="*/ 1271977 h 1756245"/>
              <a:gd name="connsiteX13-2085" fmla="*/ 2694623 w 2889213"/>
              <a:gd name="connsiteY13-2086" fmla="*/ 1524551 h 1756245"/>
              <a:gd name="connsiteX14-2087" fmla="*/ 2385869 w 2889213"/>
              <a:gd name="connsiteY14-2088" fmla="*/ 1470471 h 1756245"/>
              <a:gd name="connsiteX15-2089" fmla="*/ 2074819 w 2889213"/>
              <a:gd name="connsiteY15-2090" fmla="*/ 1450630 h 1756245"/>
              <a:gd name="connsiteX16-2091" fmla="*/ 1739085 w 2889213"/>
              <a:gd name="connsiteY16-2092" fmla="*/ 1756245 h 1756245"/>
              <a:gd name="connsiteX17-2093" fmla="*/ 1648664 w 2889213"/>
              <a:gd name="connsiteY17-2094" fmla="*/ 1466985 h 1756245"/>
              <a:gd name="connsiteX18-2095" fmla="*/ 1376671 w 2889213"/>
              <a:gd name="connsiteY18-2096" fmla="*/ 1585154 h 1756245"/>
              <a:gd name="connsiteX19-2097" fmla="*/ 1415819 w 2889213"/>
              <a:gd name="connsiteY19-2098" fmla="*/ 1219781 h 1756245"/>
              <a:gd name="connsiteX20-2099" fmla="*/ 665501 w 2889213"/>
              <a:gd name="connsiteY20-2100" fmla="*/ 1161060 h 1756245"/>
              <a:gd name="connsiteX21-2101" fmla="*/ 0 w 2889213"/>
              <a:gd name="connsiteY21-2102" fmla="*/ 1010996 h 1756245"/>
              <a:gd name="connsiteX22-2103" fmla="*/ 13050 w 2889213"/>
              <a:gd name="connsiteY22-2104" fmla="*/ 169336 h 1756245"/>
              <a:gd name="connsiteX23-2105" fmla="*/ 1397081 w 2889213"/>
              <a:gd name="connsiteY23-2106" fmla="*/ 68 h 1756245"/>
              <a:gd name="connsiteX0-2107" fmla="*/ 2150164 w 2889213"/>
              <a:gd name="connsiteY0-2108" fmla="*/ 113841 h 1756245"/>
              <a:gd name="connsiteX1-2109" fmla="*/ 2655476 w 2889213"/>
              <a:gd name="connsiteY1-2110" fmla="*/ 469463 h 1756245"/>
              <a:gd name="connsiteX2-2111" fmla="*/ 2828170 w 2889213"/>
              <a:gd name="connsiteY2-2112" fmla="*/ 895349 h 1756245"/>
              <a:gd name="connsiteX3-2113" fmla="*/ 2883834 w 2889213"/>
              <a:gd name="connsiteY3-2114" fmla="*/ 1193683 h 1756245"/>
              <a:gd name="connsiteX4-2115" fmla="*/ 2840612 w 2889213"/>
              <a:gd name="connsiteY4-2116" fmla="*/ 1449203 h 1756245"/>
              <a:gd name="connsiteX5-2117" fmla="*/ 2632493 w 2889213"/>
              <a:gd name="connsiteY5-2118" fmla="*/ 1060130 h 1756245"/>
              <a:gd name="connsiteX6-2119" fmla="*/ 2150164 w 2889213"/>
              <a:gd name="connsiteY6-2120" fmla="*/ 113841 h 1756245"/>
              <a:gd name="connsiteX7-2121" fmla="*/ 1397081 w 2889213"/>
              <a:gd name="connsiteY7-2122" fmla="*/ 68 h 1756245"/>
              <a:gd name="connsiteX8-2123" fmla="*/ 1729530 w 2889213"/>
              <a:gd name="connsiteY8-2124" fmla="*/ 204440 h 1756245"/>
              <a:gd name="connsiteX9-2125" fmla="*/ 1892904 w 2889213"/>
              <a:gd name="connsiteY9-2126" fmla="*/ 459118 h 1756245"/>
              <a:gd name="connsiteX10-2127" fmla="*/ 1973469 w 2889213"/>
              <a:gd name="connsiteY10-2128" fmla="*/ 669367 h 1756245"/>
              <a:gd name="connsiteX11-2129" fmla="*/ 1866010 w 2889213"/>
              <a:gd name="connsiteY11-2130" fmla="*/ 763066 h 1756245"/>
              <a:gd name="connsiteX12-2131" fmla="*/ 2733769 w 2889213"/>
              <a:gd name="connsiteY12-2132" fmla="*/ 1271977 h 1756245"/>
              <a:gd name="connsiteX13-2133" fmla="*/ 2694623 w 2889213"/>
              <a:gd name="connsiteY13-2134" fmla="*/ 1524551 h 1756245"/>
              <a:gd name="connsiteX14-2135" fmla="*/ 2385869 w 2889213"/>
              <a:gd name="connsiteY14-2136" fmla="*/ 1470471 h 1756245"/>
              <a:gd name="connsiteX15-2137" fmla="*/ 2074819 w 2889213"/>
              <a:gd name="connsiteY15-2138" fmla="*/ 1450630 h 1756245"/>
              <a:gd name="connsiteX16-2139" fmla="*/ 1739085 w 2889213"/>
              <a:gd name="connsiteY16-2140" fmla="*/ 1756245 h 1756245"/>
              <a:gd name="connsiteX17-2141" fmla="*/ 1648664 w 2889213"/>
              <a:gd name="connsiteY17-2142" fmla="*/ 1466985 h 1756245"/>
              <a:gd name="connsiteX18-2143" fmla="*/ 1376671 w 2889213"/>
              <a:gd name="connsiteY18-2144" fmla="*/ 1585154 h 1756245"/>
              <a:gd name="connsiteX19-2145" fmla="*/ 1415819 w 2889213"/>
              <a:gd name="connsiteY19-2146" fmla="*/ 1219781 h 1756245"/>
              <a:gd name="connsiteX20-2147" fmla="*/ 665501 w 2889213"/>
              <a:gd name="connsiteY20-2148" fmla="*/ 1161060 h 1756245"/>
              <a:gd name="connsiteX21-2149" fmla="*/ 0 w 2889213"/>
              <a:gd name="connsiteY21-2150" fmla="*/ 1010996 h 1756245"/>
              <a:gd name="connsiteX22-2151" fmla="*/ 13050 w 2889213"/>
              <a:gd name="connsiteY22-2152" fmla="*/ 169336 h 1756245"/>
              <a:gd name="connsiteX23-2153" fmla="*/ 1397081 w 2889213"/>
              <a:gd name="connsiteY23-2154" fmla="*/ 68 h 1756245"/>
              <a:gd name="connsiteX0-2155" fmla="*/ 2150164 w 2889213"/>
              <a:gd name="connsiteY0-2156" fmla="*/ 113841 h 1756245"/>
              <a:gd name="connsiteX1-2157" fmla="*/ 2655476 w 2889213"/>
              <a:gd name="connsiteY1-2158" fmla="*/ 469463 h 1756245"/>
              <a:gd name="connsiteX2-2159" fmla="*/ 2828170 w 2889213"/>
              <a:gd name="connsiteY2-2160" fmla="*/ 895349 h 1756245"/>
              <a:gd name="connsiteX3-2161" fmla="*/ 2883834 w 2889213"/>
              <a:gd name="connsiteY3-2162" fmla="*/ 1193683 h 1756245"/>
              <a:gd name="connsiteX4-2163" fmla="*/ 2840612 w 2889213"/>
              <a:gd name="connsiteY4-2164" fmla="*/ 1449203 h 1756245"/>
              <a:gd name="connsiteX5-2165" fmla="*/ 2632493 w 2889213"/>
              <a:gd name="connsiteY5-2166" fmla="*/ 1060130 h 1756245"/>
              <a:gd name="connsiteX6-2167" fmla="*/ 2150164 w 2889213"/>
              <a:gd name="connsiteY6-2168" fmla="*/ 113841 h 1756245"/>
              <a:gd name="connsiteX7-2169" fmla="*/ 1397081 w 2889213"/>
              <a:gd name="connsiteY7-2170" fmla="*/ 68 h 1756245"/>
              <a:gd name="connsiteX8-2171" fmla="*/ 1729530 w 2889213"/>
              <a:gd name="connsiteY8-2172" fmla="*/ 204440 h 1756245"/>
              <a:gd name="connsiteX9-2173" fmla="*/ 1892904 w 2889213"/>
              <a:gd name="connsiteY9-2174" fmla="*/ 459118 h 1756245"/>
              <a:gd name="connsiteX10-2175" fmla="*/ 1973469 w 2889213"/>
              <a:gd name="connsiteY10-2176" fmla="*/ 669367 h 1756245"/>
              <a:gd name="connsiteX11-2177" fmla="*/ 1866010 w 2889213"/>
              <a:gd name="connsiteY11-2178" fmla="*/ 763066 h 1756245"/>
              <a:gd name="connsiteX12-2179" fmla="*/ 2733769 w 2889213"/>
              <a:gd name="connsiteY12-2180" fmla="*/ 1271977 h 1756245"/>
              <a:gd name="connsiteX13-2181" fmla="*/ 2694623 w 2889213"/>
              <a:gd name="connsiteY13-2182" fmla="*/ 1524551 h 1756245"/>
              <a:gd name="connsiteX14-2183" fmla="*/ 2385869 w 2889213"/>
              <a:gd name="connsiteY14-2184" fmla="*/ 1470471 h 1756245"/>
              <a:gd name="connsiteX15-2185" fmla="*/ 2074819 w 2889213"/>
              <a:gd name="connsiteY15-2186" fmla="*/ 1450630 h 1756245"/>
              <a:gd name="connsiteX16-2187" fmla="*/ 1739085 w 2889213"/>
              <a:gd name="connsiteY16-2188" fmla="*/ 1756245 h 1756245"/>
              <a:gd name="connsiteX17-2189" fmla="*/ 1648664 w 2889213"/>
              <a:gd name="connsiteY17-2190" fmla="*/ 1466985 h 1756245"/>
              <a:gd name="connsiteX18-2191" fmla="*/ 1376671 w 2889213"/>
              <a:gd name="connsiteY18-2192" fmla="*/ 1585154 h 1756245"/>
              <a:gd name="connsiteX19-2193" fmla="*/ 1415819 w 2889213"/>
              <a:gd name="connsiteY19-2194" fmla="*/ 1219781 h 1756245"/>
              <a:gd name="connsiteX20-2195" fmla="*/ 665501 w 2889213"/>
              <a:gd name="connsiteY20-2196" fmla="*/ 1161060 h 1756245"/>
              <a:gd name="connsiteX21-2197" fmla="*/ 0 w 2889213"/>
              <a:gd name="connsiteY21-2198" fmla="*/ 1010996 h 1756245"/>
              <a:gd name="connsiteX22-2199" fmla="*/ 13050 w 2889213"/>
              <a:gd name="connsiteY22-2200" fmla="*/ 169336 h 1756245"/>
              <a:gd name="connsiteX23-2201" fmla="*/ 1397081 w 2889213"/>
              <a:gd name="connsiteY23-2202" fmla="*/ 68 h 1756245"/>
              <a:gd name="connsiteX0-2203" fmla="*/ 2150164 w 2889213"/>
              <a:gd name="connsiteY0-2204" fmla="*/ 113841 h 1756245"/>
              <a:gd name="connsiteX1-2205" fmla="*/ 2655476 w 2889213"/>
              <a:gd name="connsiteY1-2206" fmla="*/ 469463 h 1756245"/>
              <a:gd name="connsiteX2-2207" fmla="*/ 2828170 w 2889213"/>
              <a:gd name="connsiteY2-2208" fmla="*/ 895349 h 1756245"/>
              <a:gd name="connsiteX3-2209" fmla="*/ 2883834 w 2889213"/>
              <a:gd name="connsiteY3-2210" fmla="*/ 1193683 h 1756245"/>
              <a:gd name="connsiteX4-2211" fmla="*/ 2840612 w 2889213"/>
              <a:gd name="connsiteY4-2212" fmla="*/ 1449203 h 1756245"/>
              <a:gd name="connsiteX5-2213" fmla="*/ 2632493 w 2889213"/>
              <a:gd name="connsiteY5-2214" fmla="*/ 1060130 h 1756245"/>
              <a:gd name="connsiteX6-2215" fmla="*/ 2150164 w 2889213"/>
              <a:gd name="connsiteY6-2216" fmla="*/ 113841 h 1756245"/>
              <a:gd name="connsiteX7-2217" fmla="*/ 1348782 w 2889213"/>
              <a:gd name="connsiteY7-2218" fmla="*/ 68 h 1756245"/>
              <a:gd name="connsiteX8-2219" fmla="*/ 1729530 w 2889213"/>
              <a:gd name="connsiteY8-2220" fmla="*/ 204440 h 1756245"/>
              <a:gd name="connsiteX9-2221" fmla="*/ 1892904 w 2889213"/>
              <a:gd name="connsiteY9-2222" fmla="*/ 459118 h 1756245"/>
              <a:gd name="connsiteX10-2223" fmla="*/ 1973469 w 2889213"/>
              <a:gd name="connsiteY10-2224" fmla="*/ 669367 h 1756245"/>
              <a:gd name="connsiteX11-2225" fmla="*/ 1866010 w 2889213"/>
              <a:gd name="connsiteY11-2226" fmla="*/ 763066 h 1756245"/>
              <a:gd name="connsiteX12-2227" fmla="*/ 2733769 w 2889213"/>
              <a:gd name="connsiteY12-2228" fmla="*/ 1271977 h 1756245"/>
              <a:gd name="connsiteX13-2229" fmla="*/ 2694623 w 2889213"/>
              <a:gd name="connsiteY13-2230" fmla="*/ 1524551 h 1756245"/>
              <a:gd name="connsiteX14-2231" fmla="*/ 2385869 w 2889213"/>
              <a:gd name="connsiteY14-2232" fmla="*/ 1470471 h 1756245"/>
              <a:gd name="connsiteX15-2233" fmla="*/ 2074819 w 2889213"/>
              <a:gd name="connsiteY15-2234" fmla="*/ 1450630 h 1756245"/>
              <a:gd name="connsiteX16-2235" fmla="*/ 1739085 w 2889213"/>
              <a:gd name="connsiteY16-2236" fmla="*/ 1756245 h 1756245"/>
              <a:gd name="connsiteX17-2237" fmla="*/ 1648664 w 2889213"/>
              <a:gd name="connsiteY17-2238" fmla="*/ 1466985 h 1756245"/>
              <a:gd name="connsiteX18-2239" fmla="*/ 1376671 w 2889213"/>
              <a:gd name="connsiteY18-2240" fmla="*/ 1585154 h 1756245"/>
              <a:gd name="connsiteX19-2241" fmla="*/ 1415819 w 2889213"/>
              <a:gd name="connsiteY19-2242" fmla="*/ 1219781 h 1756245"/>
              <a:gd name="connsiteX20-2243" fmla="*/ 665501 w 2889213"/>
              <a:gd name="connsiteY20-2244" fmla="*/ 1161060 h 1756245"/>
              <a:gd name="connsiteX21-2245" fmla="*/ 0 w 2889213"/>
              <a:gd name="connsiteY21-2246" fmla="*/ 1010996 h 1756245"/>
              <a:gd name="connsiteX22-2247" fmla="*/ 13050 w 2889213"/>
              <a:gd name="connsiteY22-2248" fmla="*/ 169336 h 1756245"/>
              <a:gd name="connsiteX23-2249" fmla="*/ 1348782 w 2889213"/>
              <a:gd name="connsiteY23-2250" fmla="*/ 68 h 1756245"/>
              <a:gd name="connsiteX0-2251" fmla="*/ 2150164 w 2889213"/>
              <a:gd name="connsiteY0-2252" fmla="*/ 113841 h 1756245"/>
              <a:gd name="connsiteX1-2253" fmla="*/ 2655476 w 2889213"/>
              <a:gd name="connsiteY1-2254" fmla="*/ 469463 h 1756245"/>
              <a:gd name="connsiteX2-2255" fmla="*/ 2828170 w 2889213"/>
              <a:gd name="connsiteY2-2256" fmla="*/ 895349 h 1756245"/>
              <a:gd name="connsiteX3-2257" fmla="*/ 2883834 w 2889213"/>
              <a:gd name="connsiteY3-2258" fmla="*/ 1193683 h 1756245"/>
              <a:gd name="connsiteX4-2259" fmla="*/ 2840612 w 2889213"/>
              <a:gd name="connsiteY4-2260" fmla="*/ 1449203 h 1756245"/>
              <a:gd name="connsiteX5-2261" fmla="*/ 2632493 w 2889213"/>
              <a:gd name="connsiteY5-2262" fmla="*/ 1060130 h 1756245"/>
              <a:gd name="connsiteX6-2263" fmla="*/ 2150164 w 2889213"/>
              <a:gd name="connsiteY6-2264" fmla="*/ 113841 h 1756245"/>
              <a:gd name="connsiteX7-2265" fmla="*/ 1348782 w 2889213"/>
              <a:gd name="connsiteY7-2266" fmla="*/ 68 h 1756245"/>
              <a:gd name="connsiteX8-2267" fmla="*/ 1729530 w 2889213"/>
              <a:gd name="connsiteY8-2268" fmla="*/ 204440 h 1756245"/>
              <a:gd name="connsiteX9-2269" fmla="*/ 1892904 w 2889213"/>
              <a:gd name="connsiteY9-2270" fmla="*/ 459118 h 1756245"/>
              <a:gd name="connsiteX10-2271" fmla="*/ 1973469 w 2889213"/>
              <a:gd name="connsiteY10-2272" fmla="*/ 669367 h 1756245"/>
              <a:gd name="connsiteX11-2273" fmla="*/ 1866010 w 2889213"/>
              <a:gd name="connsiteY11-2274" fmla="*/ 763066 h 1756245"/>
              <a:gd name="connsiteX12-2275" fmla="*/ 2733769 w 2889213"/>
              <a:gd name="connsiteY12-2276" fmla="*/ 1271977 h 1756245"/>
              <a:gd name="connsiteX13-2277" fmla="*/ 2694623 w 2889213"/>
              <a:gd name="connsiteY13-2278" fmla="*/ 1524551 h 1756245"/>
              <a:gd name="connsiteX14-2279" fmla="*/ 2385869 w 2889213"/>
              <a:gd name="connsiteY14-2280" fmla="*/ 1470471 h 1756245"/>
              <a:gd name="connsiteX15-2281" fmla="*/ 2074819 w 2889213"/>
              <a:gd name="connsiteY15-2282" fmla="*/ 1450630 h 1756245"/>
              <a:gd name="connsiteX16-2283" fmla="*/ 1739085 w 2889213"/>
              <a:gd name="connsiteY16-2284" fmla="*/ 1756245 h 1756245"/>
              <a:gd name="connsiteX17-2285" fmla="*/ 1648664 w 2889213"/>
              <a:gd name="connsiteY17-2286" fmla="*/ 1466985 h 1756245"/>
              <a:gd name="connsiteX18-2287" fmla="*/ 1376671 w 2889213"/>
              <a:gd name="connsiteY18-2288" fmla="*/ 1585154 h 1756245"/>
              <a:gd name="connsiteX19-2289" fmla="*/ 1415819 w 2889213"/>
              <a:gd name="connsiteY19-2290" fmla="*/ 1219781 h 1756245"/>
              <a:gd name="connsiteX20-2291" fmla="*/ 665501 w 2889213"/>
              <a:gd name="connsiteY20-2292" fmla="*/ 1161060 h 1756245"/>
              <a:gd name="connsiteX21-2293" fmla="*/ 0 w 2889213"/>
              <a:gd name="connsiteY21-2294" fmla="*/ 1010996 h 1756245"/>
              <a:gd name="connsiteX22-2295" fmla="*/ 13050 w 2889213"/>
              <a:gd name="connsiteY22-2296" fmla="*/ 169336 h 1756245"/>
              <a:gd name="connsiteX23-2297" fmla="*/ 1348782 w 2889213"/>
              <a:gd name="connsiteY23-2298" fmla="*/ 68 h 1756245"/>
              <a:gd name="connsiteX0-2299" fmla="*/ 2150164 w 2889213"/>
              <a:gd name="connsiteY0-2300" fmla="*/ 113773 h 1756177"/>
              <a:gd name="connsiteX1-2301" fmla="*/ 2655476 w 2889213"/>
              <a:gd name="connsiteY1-2302" fmla="*/ 469395 h 1756177"/>
              <a:gd name="connsiteX2-2303" fmla="*/ 2828170 w 2889213"/>
              <a:gd name="connsiteY2-2304" fmla="*/ 895281 h 1756177"/>
              <a:gd name="connsiteX3-2305" fmla="*/ 2883834 w 2889213"/>
              <a:gd name="connsiteY3-2306" fmla="*/ 1193615 h 1756177"/>
              <a:gd name="connsiteX4-2307" fmla="*/ 2840612 w 2889213"/>
              <a:gd name="connsiteY4-2308" fmla="*/ 1449135 h 1756177"/>
              <a:gd name="connsiteX5-2309" fmla="*/ 2632493 w 2889213"/>
              <a:gd name="connsiteY5-2310" fmla="*/ 1060062 h 1756177"/>
              <a:gd name="connsiteX6-2311" fmla="*/ 2150164 w 2889213"/>
              <a:gd name="connsiteY6-2312" fmla="*/ 113773 h 1756177"/>
              <a:gd name="connsiteX7-2313" fmla="*/ 1348782 w 2889213"/>
              <a:gd name="connsiteY7-2314" fmla="*/ 0 h 1756177"/>
              <a:gd name="connsiteX8-2315" fmla="*/ 1729530 w 2889213"/>
              <a:gd name="connsiteY8-2316" fmla="*/ 204372 h 1756177"/>
              <a:gd name="connsiteX9-2317" fmla="*/ 1892904 w 2889213"/>
              <a:gd name="connsiteY9-2318" fmla="*/ 459050 h 1756177"/>
              <a:gd name="connsiteX10-2319" fmla="*/ 1973469 w 2889213"/>
              <a:gd name="connsiteY10-2320" fmla="*/ 669299 h 1756177"/>
              <a:gd name="connsiteX11-2321" fmla="*/ 1866010 w 2889213"/>
              <a:gd name="connsiteY11-2322" fmla="*/ 762998 h 1756177"/>
              <a:gd name="connsiteX12-2323" fmla="*/ 2733769 w 2889213"/>
              <a:gd name="connsiteY12-2324" fmla="*/ 1271909 h 1756177"/>
              <a:gd name="connsiteX13-2325" fmla="*/ 2694623 w 2889213"/>
              <a:gd name="connsiteY13-2326" fmla="*/ 1524483 h 1756177"/>
              <a:gd name="connsiteX14-2327" fmla="*/ 2385869 w 2889213"/>
              <a:gd name="connsiteY14-2328" fmla="*/ 1470403 h 1756177"/>
              <a:gd name="connsiteX15-2329" fmla="*/ 2074819 w 2889213"/>
              <a:gd name="connsiteY15-2330" fmla="*/ 1450562 h 1756177"/>
              <a:gd name="connsiteX16-2331" fmla="*/ 1739085 w 2889213"/>
              <a:gd name="connsiteY16-2332" fmla="*/ 1756177 h 1756177"/>
              <a:gd name="connsiteX17-2333" fmla="*/ 1648664 w 2889213"/>
              <a:gd name="connsiteY17-2334" fmla="*/ 1466917 h 1756177"/>
              <a:gd name="connsiteX18-2335" fmla="*/ 1376671 w 2889213"/>
              <a:gd name="connsiteY18-2336" fmla="*/ 1585086 h 1756177"/>
              <a:gd name="connsiteX19-2337" fmla="*/ 1415819 w 2889213"/>
              <a:gd name="connsiteY19-2338" fmla="*/ 1219713 h 1756177"/>
              <a:gd name="connsiteX20-2339" fmla="*/ 665501 w 2889213"/>
              <a:gd name="connsiteY20-2340" fmla="*/ 1160992 h 1756177"/>
              <a:gd name="connsiteX21-2341" fmla="*/ 0 w 2889213"/>
              <a:gd name="connsiteY21-2342" fmla="*/ 1010928 h 1756177"/>
              <a:gd name="connsiteX22-2343" fmla="*/ 13050 w 2889213"/>
              <a:gd name="connsiteY22-2344" fmla="*/ 169268 h 1756177"/>
              <a:gd name="connsiteX23-2345" fmla="*/ 1348782 w 2889213"/>
              <a:gd name="connsiteY23-2346" fmla="*/ 0 h 1756177"/>
              <a:gd name="connsiteX0-2347" fmla="*/ 2150164 w 2889213"/>
              <a:gd name="connsiteY0-2348" fmla="*/ 113773 h 1756177"/>
              <a:gd name="connsiteX1-2349" fmla="*/ 2655476 w 2889213"/>
              <a:gd name="connsiteY1-2350" fmla="*/ 469395 h 1756177"/>
              <a:gd name="connsiteX2-2351" fmla="*/ 2828170 w 2889213"/>
              <a:gd name="connsiteY2-2352" fmla="*/ 895281 h 1756177"/>
              <a:gd name="connsiteX3-2353" fmla="*/ 2883834 w 2889213"/>
              <a:gd name="connsiteY3-2354" fmla="*/ 1193615 h 1756177"/>
              <a:gd name="connsiteX4-2355" fmla="*/ 2840612 w 2889213"/>
              <a:gd name="connsiteY4-2356" fmla="*/ 1449135 h 1756177"/>
              <a:gd name="connsiteX5-2357" fmla="*/ 2632493 w 2889213"/>
              <a:gd name="connsiteY5-2358" fmla="*/ 1060062 h 1756177"/>
              <a:gd name="connsiteX6-2359" fmla="*/ 2150164 w 2889213"/>
              <a:gd name="connsiteY6-2360" fmla="*/ 113773 h 1756177"/>
              <a:gd name="connsiteX7-2361" fmla="*/ 1348782 w 2889213"/>
              <a:gd name="connsiteY7-2362" fmla="*/ 0 h 1756177"/>
              <a:gd name="connsiteX8-2363" fmla="*/ 1729530 w 2889213"/>
              <a:gd name="connsiteY8-2364" fmla="*/ 204372 h 1756177"/>
              <a:gd name="connsiteX9-2365" fmla="*/ 1848320 w 2889213"/>
              <a:gd name="connsiteY9-2366" fmla="*/ 462766 h 1756177"/>
              <a:gd name="connsiteX10-2367" fmla="*/ 1973469 w 2889213"/>
              <a:gd name="connsiteY10-2368" fmla="*/ 669299 h 1756177"/>
              <a:gd name="connsiteX11-2369" fmla="*/ 1866010 w 2889213"/>
              <a:gd name="connsiteY11-2370" fmla="*/ 762998 h 1756177"/>
              <a:gd name="connsiteX12-2371" fmla="*/ 2733769 w 2889213"/>
              <a:gd name="connsiteY12-2372" fmla="*/ 1271909 h 1756177"/>
              <a:gd name="connsiteX13-2373" fmla="*/ 2694623 w 2889213"/>
              <a:gd name="connsiteY13-2374" fmla="*/ 1524483 h 1756177"/>
              <a:gd name="connsiteX14-2375" fmla="*/ 2385869 w 2889213"/>
              <a:gd name="connsiteY14-2376" fmla="*/ 1470403 h 1756177"/>
              <a:gd name="connsiteX15-2377" fmla="*/ 2074819 w 2889213"/>
              <a:gd name="connsiteY15-2378" fmla="*/ 1450562 h 1756177"/>
              <a:gd name="connsiteX16-2379" fmla="*/ 1739085 w 2889213"/>
              <a:gd name="connsiteY16-2380" fmla="*/ 1756177 h 1756177"/>
              <a:gd name="connsiteX17-2381" fmla="*/ 1648664 w 2889213"/>
              <a:gd name="connsiteY17-2382" fmla="*/ 1466917 h 1756177"/>
              <a:gd name="connsiteX18-2383" fmla="*/ 1376671 w 2889213"/>
              <a:gd name="connsiteY18-2384" fmla="*/ 1585086 h 1756177"/>
              <a:gd name="connsiteX19-2385" fmla="*/ 1415819 w 2889213"/>
              <a:gd name="connsiteY19-2386" fmla="*/ 1219713 h 1756177"/>
              <a:gd name="connsiteX20-2387" fmla="*/ 665501 w 2889213"/>
              <a:gd name="connsiteY20-2388" fmla="*/ 1160992 h 1756177"/>
              <a:gd name="connsiteX21-2389" fmla="*/ 0 w 2889213"/>
              <a:gd name="connsiteY21-2390" fmla="*/ 1010928 h 1756177"/>
              <a:gd name="connsiteX22-2391" fmla="*/ 13050 w 2889213"/>
              <a:gd name="connsiteY22-2392" fmla="*/ 169268 h 1756177"/>
              <a:gd name="connsiteX23-2393" fmla="*/ 1348782 w 2889213"/>
              <a:gd name="connsiteY23-2394" fmla="*/ 0 h 1756177"/>
              <a:gd name="connsiteX0-2395" fmla="*/ 2150164 w 2889213"/>
              <a:gd name="connsiteY0-2396" fmla="*/ 113773 h 1756177"/>
              <a:gd name="connsiteX1-2397" fmla="*/ 2655476 w 2889213"/>
              <a:gd name="connsiteY1-2398" fmla="*/ 469395 h 1756177"/>
              <a:gd name="connsiteX2-2399" fmla="*/ 2828170 w 2889213"/>
              <a:gd name="connsiteY2-2400" fmla="*/ 895281 h 1756177"/>
              <a:gd name="connsiteX3-2401" fmla="*/ 2883834 w 2889213"/>
              <a:gd name="connsiteY3-2402" fmla="*/ 1193615 h 1756177"/>
              <a:gd name="connsiteX4-2403" fmla="*/ 2840612 w 2889213"/>
              <a:gd name="connsiteY4-2404" fmla="*/ 1449135 h 1756177"/>
              <a:gd name="connsiteX5-2405" fmla="*/ 2632493 w 2889213"/>
              <a:gd name="connsiteY5-2406" fmla="*/ 1060062 h 1756177"/>
              <a:gd name="connsiteX6-2407" fmla="*/ 2150164 w 2889213"/>
              <a:gd name="connsiteY6-2408" fmla="*/ 113773 h 1756177"/>
              <a:gd name="connsiteX7-2409" fmla="*/ 1348782 w 2889213"/>
              <a:gd name="connsiteY7-2410" fmla="*/ 0 h 1756177"/>
              <a:gd name="connsiteX8-2411" fmla="*/ 1729530 w 2889213"/>
              <a:gd name="connsiteY8-2412" fmla="*/ 204372 h 1756177"/>
              <a:gd name="connsiteX9-2413" fmla="*/ 1866896 w 2889213"/>
              <a:gd name="connsiteY9-2414" fmla="*/ 462766 h 1756177"/>
              <a:gd name="connsiteX10-2415" fmla="*/ 1973469 w 2889213"/>
              <a:gd name="connsiteY10-2416" fmla="*/ 669299 h 1756177"/>
              <a:gd name="connsiteX11-2417" fmla="*/ 1866010 w 2889213"/>
              <a:gd name="connsiteY11-2418" fmla="*/ 762998 h 1756177"/>
              <a:gd name="connsiteX12-2419" fmla="*/ 2733769 w 2889213"/>
              <a:gd name="connsiteY12-2420" fmla="*/ 1271909 h 1756177"/>
              <a:gd name="connsiteX13-2421" fmla="*/ 2694623 w 2889213"/>
              <a:gd name="connsiteY13-2422" fmla="*/ 1524483 h 1756177"/>
              <a:gd name="connsiteX14-2423" fmla="*/ 2385869 w 2889213"/>
              <a:gd name="connsiteY14-2424" fmla="*/ 1470403 h 1756177"/>
              <a:gd name="connsiteX15-2425" fmla="*/ 2074819 w 2889213"/>
              <a:gd name="connsiteY15-2426" fmla="*/ 1450562 h 1756177"/>
              <a:gd name="connsiteX16-2427" fmla="*/ 1739085 w 2889213"/>
              <a:gd name="connsiteY16-2428" fmla="*/ 1756177 h 1756177"/>
              <a:gd name="connsiteX17-2429" fmla="*/ 1648664 w 2889213"/>
              <a:gd name="connsiteY17-2430" fmla="*/ 1466917 h 1756177"/>
              <a:gd name="connsiteX18-2431" fmla="*/ 1376671 w 2889213"/>
              <a:gd name="connsiteY18-2432" fmla="*/ 1585086 h 1756177"/>
              <a:gd name="connsiteX19-2433" fmla="*/ 1415819 w 2889213"/>
              <a:gd name="connsiteY19-2434" fmla="*/ 1219713 h 1756177"/>
              <a:gd name="connsiteX20-2435" fmla="*/ 665501 w 2889213"/>
              <a:gd name="connsiteY20-2436" fmla="*/ 1160992 h 1756177"/>
              <a:gd name="connsiteX21-2437" fmla="*/ 0 w 2889213"/>
              <a:gd name="connsiteY21-2438" fmla="*/ 1010928 h 1756177"/>
              <a:gd name="connsiteX22-2439" fmla="*/ 13050 w 2889213"/>
              <a:gd name="connsiteY22-2440" fmla="*/ 169268 h 1756177"/>
              <a:gd name="connsiteX23-2441" fmla="*/ 1348782 w 2889213"/>
              <a:gd name="connsiteY23-2442" fmla="*/ 0 h 1756177"/>
              <a:gd name="connsiteX0-2443" fmla="*/ 2150164 w 2889213"/>
              <a:gd name="connsiteY0-2444" fmla="*/ 113773 h 1756177"/>
              <a:gd name="connsiteX1-2445" fmla="*/ 2655476 w 2889213"/>
              <a:gd name="connsiteY1-2446" fmla="*/ 469395 h 1756177"/>
              <a:gd name="connsiteX2-2447" fmla="*/ 2828170 w 2889213"/>
              <a:gd name="connsiteY2-2448" fmla="*/ 895281 h 1756177"/>
              <a:gd name="connsiteX3-2449" fmla="*/ 2883834 w 2889213"/>
              <a:gd name="connsiteY3-2450" fmla="*/ 1193615 h 1756177"/>
              <a:gd name="connsiteX4-2451" fmla="*/ 2840612 w 2889213"/>
              <a:gd name="connsiteY4-2452" fmla="*/ 1449135 h 1756177"/>
              <a:gd name="connsiteX5-2453" fmla="*/ 2632493 w 2889213"/>
              <a:gd name="connsiteY5-2454" fmla="*/ 1060062 h 1756177"/>
              <a:gd name="connsiteX6-2455" fmla="*/ 2150164 w 2889213"/>
              <a:gd name="connsiteY6-2456" fmla="*/ 113773 h 1756177"/>
              <a:gd name="connsiteX7-2457" fmla="*/ 1348782 w 2889213"/>
              <a:gd name="connsiteY7-2458" fmla="*/ 0 h 1756177"/>
              <a:gd name="connsiteX8-2459" fmla="*/ 1714668 w 2889213"/>
              <a:gd name="connsiteY8-2460" fmla="*/ 204372 h 1756177"/>
              <a:gd name="connsiteX9-2461" fmla="*/ 1866896 w 2889213"/>
              <a:gd name="connsiteY9-2462" fmla="*/ 462766 h 1756177"/>
              <a:gd name="connsiteX10-2463" fmla="*/ 1973469 w 2889213"/>
              <a:gd name="connsiteY10-2464" fmla="*/ 669299 h 1756177"/>
              <a:gd name="connsiteX11-2465" fmla="*/ 1866010 w 2889213"/>
              <a:gd name="connsiteY11-2466" fmla="*/ 762998 h 1756177"/>
              <a:gd name="connsiteX12-2467" fmla="*/ 2733769 w 2889213"/>
              <a:gd name="connsiteY12-2468" fmla="*/ 1271909 h 1756177"/>
              <a:gd name="connsiteX13-2469" fmla="*/ 2694623 w 2889213"/>
              <a:gd name="connsiteY13-2470" fmla="*/ 1524483 h 1756177"/>
              <a:gd name="connsiteX14-2471" fmla="*/ 2385869 w 2889213"/>
              <a:gd name="connsiteY14-2472" fmla="*/ 1470403 h 1756177"/>
              <a:gd name="connsiteX15-2473" fmla="*/ 2074819 w 2889213"/>
              <a:gd name="connsiteY15-2474" fmla="*/ 1450562 h 1756177"/>
              <a:gd name="connsiteX16-2475" fmla="*/ 1739085 w 2889213"/>
              <a:gd name="connsiteY16-2476" fmla="*/ 1756177 h 1756177"/>
              <a:gd name="connsiteX17-2477" fmla="*/ 1648664 w 2889213"/>
              <a:gd name="connsiteY17-2478" fmla="*/ 1466917 h 1756177"/>
              <a:gd name="connsiteX18-2479" fmla="*/ 1376671 w 2889213"/>
              <a:gd name="connsiteY18-2480" fmla="*/ 1585086 h 1756177"/>
              <a:gd name="connsiteX19-2481" fmla="*/ 1415819 w 2889213"/>
              <a:gd name="connsiteY19-2482" fmla="*/ 1219713 h 1756177"/>
              <a:gd name="connsiteX20-2483" fmla="*/ 665501 w 2889213"/>
              <a:gd name="connsiteY20-2484" fmla="*/ 1160992 h 1756177"/>
              <a:gd name="connsiteX21-2485" fmla="*/ 0 w 2889213"/>
              <a:gd name="connsiteY21-2486" fmla="*/ 1010928 h 1756177"/>
              <a:gd name="connsiteX22-2487" fmla="*/ 13050 w 2889213"/>
              <a:gd name="connsiteY22-2488" fmla="*/ 169268 h 1756177"/>
              <a:gd name="connsiteX23-2489" fmla="*/ 1348782 w 2889213"/>
              <a:gd name="connsiteY23-2490" fmla="*/ 0 h 1756177"/>
              <a:gd name="connsiteX0-2491" fmla="*/ 2150164 w 2889213"/>
              <a:gd name="connsiteY0-2492" fmla="*/ 113773 h 1756177"/>
              <a:gd name="connsiteX1-2493" fmla="*/ 2655476 w 2889213"/>
              <a:gd name="connsiteY1-2494" fmla="*/ 469395 h 1756177"/>
              <a:gd name="connsiteX2-2495" fmla="*/ 2828170 w 2889213"/>
              <a:gd name="connsiteY2-2496" fmla="*/ 895281 h 1756177"/>
              <a:gd name="connsiteX3-2497" fmla="*/ 2883834 w 2889213"/>
              <a:gd name="connsiteY3-2498" fmla="*/ 1193615 h 1756177"/>
              <a:gd name="connsiteX4-2499" fmla="*/ 2840612 w 2889213"/>
              <a:gd name="connsiteY4-2500" fmla="*/ 1449135 h 1756177"/>
              <a:gd name="connsiteX5-2501" fmla="*/ 2632493 w 2889213"/>
              <a:gd name="connsiteY5-2502" fmla="*/ 1060062 h 1756177"/>
              <a:gd name="connsiteX6-2503" fmla="*/ 2150164 w 2889213"/>
              <a:gd name="connsiteY6-2504" fmla="*/ 113773 h 1756177"/>
              <a:gd name="connsiteX7-2505" fmla="*/ 1348782 w 2889213"/>
              <a:gd name="connsiteY7-2506" fmla="*/ 0 h 1756177"/>
              <a:gd name="connsiteX8-2507" fmla="*/ 1714668 w 2889213"/>
              <a:gd name="connsiteY8-2508" fmla="*/ 204372 h 1756177"/>
              <a:gd name="connsiteX9-2509" fmla="*/ 1866896 w 2889213"/>
              <a:gd name="connsiteY9-2510" fmla="*/ 462766 h 1756177"/>
              <a:gd name="connsiteX10-2511" fmla="*/ 1973469 w 2889213"/>
              <a:gd name="connsiteY10-2512" fmla="*/ 669299 h 1756177"/>
              <a:gd name="connsiteX11-2513" fmla="*/ 1866010 w 2889213"/>
              <a:gd name="connsiteY11-2514" fmla="*/ 762998 h 1756177"/>
              <a:gd name="connsiteX12-2515" fmla="*/ 2733769 w 2889213"/>
              <a:gd name="connsiteY12-2516" fmla="*/ 1271909 h 1756177"/>
              <a:gd name="connsiteX13-2517" fmla="*/ 2694623 w 2889213"/>
              <a:gd name="connsiteY13-2518" fmla="*/ 1524483 h 1756177"/>
              <a:gd name="connsiteX14-2519" fmla="*/ 2385869 w 2889213"/>
              <a:gd name="connsiteY14-2520" fmla="*/ 1470403 h 1756177"/>
              <a:gd name="connsiteX15-2521" fmla="*/ 2074819 w 2889213"/>
              <a:gd name="connsiteY15-2522" fmla="*/ 1450562 h 1756177"/>
              <a:gd name="connsiteX16-2523" fmla="*/ 1739085 w 2889213"/>
              <a:gd name="connsiteY16-2524" fmla="*/ 1756177 h 1756177"/>
              <a:gd name="connsiteX17-2525" fmla="*/ 1648664 w 2889213"/>
              <a:gd name="connsiteY17-2526" fmla="*/ 1466917 h 1756177"/>
              <a:gd name="connsiteX18-2527" fmla="*/ 1376671 w 2889213"/>
              <a:gd name="connsiteY18-2528" fmla="*/ 1585086 h 1756177"/>
              <a:gd name="connsiteX19-2529" fmla="*/ 1415819 w 2889213"/>
              <a:gd name="connsiteY19-2530" fmla="*/ 1219713 h 1756177"/>
              <a:gd name="connsiteX20-2531" fmla="*/ 665501 w 2889213"/>
              <a:gd name="connsiteY20-2532" fmla="*/ 1160992 h 1756177"/>
              <a:gd name="connsiteX21-2533" fmla="*/ 0 w 2889213"/>
              <a:gd name="connsiteY21-2534" fmla="*/ 1010928 h 1756177"/>
              <a:gd name="connsiteX22-2535" fmla="*/ 13050 w 2889213"/>
              <a:gd name="connsiteY22-2536" fmla="*/ 169268 h 1756177"/>
              <a:gd name="connsiteX23-2537" fmla="*/ 1348782 w 2889213"/>
              <a:gd name="connsiteY23-2538" fmla="*/ 0 h 1756177"/>
              <a:gd name="connsiteX0-2539" fmla="*/ 2150164 w 2889213"/>
              <a:gd name="connsiteY0-2540" fmla="*/ 113773 h 1756177"/>
              <a:gd name="connsiteX1-2541" fmla="*/ 2655476 w 2889213"/>
              <a:gd name="connsiteY1-2542" fmla="*/ 469395 h 1756177"/>
              <a:gd name="connsiteX2-2543" fmla="*/ 2828170 w 2889213"/>
              <a:gd name="connsiteY2-2544" fmla="*/ 895281 h 1756177"/>
              <a:gd name="connsiteX3-2545" fmla="*/ 2883834 w 2889213"/>
              <a:gd name="connsiteY3-2546" fmla="*/ 1193615 h 1756177"/>
              <a:gd name="connsiteX4-2547" fmla="*/ 2840612 w 2889213"/>
              <a:gd name="connsiteY4-2548" fmla="*/ 1449135 h 1756177"/>
              <a:gd name="connsiteX5-2549" fmla="*/ 2632493 w 2889213"/>
              <a:gd name="connsiteY5-2550" fmla="*/ 1060062 h 1756177"/>
              <a:gd name="connsiteX6-2551" fmla="*/ 2150164 w 2889213"/>
              <a:gd name="connsiteY6-2552" fmla="*/ 113773 h 1756177"/>
              <a:gd name="connsiteX7-2553" fmla="*/ 1348782 w 2889213"/>
              <a:gd name="connsiteY7-2554" fmla="*/ 0 h 1756177"/>
              <a:gd name="connsiteX8-2555" fmla="*/ 1714668 w 2889213"/>
              <a:gd name="connsiteY8-2556" fmla="*/ 204372 h 1756177"/>
              <a:gd name="connsiteX9-2557" fmla="*/ 1866896 w 2889213"/>
              <a:gd name="connsiteY9-2558" fmla="*/ 462766 h 1756177"/>
              <a:gd name="connsiteX10-2559" fmla="*/ 1973469 w 2889213"/>
              <a:gd name="connsiteY10-2560" fmla="*/ 669299 h 1756177"/>
              <a:gd name="connsiteX11-2561" fmla="*/ 1866010 w 2889213"/>
              <a:gd name="connsiteY11-2562" fmla="*/ 762998 h 1756177"/>
              <a:gd name="connsiteX12-2563" fmla="*/ 2733769 w 2889213"/>
              <a:gd name="connsiteY12-2564" fmla="*/ 1271909 h 1756177"/>
              <a:gd name="connsiteX13-2565" fmla="*/ 2694623 w 2889213"/>
              <a:gd name="connsiteY13-2566" fmla="*/ 1524483 h 1756177"/>
              <a:gd name="connsiteX14-2567" fmla="*/ 2385869 w 2889213"/>
              <a:gd name="connsiteY14-2568" fmla="*/ 1470403 h 1756177"/>
              <a:gd name="connsiteX15-2569" fmla="*/ 2074819 w 2889213"/>
              <a:gd name="connsiteY15-2570" fmla="*/ 1450562 h 1756177"/>
              <a:gd name="connsiteX16-2571" fmla="*/ 1739085 w 2889213"/>
              <a:gd name="connsiteY16-2572" fmla="*/ 1756177 h 1756177"/>
              <a:gd name="connsiteX17-2573" fmla="*/ 1648664 w 2889213"/>
              <a:gd name="connsiteY17-2574" fmla="*/ 1466917 h 1756177"/>
              <a:gd name="connsiteX18-2575" fmla="*/ 1376671 w 2889213"/>
              <a:gd name="connsiteY18-2576" fmla="*/ 1585086 h 1756177"/>
              <a:gd name="connsiteX19-2577" fmla="*/ 1415819 w 2889213"/>
              <a:gd name="connsiteY19-2578" fmla="*/ 1219713 h 1756177"/>
              <a:gd name="connsiteX20-2579" fmla="*/ 665501 w 2889213"/>
              <a:gd name="connsiteY20-2580" fmla="*/ 1160992 h 1756177"/>
              <a:gd name="connsiteX21-2581" fmla="*/ 0 w 2889213"/>
              <a:gd name="connsiteY21-2582" fmla="*/ 1010928 h 1756177"/>
              <a:gd name="connsiteX22-2583" fmla="*/ 13050 w 2889213"/>
              <a:gd name="connsiteY22-2584" fmla="*/ 169268 h 1756177"/>
              <a:gd name="connsiteX23-2585" fmla="*/ 1348782 w 2889213"/>
              <a:gd name="connsiteY23-2586" fmla="*/ 0 h 1756177"/>
              <a:gd name="connsiteX0-2587" fmla="*/ 2150164 w 2889213"/>
              <a:gd name="connsiteY0-2588" fmla="*/ 113773 h 1756177"/>
              <a:gd name="connsiteX1-2589" fmla="*/ 2655476 w 2889213"/>
              <a:gd name="connsiteY1-2590" fmla="*/ 469395 h 1756177"/>
              <a:gd name="connsiteX2-2591" fmla="*/ 2828170 w 2889213"/>
              <a:gd name="connsiteY2-2592" fmla="*/ 895281 h 1756177"/>
              <a:gd name="connsiteX3-2593" fmla="*/ 2883834 w 2889213"/>
              <a:gd name="connsiteY3-2594" fmla="*/ 1193615 h 1756177"/>
              <a:gd name="connsiteX4-2595" fmla="*/ 2840612 w 2889213"/>
              <a:gd name="connsiteY4-2596" fmla="*/ 1449135 h 1756177"/>
              <a:gd name="connsiteX5-2597" fmla="*/ 2632493 w 2889213"/>
              <a:gd name="connsiteY5-2598" fmla="*/ 1060062 h 1756177"/>
              <a:gd name="connsiteX6-2599" fmla="*/ 2150164 w 2889213"/>
              <a:gd name="connsiteY6-2600" fmla="*/ 113773 h 1756177"/>
              <a:gd name="connsiteX7-2601" fmla="*/ 1348782 w 2889213"/>
              <a:gd name="connsiteY7-2602" fmla="*/ 0 h 1756177"/>
              <a:gd name="connsiteX8-2603" fmla="*/ 1714668 w 2889213"/>
              <a:gd name="connsiteY8-2604" fmla="*/ 204372 h 1756177"/>
              <a:gd name="connsiteX9-2605" fmla="*/ 1866896 w 2889213"/>
              <a:gd name="connsiteY9-2606" fmla="*/ 462766 h 1756177"/>
              <a:gd name="connsiteX10-2607" fmla="*/ 1973469 w 2889213"/>
              <a:gd name="connsiteY10-2608" fmla="*/ 669299 h 1756177"/>
              <a:gd name="connsiteX11-2609" fmla="*/ 1866010 w 2889213"/>
              <a:gd name="connsiteY11-2610" fmla="*/ 762998 h 1756177"/>
              <a:gd name="connsiteX12-2611" fmla="*/ 2733769 w 2889213"/>
              <a:gd name="connsiteY12-2612" fmla="*/ 1271909 h 1756177"/>
              <a:gd name="connsiteX13-2613" fmla="*/ 2694623 w 2889213"/>
              <a:gd name="connsiteY13-2614" fmla="*/ 1524483 h 1756177"/>
              <a:gd name="connsiteX14-2615" fmla="*/ 2385869 w 2889213"/>
              <a:gd name="connsiteY14-2616" fmla="*/ 1470403 h 1756177"/>
              <a:gd name="connsiteX15-2617" fmla="*/ 2074819 w 2889213"/>
              <a:gd name="connsiteY15-2618" fmla="*/ 1450562 h 1756177"/>
              <a:gd name="connsiteX16-2619" fmla="*/ 1739085 w 2889213"/>
              <a:gd name="connsiteY16-2620" fmla="*/ 1756177 h 1756177"/>
              <a:gd name="connsiteX17-2621" fmla="*/ 1648664 w 2889213"/>
              <a:gd name="connsiteY17-2622" fmla="*/ 1466917 h 1756177"/>
              <a:gd name="connsiteX18-2623" fmla="*/ 1376671 w 2889213"/>
              <a:gd name="connsiteY18-2624" fmla="*/ 1585086 h 1756177"/>
              <a:gd name="connsiteX19-2625" fmla="*/ 1415819 w 2889213"/>
              <a:gd name="connsiteY19-2626" fmla="*/ 1219713 h 1756177"/>
              <a:gd name="connsiteX20-2627" fmla="*/ 665501 w 2889213"/>
              <a:gd name="connsiteY20-2628" fmla="*/ 1160992 h 1756177"/>
              <a:gd name="connsiteX21-2629" fmla="*/ 0 w 2889213"/>
              <a:gd name="connsiteY21-2630" fmla="*/ 1010928 h 1756177"/>
              <a:gd name="connsiteX22-2631" fmla="*/ 13050 w 2889213"/>
              <a:gd name="connsiteY22-2632" fmla="*/ 169268 h 1756177"/>
              <a:gd name="connsiteX23-2633" fmla="*/ 1348782 w 2889213"/>
              <a:gd name="connsiteY23-2634" fmla="*/ 0 h 1756177"/>
              <a:gd name="connsiteX0-2635" fmla="*/ 2150164 w 2889213"/>
              <a:gd name="connsiteY0-2636" fmla="*/ 113773 h 1800430"/>
              <a:gd name="connsiteX1-2637" fmla="*/ 2655476 w 2889213"/>
              <a:gd name="connsiteY1-2638" fmla="*/ 469395 h 1800430"/>
              <a:gd name="connsiteX2-2639" fmla="*/ 2828170 w 2889213"/>
              <a:gd name="connsiteY2-2640" fmla="*/ 895281 h 1800430"/>
              <a:gd name="connsiteX3-2641" fmla="*/ 2883834 w 2889213"/>
              <a:gd name="connsiteY3-2642" fmla="*/ 1193615 h 1800430"/>
              <a:gd name="connsiteX4-2643" fmla="*/ 2840612 w 2889213"/>
              <a:gd name="connsiteY4-2644" fmla="*/ 1449135 h 1800430"/>
              <a:gd name="connsiteX5-2645" fmla="*/ 2632493 w 2889213"/>
              <a:gd name="connsiteY5-2646" fmla="*/ 1060062 h 1800430"/>
              <a:gd name="connsiteX6-2647" fmla="*/ 2150164 w 2889213"/>
              <a:gd name="connsiteY6-2648" fmla="*/ 113773 h 1800430"/>
              <a:gd name="connsiteX7-2649" fmla="*/ 1348782 w 2889213"/>
              <a:gd name="connsiteY7-2650" fmla="*/ 0 h 1800430"/>
              <a:gd name="connsiteX8-2651" fmla="*/ 1714668 w 2889213"/>
              <a:gd name="connsiteY8-2652" fmla="*/ 204372 h 1800430"/>
              <a:gd name="connsiteX9-2653" fmla="*/ 1866896 w 2889213"/>
              <a:gd name="connsiteY9-2654" fmla="*/ 462766 h 1800430"/>
              <a:gd name="connsiteX10-2655" fmla="*/ 1973469 w 2889213"/>
              <a:gd name="connsiteY10-2656" fmla="*/ 669299 h 1800430"/>
              <a:gd name="connsiteX11-2657" fmla="*/ 1866010 w 2889213"/>
              <a:gd name="connsiteY11-2658" fmla="*/ 762998 h 1800430"/>
              <a:gd name="connsiteX12-2659" fmla="*/ 2733769 w 2889213"/>
              <a:gd name="connsiteY12-2660" fmla="*/ 1271909 h 1800430"/>
              <a:gd name="connsiteX13-2661" fmla="*/ 2694623 w 2889213"/>
              <a:gd name="connsiteY13-2662" fmla="*/ 1524483 h 1800430"/>
              <a:gd name="connsiteX14-2663" fmla="*/ 2385869 w 2889213"/>
              <a:gd name="connsiteY14-2664" fmla="*/ 1470403 h 1800430"/>
              <a:gd name="connsiteX15-2665" fmla="*/ 2191986 w 2889213"/>
              <a:gd name="connsiteY15-2666" fmla="*/ 1800407 h 1800430"/>
              <a:gd name="connsiteX16-2667" fmla="*/ 2074819 w 2889213"/>
              <a:gd name="connsiteY16-2668" fmla="*/ 1450562 h 1800430"/>
              <a:gd name="connsiteX17-2669" fmla="*/ 1739085 w 2889213"/>
              <a:gd name="connsiteY17-2670" fmla="*/ 1756177 h 1800430"/>
              <a:gd name="connsiteX18-2671" fmla="*/ 1648664 w 2889213"/>
              <a:gd name="connsiteY18-2672" fmla="*/ 1466917 h 1800430"/>
              <a:gd name="connsiteX19-2673" fmla="*/ 1376671 w 2889213"/>
              <a:gd name="connsiteY19-2674" fmla="*/ 1585086 h 1800430"/>
              <a:gd name="connsiteX20-2675" fmla="*/ 1415819 w 2889213"/>
              <a:gd name="connsiteY20-2676" fmla="*/ 1219713 h 1800430"/>
              <a:gd name="connsiteX21-2677" fmla="*/ 665501 w 2889213"/>
              <a:gd name="connsiteY21-2678" fmla="*/ 1160992 h 1800430"/>
              <a:gd name="connsiteX22-2679" fmla="*/ 0 w 2889213"/>
              <a:gd name="connsiteY22-2680" fmla="*/ 1010928 h 1800430"/>
              <a:gd name="connsiteX23-2681" fmla="*/ 13050 w 2889213"/>
              <a:gd name="connsiteY23-2682" fmla="*/ 169268 h 1800430"/>
              <a:gd name="connsiteX24-2683" fmla="*/ 1348782 w 2889213"/>
              <a:gd name="connsiteY24-2684" fmla="*/ 0 h 1800430"/>
              <a:gd name="connsiteX0-2685" fmla="*/ 2150164 w 2889213"/>
              <a:gd name="connsiteY0-2686" fmla="*/ 113773 h 1800430"/>
              <a:gd name="connsiteX1-2687" fmla="*/ 2655476 w 2889213"/>
              <a:gd name="connsiteY1-2688" fmla="*/ 469395 h 1800430"/>
              <a:gd name="connsiteX2-2689" fmla="*/ 2828170 w 2889213"/>
              <a:gd name="connsiteY2-2690" fmla="*/ 895281 h 1800430"/>
              <a:gd name="connsiteX3-2691" fmla="*/ 2883834 w 2889213"/>
              <a:gd name="connsiteY3-2692" fmla="*/ 1193615 h 1800430"/>
              <a:gd name="connsiteX4-2693" fmla="*/ 2840612 w 2889213"/>
              <a:gd name="connsiteY4-2694" fmla="*/ 1449135 h 1800430"/>
              <a:gd name="connsiteX5-2695" fmla="*/ 2632493 w 2889213"/>
              <a:gd name="connsiteY5-2696" fmla="*/ 1060062 h 1800430"/>
              <a:gd name="connsiteX6-2697" fmla="*/ 2150164 w 2889213"/>
              <a:gd name="connsiteY6-2698" fmla="*/ 113773 h 1800430"/>
              <a:gd name="connsiteX7-2699" fmla="*/ 1348782 w 2889213"/>
              <a:gd name="connsiteY7-2700" fmla="*/ 0 h 1800430"/>
              <a:gd name="connsiteX8-2701" fmla="*/ 1714668 w 2889213"/>
              <a:gd name="connsiteY8-2702" fmla="*/ 204372 h 1800430"/>
              <a:gd name="connsiteX9-2703" fmla="*/ 1866896 w 2889213"/>
              <a:gd name="connsiteY9-2704" fmla="*/ 462766 h 1800430"/>
              <a:gd name="connsiteX10-2705" fmla="*/ 1973469 w 2889213"/>
              <a:gd name="connsiteY10-2706" fmla="*/ 669299 h 1800430"/>
              <a:gd name="connsiteX11-2707" fmla="*/ 1866010 w 2889213"/>
              <a:gd name="connsiteY11-2708" fmla="*/ 762998 h 1800430"/>
              <a:gd name="connsiteX12-2709" fmla="*/ 2733769 w 2889213"/>
              <a:gd name="connsiteY12-2710" fmla="*/ 1271909 h 1800430"/>
              <a:gd name="connsiteX13-2711" fmla="*/ 2694623 w 2889213"/>
              <a:gd name="connsiteY13-2712" fmla="*/ 1524483 h 1800430"/>
              <a:gd name="connsiteX14-2713" fmla="*/ 2385869 w 2889213"/>
              <a:gd name="connsiteY14-2714" fmla="*/ 1470403 h 1800430"/>
              <a:gd name="connsiteX15-2715" fmla="*/ 2191986 w 2889213"/>
              <a:gd name="connsiteY15-2716" fmla="*/ 1800407 h 1800430"/>
              <a:gd name="connsiteX16-2717" fmla="*/ 2074819 w 2889213"/>
              <a:gd name="connsiteY16-2718" fmla="*/ 1450562 h 1800430"/>
              <a:gd name="connsiteX17-2719" fmla="*/ 1739085 w 2889213"/>
              <a:gd name="connsiteY17-2720" fmla="*/ 1756177 h 1800430"/>
              <a:gd name="connsiteX18-2721" fmla="*/ 1648664 w 2889213"/>
              <a:gd name="connsiteY18-2722" fmla="*/ 1466917 h 1800430"/>
              <a:gd name="connsiteX19-2723" fmla="*/ 1376671 w 2889213"/>
              <a:gd name="connsiteY19-2724" fmla="*/ 1585086 h 1800430"/>
              <a:gd name="connsiteX20-2725" fmla="*/ 1415819 w 2889213"/>
              <a:gd name="connsiteY20-2726" fmla="*/ 1219713 h 1800430"/>
              <a:gd name="connsiteX21-2727" fmla="*/ 665501 w 2889213"/>
              <a:gd name="connsiteY21-2728" fmla="*/ 1160992 h 1800430"/>
              <a:gd name="connsiteX22-2729" fmla="*/ 0 w 2889213"/>
              <a:gd name="connsiteY22-2730" fmla="*/ 1010928 h 1800430"/>
              <a:gd name="connsiteX23-2731" fmla="*/ 13050 w 2889213"/>
              <a:gd name="connsiteY23-2732" fmla="*/ 169268 h 1800430"/>
              <a:gd name="connsiteX24-2733" fmla="*/ 1348782 w 2889213"/>
              <a:gd name="connsiteY24-2734" fmla="*/ 0 h 1800430"/>
              <a:gd name="connsiteX0-2735" fmla="*/ 2150164 w 2889213"/>
              <a:gd name="connsiteY0-2736" fmla="*/ 113773 h 1800456"/>
              <a:gd name="connsiteX1-2737" fmla="*/ 2655476 w 2889213"/>
              <a:gd name="connsiteY1-2738" fmla="*/ 469395 h 1800456"/>
              <a:gd name="connsiteX2-2739" fmla="*/ 2828170 w 2889213"/>
              <a:gd name="connsiteY2-2740" fmla="*/ 895281 h 1800456"/>
              <a:gd name="connsiteX3-2741" fmla="*/ 2883834 w 2889213"/>
              <a:gd name="connsiteY3-2742" fmla="*/ 1193615 h 1800456"/>
              <a:gd name="connsiteX4-2743" fmla="*/ 2840612 w 2889213"/>
              <a:gd name="connsiteY4-2744" fmla="*/ 1449135 h 1800456"/>
              <a:gd name="connsiteX5-2745" fmla="*/ 2632493 w 2889213"/>
              <a:gd name="connsiteY5-2746" fmla="*/ 1060062 h 1800456"/>
              <a:gd name="connsiteX6-2747" fmla="*/ 2150164 w 2889213"/>
              <a:gd name="connsiteY6-2748" fmla="*/ 113773 h 1800456"/>
              <a:gd name="connsiteX7-2749" fmla="*/ 1348782 w 2889213"/>
              <a:gd name="connsiteY7-2750" fmla="*/ 0 h 1800456"/>
              <a:gd name="connsiteX8-2751" fmla="*/ 1714668 w 2889213"/>
              <a:gd name="connsiteY8-2752" fmla="*/ 204372 h 1800456"/>
              <a:gd name="connsiteX9-2753" fmla="*/ 1866896 w 2889213"/>
              <a:gd name="connsiteY9-2754" fmla="*/ 462766 h 1800456"/>
              <a:gd name="connsiteX10-2755" fmla="*/ 1973469 w 2889213"/>
              <a:gd name="connsiteY10-2756" fmla="*/ 669299 h 1800456"/>
              <a:gd name="connsiteX11-2757" fmla="*/ 1866010 w 2889213"/>
              <a:gd name="connsiteY11-2758" fmla="*/ 762998 h 1800456"/>
              <a:gd name="connsiteX12-2759" fmla="*/ 2733769 w 2889213"/>
              <a:gd name="connsiteY12-2760" fmla="*/ 1271909 h 1800456"/>
              <a:gd name="connsiteX13-2761" fmla="*/ 2694623 w 2889213"/>
              <a:gd name="connsiteY13-2762" fmla="*/ 1524483 h 1800456"/>
              <a:gd name="connsiteX14-2763" fmla="*/ 2385869 w 2889213"/>
              <a:gd name="connsiteY14-2764" fmla="*/ 1470403 h 1800456"/>
              <a:gd name="connsiteX15-2765" fmla="*/ 2191986 w 2889213"/>
              <a:gd name="connsiteY15-2766" fmla="*/ 1800407 h 1800456"/>
              <a:gd name="connsiteX16-2767" fmla="*/ 2074819 w 2889213"/>
              <a:gd name="connsiteY16-2768" fmla="*/ 1450562 h 1800456"/>
              <a:gd name="connsiteX17-2769" fmla="*/ 1739085 w 2889213"/>
              <a:gd name="connsiteY17-2770" fmla="*/ 1756177 h 1800456"/>
              <a:gd name="connsiteX18-2771" fmla="*/ 1648664 w 2889213"/>
              <a:gd name="connsiteY18-2772" fmla="*/ 1466917 h 1800456"/>
              <a:gd name="connsiteX19-2773" fmla="*/ 1376671 w 2889213"/>
              <a:gd name="connsiteY19-2774" fmla="*/ 1585086 h 1800456"/>
              <a:gd name="connsiteX20-2775" fmla="*/ 1415819 w 2889213"/>
              <a:gd name="connsiteY20-2776" fmla="*/ 1219713 h 1800456"/>
              <a:gd name="connsiteX21-2777" fmla="*/ 665501 w 2889213"/>
              <a:gd name="connsiteY21-2778" fmla="*/ 1160992 h 1800456"/>
              <a:gd name="connsiteX22-2779" fmla="*/ 0 w 2889213"/>
              <a:gd name="connsiteY22-2780" fmla="*/ 1010928 h 1800456"/>
              <a:gd name="connsiteX23-2781" fmla="*/ 13050 w 2889213"/>
              <a:gd name="connsiteY23-2782" fmla="*/ 169268 h 1800456"/>
              <a:gd name="connsiteX24-2783" fmla="*/ 1348782 w 2889213"/>
              <a:gd name="connsiteY24-2784" fmla="*/ 0 h 1800456"/>
              <a:gd name="connsiteX0-2785" fmla="*/ 2150164 w 2889213"/>
              <a:gd name="connsiteY0-2786" fmla="*/ 113773 h 1811599"/>
              <a:gd name="connsiteX1-2787" fmla="*/ 2655476 w 2889213"/>
              <a:gd name="connsiteY1-2788" fmla="*/ 469395 h 1811599"/>
              <a:gd name="connsiteX2-2789" fmla="*/ 2828170 w 2889213"/>
              <a:gd name="connsiteY2-2790" fmla="*/ 895281 h 1811599"/>
              <a:gd name="connsiteX3-2791" fmla="*/ 2883834 w 2889213"/>
              <a:gd name="connsiteY3-2792" fmla="*/ 1193615 h 1811599"/>
              <a:gd name="connsiteX4-2793" fmla="*/ 2840612 w 2889213"/>
              <a:gd name="connsiteY4-2794" fmla="*/ 1449135 h 1811599"/>
              <a:gd name="connsiteX5-2795" fmla="*/ 2632493 w 2889213"/>
              <a:gd name="connsiteY5-2796" fmla="*/ 1060062 h 1811599"/>
              <a:gd name="connsiteX6-2797" fmla="*/ 2150164 w 2889213"/>
              <a:gd name="connsiteY6-2798" fmla="*/ 113773 h 1811599"/>
              <a:gd name="connsiteX7-2799" fmla="*/ 1348782 w 2889213"/>
              <a:gd name="connsiteY7-2800" fmla="*/ 0 h 1811599"/>
              <a:gd name="connsiteX8-2801" fmla="*/ 1714668 w 2889213"/>
              <a:gd name="connsiteY8-2802" fmla="*/ 204372 h 1811599"/>
              <a:gd name="connsiteX9-2803" fmla="*/ 1866896 w 2889213"/>
              <a:gd name="connsiteY9-2804" fmla="*/ 462766 h 1811599"/>
              <a:gd name="connsiteX10-2805" fmla="*/ 1973469 w 2889213"/>
              <a:gd name="connsiteY10-2806" fmla="*/ 669299 h 1811599"/>
              <a:gd name="connsiteX11-2807" fmla="*/ 1866010 w 2889213"/>
              <a:gd name="connsiteY11-2808" fmla="*/ 762998 h 1811599"/>
              <a:gd name="connsiteX12-2809" fmla="*/ 2733769 w 2889213"/>
              <a:gd name="connsiteY12-2810" fmla="*/ 1271909 h 1811599"/>
              <a:gd name="connsiteX13-2811" fmla="*/ 2694623 w 2889213"/>
              <a:gd name="connsiteY13-2812" fmla="*/ 1524483 h 1811599"/>
              <a:gd name="connsiteX14-2813" fmla="*/ 2385869 w 2889213"/>
              <a:gd name="connsiteY14-2814" fmla="*/ 1470403 h 1811599"/>
              <a:gd name="connsiteX15-2815" fmla="*/ 2214278 w 2889213"/>
              <a:gd name="connsiteY15-2816" fmla="*/ 1811553 h 1811599"/>
              <a:gd name="connsiteX16-2817" fmla="*/ 2074819 w 2889213"/>
              <a:gd name="connsiteY16-2818" fmla="*/ 1450562 h 1811599"/>
              <a:gd name="connsiteX17-2819" fmla="*/ 1739085 w 2889213"/>
              <a:gd name="connsiteY17-2820" fmla="*/ 1756177 h 1811599"/>
              <a:gd name="connsiteX18-2821" fmla="*/ 1648664 w 2889213"/>
              <a:gd name="connsiteY18-2822" fmla="*/ 1466917 h 1811599"/>
              <a:gd name="connsiteX19-2823" fmla="*/ 1376671 w 2889213"/>
              <a:gd name="connsiteY19-2824" fmla="*/ 1585086 h 1811599"/>
              <a:gd name="connsiteX20-2825" fmla="*/ 1415819 w 2889213"/>
              <a:gd name="connsiteY20-2826" fmla="*/ 1219713 h 1811599"/>
              <a:gd name="connsiteX21-2827" fmla="*/ 665501 w 2889213"/>
              <a:gd name="connsiteY21-2828" fmla="*/ 1160992 h 1811599"/>
              <a:gd name="connsiteX22-2829" fmla="*/ 0 w 2889213"/>
              <a:gd name="connsiteY22-2830" fmla="*/ 1010928 h 1811599"/>
              <a:gd name="connsiteX23-2831" fmla="*/ 13050 w 2889213"/>
              <a:gd name="connsiteY23-2832" fmla="*/ 169268 h 1811599"/>
              <a:gd name="connsiteX24-2833" fmla="*/ 1348782 w 2889213"/>
              <a:gd name="connsiteY24-2834" fmla="*/ 0 h 1811599"/>
              <a:gd name="connsiteX0-2835" fmla="*/ 2150164 w 2889213"/>
              <a:gd name="connsiteY0-2836" fmla="*/ 113773 h 1811553"/>
              <a:gd name="connsiteX1-2837" fmla="*/ 2655476 w 2889213"/>
              <a:gd name="connsiteY1-2838" fmla="*/ 469395 h 1811553"/>
              <a:gd name="connsiteX2-2839" fmla="*/ 2828170 w 2889213"/>
              <a:gd name="connsiteY2-2840" fmla="*/ 895281 h 1811553"/>
              <a:gd name="connsiteX3-2841" fmla="*/ 2883834 w 2889213"/>
              <a:gd name="connsiteY3-2842" fmla="*/ 1193615 h 1811553"/>
              <a:gd name="connsiteX4-2843" fmla="*/ 2840612 w 2889213"/>
              <a:gd name="connsiteY4-2844" fmla="*/ 1449135 h 1811553"/>
              <a:gd name="connsiteX5-2845" fmla="*/ 2632493 w 2889213"/>
              <a:gd name="connsiteY5-2846" fmla="*/ 1060062 h 1811553"/>
              <a:gd name="connsiteX6-2847" fmla="*/ 2150164 w 2889213"/>
              <a:gd name="connsiteY6-2848" fmla="*/ 113773 h 1811553"/>
              <a:gd name="connsiteX7-2849" fmla="*/ 1348782 w 2889213"/>
              <a:gd name="connsiteY7-2850" fmla="*/ 0 h 1811553"/>
              <a:gd name="connsiteX8-2851" fmla="*/ 1714668 w 2889213"/>
              <a:gd name="connsiteY8-2852" fmla="*/ 204372 h 1811553"/>
              <a:gd name="connsiteX9-2853" fmla="*/ 1866896 w 2889213"/>
              <a:gd name="connsiteY9-2854" fmla="*/ 462766 h 1811553"/>
              <a:gd name="connsiteX10-2855" fmla="*/ 1973469 w 2889213"/>
              <a:gd name="connsiteY10-2856" fmla="*/ 669299 h 1811553"/>
              <a:gd name="connsiteX11-2857" fmla="*/ 1866010 w 2889213"/>
              <a:gd name="connsiteY11-2858" fmla="*/ 762998 h 1811553"/>
              <a:gd name="connsiteX12-2859" fmla="*/ 2733769 w 2889213"/>
              <a:gd name="connsiteY12-2860" fmla="*/ 1271909 h 1811553"/>
              <a:gd name="connsiteX13-2861" fmla="*/ 2694623 w 2889213"/>
              <a:gd name="connsiteY13-2862" fmla="*/ 1524483 h 1811553"/>
              <a:gd name="connsiteX14-2863" fmla="*/ 2385869 w 2889213"/>
              <a:gd name="connsiteY14-2864" fmla="*/ 1470403 h 1811553"/>
              <a:gd name="connsiteX15-2865" fmla="*/ 2214278 w 2889213"/>
              <a:gd name="connsiteY15-2866" fmla="*/ 1811553 h 1811553"/>
              <a:gd name="connsiteX16-2867" fmla="*/ 2074819 w 2889213"/>
              <a:gd name="connsiteY16-2868" fmla="*/ 1450562 h 1811553"/>
              <a:gd name="connsiteX17-2869" fmla="*/ 1739085 w 2889213"/>
              <a:gd name="connsiteY17-2870" fmla="*/ 1756177 h 1811553"/>
              <a:gd name="connsiteX18-2871" fmla="*/ 1648664 w 2889213"/>
              <a:gd name="connsiteY18-2872" fmla="*/ 1466917 h 1811553"/>
              <a:gd name="connsiteX19-2873" fmla="*/ 1376671 w 2889213"/>
              <a:gd name="connsiteY19-2874" fmla="*/ 1585086 h 1811553"/>
              <a:gd name="connsiteX20-2875" fmla="*/ 1415819 w 2889213"/>
              <a:gd name="connsiteY20-2876" fmla="*/ 1219713 h 1811553"/>
              <a:gd name="connsiteX21-2877" fmla="*/ 665501 w 2889213"/>
              <a:gd name="connsiteY21-2878" fmla="*/ 1160992 h 1811553"/>
              <a:gd name="connsiteX22-2879" fmla="*/ 0 w 2889213"/>
              <a:gd name="connsiteY22-2880" fmla="*/ 1010928 h 1811553"/>
              <a:gd name="connsiteX23-2881" fmla="*/ 13050 w 2889213"/>
              <a:gd name="connsiteY23-2882" fmla="*/ 169268 h 1811553"/>
              <a:gd name="connsiteX24-2883" fmla="*/ 1348782 w 2889213"/>
              <a:gd name="connsiteY24-2884" fmla="*/ 0 h 1811553"/>
              <a:gd name="connsiteX0-2885" fmla="*/ 2150164 w 2889213"/>
              <a:gd name="connsiteY0-2886" fmla="*/ 113773 h 1811553"/>
              <a:gd name="connsiteX1-2887" fmla="*/ 2655476 w 2889213"/>
              <a:gd name="connsiteY1-2888" fmla="*/ 469395 h 1811553"/>
              <a:gd name="connsiteX2-2889" fmla="*/ 2828170 w 2889213"/>
              <a:gd name="connsiteY2-2890" fmla="*/ 895281 h 1811553"/>
              <a:gd name="connsiteX3-2891" fmla="*/ 2883834 w 2889213"/>
              <a:gd name="connsiteY3-2892" fmla="*/ 1193615 h 1811553"/>
              <a:gd name="connsiteX4-2893" fmla="*/ 2840612 w 2889213"/>
              <a:gd name="connsiteY4-2894" fmla="*/ 1449135 h 1811553"/>
              <a:gd name="connsiteX5-2895" fmla="*/ 2632493 w 2889213"/>
              <a:gd name="connsiteY5-2896" fmla="*/ 1060062 h 1811553"/>
              <a:gd name="connsiteX6-2897" fmla="*/ 2150164 w 2889213"/>
              <a:gd name="connsiteY6-2898" fmla="*/ 113773 h 1811553"/>
              <a:gd name="connsiteX7-2899" fmla="*/ 1348782 w 2889213"/>
              <a:gd name="connsiteY7-2900" fmla="*/ 0 h 1811553"/>
              <a:gd name="connsiteX8-2901" fmla="*/ 1714668 w 2889213"/>
              <a:gd name="connsiteY8-2902" fmla="*/ 204372 h 1811553"/>
              <a:gd name="connsiteX9-2903" fmla="*/ 1866896 w 2889213"/>
              <a:gd name="connsiteY9-2904" fmla="*/ 462766 h 1811553"/>
              <a:gd name="connsiteX10-2905" fmla="*/ 1973469 w 2889213"/>
              <a:gd name="connsiteY10-2906" fmla="*/ 669299 h 1811553"/>
              <a:gd name="connsiteX11-2907" fmla="*/ 1866010 w 2889213"/>
              <a:gd name="connsiteY11-2908" fmla="*/ 762998 h 1811553"/>
              <a:gd name="connsiteX12-2909" fmla="*/ 2733769 w 2889213"/>
              <a:gd name="connsiteY12-2910" fmla="*/ 1271909 h 1811553"/>
              <a:gd name="connsiteX13-2911" fmla="*/ 2694623 w 2889213"/>
              <a:gd name="connsiteY13-2912" fmla="*/ 1524483 h 1811553"/>
              <a:gd name="connsiteX14-2913" fmla="*/ 2385869 w 2889213"/>
              <a:gd name="connsiteY14-2914" fmla="*/ 1470403 h 1811553"/>
              <a:gd name="connsiteX15-2915" fmla="*/ 2214278 w 2889213"/>
              <a:gd name="connsiteY15-2916" fmla="*/ 1811553 h 1811553"/>
              <a:gd name="connsiteX16-2917" fmla="*/ 2074819 w 2889213"/>
              <a:gd name="connsiteY16-2918" fmla="*/ 1450562 h 1811553"/>
              <a:gd name="connsiteX17-2919" fmla="*/ 1739085 w 2889213"/>
              <a:gd name="connsiteY17-2920" fmla="*/ 1756177 h 1811553"/>
              <a:gd name="connsiteX18-2921" fmla="*/ 1648664 w 2889213"/>
              <a:gd name="connsiteY18-2922" fmla="*/ 1466917 h 1811553"/>
              <a:gd name="connsiteX19-2923" fmla="*/ 1376671 w 2889213"/>
              <a:gd name="connsiteY19-2924" fmla="*/ 1585086 h 1811553"/>
              <a:gd name="connsiteX20-2925" fmla="*/ 1415819 w 2889213"/>
              <a:gd name="connsiteY20-2926" fmla="*/ 1219713 h 1811553"/>
              <a:gd name="connsiteX21-2927" fmla="*/ 665501 w 2889213"/>
              <a:gd name="connsiteY21-2928" fmla="*/ 1160992 h 1811553"/>
              <a:gd name="connsiteX22-2929" fmla="*/ 0 w 2889213"/>
              <a:gd name="connsiteY22-2930" fmla="*/ 1010928 h 1811553"/>
              <a:gd name="connsiteX23-2931" fmla="*/ 13050 w 2889213"/>
              <a:gd name="connsiteY23-2932" fmla="*/ 169268 h 1811553"/>
              <a:gd name="connsiteX24-2933" fmla="*/ 1348782 w 2889213"/>
              <a:gd name="connsiteY24-2934" fmla="*/ 0 h 1811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solidFill>
            <a:srgbClr val="F9D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86430" y="955675"/>
            <a:ext cx="570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Hạn chế và khó khăn</a:t>
            </a:r>
          </a:p>
        </p:txBody>
      </p:sp>
      <p:sp>
        <p:nvSpPr>
          <p:cNvPr id="5" name="Oval 4"/>
          <p:cNvSpPr/>
          <p:nvPr/>
        </p:nvSpPr>
        <p:spPr>
          <a:xfrm>
            <a:off x="3339373" y="149538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39373" y="235414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39373" y="319576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4081145" y="1461135"/>
            <a:ext cx="460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xác thực được tài khoản người dùng qua SMS hoặc email.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4081145" y="2257425"/>
            <a:ext cx="4514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tích hợp được chương trình khuyến mãi cũng như nhiều phương thức thanh toán vào hệ thống.</a:t>
            </a:r>
          </a:p>
        </p:txBody>
      </p:sp>
      <p:sp>
        <p:nvSpPr>
          <p:cNvPr id="21" name="TextBox 59"/>
          <p:cNvSpPr txBox="1"/>
          <p:nvPr/>
        </p:nvSpPr>
        <p:spPr>
          <a:xfrm>
            <a:off x="4080510" y="3161030"/>
            <a:ext cx="4427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có công việc và chi phí cụ thể cho từng lĩnh vực.</a:t>
            </a:r>
          </a:p>
        </p:txBody>
      </p:sp>
      <p:sp>
        <p:nvSpPr>
          <p:cNvPr id="23" name="TextBox 61"/>
          <p:cNvSpPr txBox="1"/>
          <p:nvPr/>
        </p:nvSpPr>
        <p:spPr>
          <a:xfrm>
            <a:off x="3305969" y="155258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4" name="TextBox 62"/>
          <p:cNvSpPr txBox="1"/>
          <p:nvPr/>
        </p:nvSpPr>
        <p:spPr>
          <a:xfrm>
            <a:off x="3305969" y="241134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5" name="TextBox 63"/>
          <p:cNvSpPr txBox="1"/>
          <p:nvPr/>
        </p:nvSpPr>
        <p:spPr>
          <a:xfrm>
            <a:off x="3305969" y="325296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7" name="TextBox 65"/>
          <p:cNvSpPr txBox="1"/>
          <p:nvPr/>
        </p:nvSpPr>
        <p:spPr>
          <a:xfrm>
            <a:off x="4017010" y="4003040"/>
            <a:ext cx="4801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tìm kiếm thợ còn mang tính chất khách quan, chưa được nâng cao.</a:t>
            </a:r>
          </a:p>
        </p:txBody>
      </p:sp>
      <p:sp>
        <p:nvSpPr>
          <p:cNvPr id="29" name="Oval 28"/>
          <p:cNvSpPr/>
          <p:nvPr/>
        </p:nvSpPr>
        <p:spPr>
          <a:xfrm>
            <a:off x="3339373" y="404595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68"/>
          <p:cNvSpPr txBox="1"/>
          <p:nvPr/>
        </p:nvSpPr>
        <p:spPr>
          <a:xfrm>
            <a:off x="3305969" y="410315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</a:p>
        </p:txBody>
      </p:sp>
      <p:grpSp>
        <p:nvGrpSpPr>
          <p:cNvPr id="4" name="Group 3"/>
          <p:cNvGrpSpPr/>
          <p:nvPr/>
        </p:nvGrpSpPr>
        <p:grpSpPr>
          <a:xfrm rot="19917947">
            <a:off x="1416048" y="1544681"/>
            <a:ext cx="1665869" cy="3558872"/>
            <a:chOff x="1359132" y="345882"/>
            <a:chExt cx="1966239" cy="4200564"/>
          </a:xfrm>
        </p:grpSpPr>
        <p:grpSp>
          <p:nvGrpSpPr>
            <p:cNvPr id="6" name="Group 5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0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-1" fmla="*/ 0 w 1359043"/>
                  <a:gd name="connsiteY0-2" fmla="*/ 0 h 1820658"/>
                  <a:gd name="connsiteX1-3" fmla="*/ 1359043 w 1359043"/>
                  <a:gd name="connsiteY1-4" fmla="*/ 0 h 1820658"/>
                  <a:gd name="connsiteX2-5" fmla="*/ 1359043 w 1359043"/>
                  <a:gd name="connsiteY2-6" fmla="*/ 212596 h 1820658"/>
                  <a:gd name="connsiteX3-7" fmla="*/ 720119 w 1359043"/>
                  <a:gd name="connsiteY3-8" fmla="*/ 1820658 h 1820658"/>
                  <a:gd name="connsiteX4-9" fmla="*/ 1012 w 1359043"/>
                  <a:gd name="connsiteY4-10" fmla="*/ 289727 h 1820658"/>
                  <a:gd name="connsiteX5-11" fmla="*/ 0 w 1359043"/>
                  <a:gd name="connsiteY5-12" fmla="*/ 289727 h 1820658"/>
                  <a:gd name="connsiteX6-13" fmla="*/ 0 w 1359043"/>
                  <a:gd name="connsiteY6-14" fmla="*/ 288030 h 1820658"/>
                  <a:gd name="connsiteX7-15" fmla="*/ 0 w 1359043"/>
                  <a:gd name="connsiteY7-16" fmla="*/ 0 h 18206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-1" fmla="*/ 0 w 1331023"/>
                  <a:gd name="connsiteY0-2" fmla="*/ 0 h 1763232"/>
                  <a:gd name="connsiteX1-3" fmla="*/ 897414 w 1331023"/>
                  <a:gd name="connsiteY1-4" fmla="*/ 0 h 1763232"/>
                  <a:gd name="connsiteX2-5" fmla="*/ 901843 w 1331023"/>
                  <a:gd name="connsiteY2-6" fmla="*/ 212596 h 1763232"/>
                  <a:gd name="connsiteX3-7" fmla="*/ 1331023 w 1331023"/>
                  <a:gd name="connsiteY3-8" fmla="*/ 1763232 h 1763232"/>
                  <a:gd name="connsiteX4-9" fmla="*/ 1012 w 1331023"/>
                  <a:gd name="connsiteY4-10" fmla="*/ 289727 h 1763232"/>
                  <a:gd name="connsiteX5-11" fmla="*/ 0 w 1331023"/>
                  <a:gd name="connsiteY5-12" fmla="*/ 289727 h 1763232"/>
                  <a:gd name="connsiteX6-13" fmla="*/ 0 w 1331023"/>
                  <a:gd name="connsiteY6-14" fmla="*/ 288030 h 1763232"/>
                  <a:gd name="connsiteX7-15" fmla="*/ 0 w 1331023"/>
                  <a:gd name="connsiteY7-16" fmla="*/ 0 h 176323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34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rapezoid 3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Freeform 44"/>
          <p:cNvSpPr/>
          <p:nvPr/>
        </p:nvSpPr>
        <p:spPr>
          <a:xfrm>
            <a:off x="-40626" y="280445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-1" fmla="*/ 2514265 w 2896332"/>
              <a:gd name="connsiteY0-2" fmla="*/ 466772 h 1875813"/>
              <a:gd name="connsiteX1-3" fmla="*/ 2655476 w 2896332"/>
              <a:gd name="connsiteY1-4" fmla="*/ 584615 h 1875813"/>
              <a:gd name="connsiteX2-5" fmla="*/ 2828170 w 2896332"/>
              <a:gd name="connsiteY2-6" fmla="*/ 1010501 h 1875813"/>
              <a:gd name="connsiteX3-7" fmla="*/ 2883834 w 2896332"/>
              <a:gd name="connsiteY3-8" fmla="*/ 1308835 h 1875813"/>
              <a:gd name="connsiteX4-9" fmla="*/ 2799743 w 2896332"/>
              <a:gd name="connsiteY4-10" fmla="*/ 1672098 h 1875813"/>
              <a:gd name="connsiteX5-11" fmla="*/ 2521033 w 2896332"/>
              <a:gd name="connsiteY5-12" fmla="*/ 1160421 h 1875813"/>
              <a:gd name="connsiteX6-13" fmla="*/ 2514265 w 2896332"/>
              <a:gd name="connsiteY6-14" fmla="*/ 466772 h 1875813"/>
              <a:gd name="connsiteX7-15" fmla="*/ 1898646 w 2896332"/>
              <a:gd name="connsiteY7-16" fmla="*/ 46 h 1875813"/>
              <a:gd name="connsiteX8-17" fmla="*/ 1969811 w 2896332"/>
              <a:gd name="connsiteY8-18" fmla="*/ 83938 h 1875813"/>
              <a:gd name="connsiteX9-19" fmla="*/ 1970003 w 2896332"/>
              <a:gd name="connsiteY9-20" fmla="*/ 120627 h 1875813"/>
              <a:gd name="connsiteX10-21" fmla="*/ 1962950 w 2896332"/>
              <a:gd name="connsiteY10-22" fmla="*/ 120627 h 1875813"/>
              <a:gd name="connsiteX11-23" fmla="*/ 1906617 w 2896332"/>
              <a:gd name="connsiteY11-24" fmla="*/ 176960 h 1875813"/>
              <a:gd name="connsiteX12-25" fmla="*/ 1962950 w 2896332"/>
              <a:gd name="connsiteY12-26" fmla="*/ 233293 h 1875813"/>
              <a:gd name="connsiteX13-27" fmla="*/ 1970591 w 2896332"/>
              <a:gd name="connsiteY13-28" fmla="*/ 233293 h 1875813"/>
              <a:gd name="connsiteX14-29" fmla="*/ 1973469 w 2896332"/>
              <a:gd name="connsiteY14-30" fmla="*/ 784519 h 1875813"/>
              <a:gd name="connsiteX15-31" fmla="*/ 1866010 w 2896332"/>
              <a:gd name="connsiteY15-32" fmla="*/ 878218 h 1875813"/>
              <a:gd name="connsiteX16-33" fmla="*/ 2733769 w 2896332"/>
              <a:gd name="connsiteY16-34" fmla="*/ 1387129 h 1875813"/>
              <a:gd name="connsiteX17-35" fmla="*/ 2694623 w 2896332"/>
              <a:gd name="connsiteY17-36" fmla="*/ 1674208 h 1875813"/>
              <a:gd name="connsiteX18-37" fmla="*/ 2394496 w 2896332"/>
              <a:gd name="connsiteY18-38" fmla="*/ 1654634 h 1875813"/>
              <a:gd name="connsiteX19-39" fmla="*/ 2069239 w 2896332"/>
              <a:gd name="connsiteY19-40" fmla="*/ 1875813 h 1875813"/>
              <a:gd name="connsiteX20-41" fmla="*/ 2023060 w 2896332"/>
              <a:gd name="connsiteY20-42" fmla="*/ 1634793 h 1875813"/>
              <a:gd name="connsiteX21-43" fmla="*/ 1739085 w 2896332"/>
              <a:gd name="connsiteY21-44" fmla="*/ 1871397 h 1875813"/>
              <a:gd name="connsiteX22-45" fmla="*/ 1648664 w 2896332"/>
              <a:gd name="connsiteY22-46" fmla="*/ 1582137 h 1875813"/>
              <a:gd name="connsiteX23-47" fmla="*/ 1376671 w 2896332"/>
              <a:gd name="connsiteY23-48" fmla="*/ 1700306 h 1875813"/>
              <a:gd name="connsiteX24-49" fmla="*/ 1415819 w 2896332"/>
              <a:gd name="connsiteY24-50" fmla="*/ 1334933 h 1875813"/>
              <a:gd name="connsiteX25-51" fmla="*/ 665501 w 2896332"/>
              <a:gd name="connsiteY25-52" fmla="*/ 1276212 h 1875813"/>
              <a:gd name="connsiteX26-53" fmla="*/ 0 w 2896332"/>
              <a:gd name="connsiteY26-54" fmla="*/ 1126148 h 1875813"/>
              <a:gd name="connsiteX27-55" fmla="*/ 13050 w 2896332"/>
              <a:gd name="connsiteY27-56" fmla="*/ 284488 h 1875813"/>
              <a:gd name="connsiteX28-57" fmla="*/ 1898646 w 2896332"/>
              <a:gd name="connsiteY28-58" fmla="*/ 46 h 1875813"/>
              <a:gd name="connsiteX0-59" fmla="*/ 2514265 w 2896332"/>
              <a:gd name="connsiteY0-60" fmla="*/ 466772 h 1871397"/>
              <a:gd name="connsiteX1-61" fmla="*/ 2655476 w 2896332"/>
              <a:gd name="connsiteY1-62" fmla="*/ 584615 h 1871397"/>
              <a:gd name="connsiteX2-63" fmla="*/ 2828170 w 2896332"/>
              <a:gd name="connsiteY2-64" fmla="*/ 1010501 h 1871397"/>
              <a:gd name="connsiteX3-65" fmla="*/ 2883834 w 2896332"/>
              <a:gd name="connsiteY3-66" fmla="*/ 1308835 h 1871397"/>
              <a:gd name="connsiteX4-67" fmla="*/ 2799743 w 2896332"/>
              <a:gd name="connsiteY4-68" fmla="*/ 1672098 h 1871397"/>
              <a:gd name="connsiteX5-69" fmla="*/ 2521033 w 2896332"/>
              <a:gd name="connsiteY5-70" fmla="*/ 1160421 h 1871397"/>
              <a:gd name="connsiteX6-71" fmla="*/ 2514265 w 2896332"/>
              <a:gd name="connsiteY6-72" fmla="*/ 466772 h 1871397"/>
              <a:gd name="connsiteX7-73" fmla="*/ 1898646 w 2896332"/>
              <a:gd name="connsiteY7-74" fmla="*/ 46 h 1871397"/>
              <a:gd name="connsiteX8-75" fmla="*/ 1969811 w 2896332"/>
              <a:gd name="connsiteY8-76" fmla="*/ 83938 h 1871397"/>
              <a:gd name="connsiteX9-77" fmla="*/ 1970003 w 2896332"/>
              <a:gd name="connsiteY9-78" fmla="*/ 120627 h 1871397"/>
              <a:gd name="connsiteX10-79" fmla="*/ 1962950 w 2896332"/>
              <a:gd name="connsiteY10-80" fmla="*/ 120627 h 1871397"/>
              <a:gd name="connsiteX11-81" fmla="*/ 1906617 w 2896332"/>
              <a:gd name="connsiteY11-82" fmla="*/ 176960 h 1871397"/>
              <a:gd name="connsiteX12-83" fmla="*/ 1962950 w 2896332"/>
              <a:gd name="connsiteY12-84" fmla="*/ 233293 h 1871397"/>
              <a:gd name="connsiteX13-85" fmla="*/ 1970591 w 2896332"/>
              <a:gd name="connsiteY13-86" fmla="*/ 233293 h 1871397"/>
              <a:gd name="connsiteX14-87" fmla="*/ 1973469 w 2896332"/>
              <a:gd name="connsiteY14-88" fmla="*/ 784519 h 1871397"/>
              <a:gd name="connsiteX15-89" fmla="*/ 1866010 w 2896332"/>
              <a:gd name="connsiteY15-90" fmla="*/ 878218 h 1871397"/>
              <a:gd name="connsiteX16-91" fmla="*/ 2733769 w 2896332"/>
              <a:gd name="connsiteY16-92" fmla="*/ 1387129 h 1871397"/>
              <a:gd name="connsiteX17-93" fmla="*/ 2694623 w 2896332"/>
              <a:gd name="connsiteY17-94" fmla="*/ 1674208 h 1871397"/>
              <a:gd name="connsiteX18-95" fmla="*/ 2394496 w 2896332"/>
              <a:gd name="connsiteY18-96" fmla="*/ 1654634 h 1871397"/>
              <a:gd name="connsiteX19-97" fmla="*/ 2023060 w 2896332"/>
              <a:gd name="connsiteY19-98" fmla="*/ 1634793 h 1871397"/>
              <a:gd name="connsiteX20-99" fmla="*/ 1739085 w 2896332"/>
              <a:gd name="connsiteY20-100" fmla="*/ 1871397 h 1871397"/>
              <a:gd name="connsiteX21-101" fmla="*/ 1648664 w 2896332"/>
              <a:gd name="connsiteY21-102" fmla="*/ 1582137 h 1871397"/>
              <a:gd name="connsiteX22-103" fmla="*/ 1376671 w 2896332"/>
              <a:gd name="connsiteY22-104" fmla="*/ 1700306 h 1871397"/>
              <a:gd name="connsiteX23-105" fmla="*/ 1415819 w 2896332"/>
              <a:gd name="connsiteY23-106" fmla="*/ 1334933 h 1871397"/>
              <a:gd name="connsiteX24-107" fmla="*/ 665501 w 2896332"/>
              <a:gd name="connsiteY24-108" fmla="*/ 1276212 h 1871397"/>
              <a:gd name="connsiteX25-109" fmla="*/ 0 w 2896332"/>
              <a:gd name="connsiteY25-110" fmla="*/ 1126148 h 1871397"/>
              <a:gd name="connsiteX26-111" fmla="*/ 13050 w 2896332"/>
              <a:gd name="connsiteY26-112" fmla="*/ 284488 h 1871397"/>
              <a:gd name="connsiteX27-113" fmla="*/ 1898646 w 2896332"/>
              <a:gd name="connsiteY27-114" fmla="*/ 46 h 1871397"/>
              <a:gd name="connsiteX0-115" fmla="*/ 2514265 w 2896332"/>
              <a:gd name="connsiteY0-116" fmla="*/ 466772 h 1871397"/>
              <a:gd name="connsiteX1-117" fmla="*/ 2655476 w 2896332"/>
              <a:gd name="connsiteY1-118" fmla="*/ 584615 h 1871397"/>
              <a:gd name="connsiteX2-119" fmla="*/ 2828170 w 2896332"/>
              <a:gd name="connsiteY2-120" fmla="*/ 1010501 h 1871397"/>
              <a:gd name="connsiteX3-121" fmla="*/ 2883834 w 2896332"/>
              <a:gd name="connsiteY3-122" fmla="*/ 1308835 h 1871397"/>
              <a:gd name="connsiteX4-123" fmla="*/ 2799743 w 2896332"/>
              <a:gd name="connsiteY4-124" fmla="*/ 1672098 h 1871397"/>
              <a:gd name="connsiteX5-125" fmla="*/ 2521033 w 2896332"/>
              <a:gd name="connsiteY5-126" fmla="*/ 1160421 h 1871397"/>
              <a:gd name="connsiteX6-127" fmla="*/ 2514265 w 2896332"/>
              <a:gd name="connsiteY6-128" fmla="*/ 466772 h 1871397"/>
              <a:gd name="connsiteX7-129" fmla="*/ 1898646 w 2896332"/>
              <a:gd name="connsiteY7-130" fmla="*/ 46 h 1871397"/>
              <a:gd name="connsiteX8-131" fmla="*/ 1969811 w 2896332"/>
              <a:gd name="connsiteY8-132" fmla="*/ 83938 h 1871397"/>
              <a:gd name="connsiteX9-133" fmla="*/ 1970003 w 2896332"/>
              <a:gd name="connsiteY9-134" fmla="*/ 120627 h 1871397"/>
              <a:gd name="connsiteX10-135" fmla="*/ 1962950 w 2896332"/>
              <a:gd name="connsiteY10-136" fmla="*/ 120627 h 1871397"/>
              <a:gd name="connsiteX11-137" fmla="*/ 1906617 w 2896332"/>
              <a:gd name="connsiteY11-138" fmla="*/ 176960 h 1871397"/>
              <a:gd name="connsiteX12-139" fmla="*/ 1962950 w 2896332"/>
              <a:gd name="connsiteY12-140" fmla="*/ 233293 h 1871397"/>
              <a:gd name="connsiteX13-141" fmla="*/ 1962971 w 2896332"/>
              <a:gd name="connsiteY13-142" fmla="*/ 267583 h 1871397"/>
              <a:gd name="connsiteX14-143" fmla="*/ 1973469 w 2896332"/>
              <a:gd name="connsiteY14-144" fmla="*/ 784519 h 1871397"/>
              <a:gd name="connsiteX15-145" fmla="*/ 1866010 w 2896332"/>
              <a:gd name="connsiteY15-146" fmla="*/ 878218 h 1871397"/>
              <a:gd name="connsiteX16-147" fmla="*/ 2733769 w 2896332"/>
              <a:gd name="connsiteY16-148" fmla="*/ 1387129 h 1871397"/>
              <a:gd name="connsiteX17-149" fmla="*/ 2694623 w 2896332"/>
              <a:gd name="connsiteY17-150" fmla="*/ 1674208 h 1871397"/>
              <a:gd name="connsiteX18-151" fmla="*/ 2394496 w 2896332"/>
              <a:gd name="connsiteY18-152" fmla="*/ 1654634 h 1871397"/>
              <a:gd name="connsiteX19-153" fmla="*/ 2023060 w 2896332"/>
              <a:gd name="connsiteY19-154" fmla="*/ 1634793 h 1871397"/>
              <a:gd name="connsiteX20-155" fmla="*/ 1739085 w 2896332"/>
              <a:gd name="connsiteY20-156" fmla="*/ 1871397 h 1871397"/>
              <a:gd name="connsiteX21-157" fmla="*/ 1648664 w 2896332"/>
              <a:gd name="connsiteY21-158" fmla="*/ 1582137 h 1871397"/>
              <a:gd name="connsiteX22-159" fmla="*/ 1376671 w 2896332"/>
              <a:gd name="connsiteY22-160" fmla="*/ 1700306 h 1871397"/>
              <a:gd name="connsiteX23-161" fmla="*/ 1415819 w 2896332"/>
              <a:gd name="connsiteY23-162" fmla="*/ 1334933 h 1871397"/>
              <a:gd name="connsiteX24-163" fmla="*/ 665501 w 2896332"/>
              <a:gd name="connsiteY24-164" fmla="*/ 1276212 h 1871397"/>
              <a:gd name="connsiteX25-165" fmla="*/ 0 w 2896332"/>
              <a:gd name="connsiteY25-166" fmla="*/ 1126148 h 1871397"/>
              <a:gd name="connsiteX26-167" fmla="*/ 13050 w 2896332"/>
              <a:gd name="connsiteY26-168" fmla="*/ 284488 h 1871397"/>
              <a:gd name="connsiteX27-169" fmla="*/ 1898646 w 2896332"/>
              <a:gd name="connsiteY27-170" fmla="*/ 46 h 1871397"/>
              <a:gd name="connsiteX0-171" fmla="*/ 2514265 w 2896332"/>
              <a:gd name="connsiteY0-172" fmla="*/ 466772 h 1871397"/>
              <a:gd name="connsiteX1-173" fmla="*/ 2655476 w 2896332"/>
              <a:gd name="connsiteY1-174" fmla="*/ 584615 h 1871397"/>
              <a:gd name="connsiteX2-175" fmla="*/ 2828170 w 2896332"/>
              <a:gd name="connsiteY2-176" fmla="*/ 1010501 h 1871397"/>
              <a:gd name="connsiteX3-177" fmla="*/ 2883834 w 2896332"/>
              <a:gd name="connsiteY3-178" fmla="*/ 1308835 h 1871397"/>
              <a:gd name="connsiteX4-179" fmla="*/ 2799743 w 2896332"/>
              <a:gd name="connsiteY4-180" fmla="*/ 1672098 h 1871397"/>
              <a:gd name="connsiteX5-181" fmla="*/ 2521033 w 2896332"/>
              <a:gd name="connsiteY5-182" fmla="*/ 1160421 h 1871397"/>
              <a:gd name="connsiteX6-183" fmla="*/ 2514265 w 2896332"/>
              <a:gd name="connsiteY6-184" fmla="*/ 466772 h 1871397"/>
              <a:gd name="connsiteX7-185" fmla="*/ 1898646 w 2896332"/>
              <a:gd name="connsiteY7-186" fmla="*/ 46 h 1871397"/>
              <a:gd name="connsiteX8-187" fmla="*/ 1969811 w 2896332"/>
              <a:gd name="connsiteY8-188" fmla="*/ 83938 h 1871397"/>
              <a:gd name="connsiteX9-189" fmla="*/ 1970003 w 2896332"/>
              <a:gd name="connsiteY9-190" fmla="*/ 120627 h 1871397"/>
              <a:gd name="connsiteX10-191" fmla="*/ 1962950 w 2896332"/>
              <a:gd name="connsiteY10-192" fmla="*/ 120627 h 1871397"/>
              <a:gd name="connsiteX11-193" fmla="*/ 1906617 w 2896332"/>
              <a:gd name="connsiteY11-194" fmla="*/ 176960 h 1871397"/>
              <a:gd name="connsiteX12-195" fmla="*/ 1962971 w 2896332"/>
              <a:gd name="connsiteY12-196" fmla="*/ 267583 h 1871397"/>
              <a:gd name="connsiteX13-197" fmla="*/ 1973469 w 2896332"/>
              <a:gd name="connsiteY13-198" fmla="*/ 784519 h 1871397"/>
              <a:gd name="connsiteX14-199" fmla="*/ 1866010 w 2896332"/>
              <a:gd name="connsiteY14-200" fmla="*/ 878218 h 1871397"/>
              <a:gd name="connsiteX15-201" fmla="*/ 2733769 w 2896332"/>
              <a:gd name="connsiteY15-202" fmla="*/ 1387129 h 1871397"/>
              <a:gd name="connsiteX16-203" fmla="*/ 2694623 w 2896332"/>
              <a:gd name="connsiteY16-204" fmla="*/ 1674208 h 1871397"/>
              <a:gd name="connsiteX17-205" fmla="*/ 2394496 w 2896332"/>
              <a:gd name="connsiteY17-206" fmla="*/ 1654634 h 1871397"/>
              <a:gd name="connsiteX18-207" fmla="*/ 2023060 w 2896332"/>
              <a:gd name="connsiteY18-208" fmla="*/ 1634793 h 1871397"/>
              <a:gd name="connsiteX19-209" fmla="*/ 1739085 w 2896332"/>
              <a:gd name="connsiteY19-210" fmla="*/ 1871397 h 1871397"/>
              <a:gd name="connsiteX20-211" fmla="*/ 1648664 w 2896332"/>
              <a:gd name="connsiteY20-212" fmla="*/ 1582137 h 1871397"/>
              <a:gd name="connsiteX21-213" fmla="*/ 1376671 w 2896332"/>
              <a:gd name="connsiteY21-214" fmla="*/ 1700306 h 1871397"/>
              <a:gd name="connsiteX22-215" fmla="*/ 1415819 w 2896332"/>
              <a:gd name="connsiteY22-216" fmla="*/ 1334933 h 1871397"/>
              <a:gd name="connsiteX23-217" fmla="*/ 665501 w 2896332"/>
              <a:gd name="connsiteY23-218" fmla="*/ 1276212 h 1871397"/>
              <a:gd name="connsiteX24-219" fmla="*/ 0 w 2896332"/>
              <a:gd name="connsiteY24-220" fmla="*/ 1126148 h 1871397"/>
              <a:gd name="connsiteX25-221" fmla="*/ 13050 w 2896332"/>
              <a:gd name="connsiteY25-222" fmla="*/ 284488 h 1871397"/>
              <a:gd name="connsiteX26-223" fmla="*/ 1898646 w 2896332"/>
              <a:gd name="connsiteY26-224" fmla="*/ 46 h 1871397"/>
              <a:gd name="connsiteX0-225" fmla="*/ 2514265 w 2896332"/>
              <a:gd name="connsiteY0-226" fmla="*/ 466772 h 1871397"/>
              <a:gd name="connsiteX1-227" fmla="*/ 2655476 w 2896332"/>
              <a:gd name="connsiteY1-228" fmla="*/ 584615 h 1871397"/>
              <a:gd name="connsiteX2-229" fmla="*/ 2828170 w 2896332"/>
              <a:gd name="connsiteY2-230" fmla="*/ 1010501 h 1871397"/>
              <a:gd name="connsiteX3-231" fmla="*/ 2883834 w 2896332"/>
              <a:gd name="connsiteY3-232" fmla="*/ 1308835 h 1871397"/>
              <a:gd name="connsiteX4-233" fmla="*/ 2799743 w 2896332"/>
              <a:gd name="connsiteY4-234" fmla="*/ 1672098 h 1871397"/>
              <a:gd name="connsiteX5-235" fmla="*/ 2521033 w 2896332"/>
              <a:gd name="connsiteY5-236" fmla="*/ 1160421 h 1871397"/>
              <a:gd name="connsiteX6-237" fmla="*/ 2514265 w 2896332"/>
              <a:gd name="connsiteY6-238" fmla="*/ 466772 h 1871397"/>
              <a:gd name="connsiteX7-239" fmla="*/ 1898646 w 2896332"/>
              <a:gd name="connsiteY7-240" fmla="*/ 46 h 1871397"/>
              <a:gd name="connsiteX8-241" fmla="*/ 1969811 w 2896332"/>
              <a:gd name="connsiteY8-242" fmla="*/ 83938 h 1871397"/>
              <a:gd name="connsiteX9-243" fmla="*/ 1970003 w 2896332"/>
              <a:gd name="connsiteY9-244" fmla="*/ 120627 h 1871397"/>
              <a:gd name="connsiteX10-245" fmla="*/ 1962950 w 2896332"/>
              <a:gd name="connsiteY10-246" fmla="*/ 120627 h 1871397"/>
              <a:gd name="connsiteX11-247" fmla="*/ 1906617 w 2896332"/>
              <a:gd name="connsiteY11-248" fmla="*/ 176960 h 1871397"/>
              <a:gd name="connsiteX12-249" fmla="*/ 1962971 w 2896332"/>
              <a:gd name="connsiteY12-250" fmla="*/ 267583 h 1871397"/>
              <a:gd name="connsiteX13-251" fmla="*/ 1973469 w 2896332"/>
              <a:gd name="connsiteY13-252" fmla="*/ 784519 h 1871397"/>
              <a:gd name="connsiteX14-253" fmla="*/ 1866010 w 2896332"/>
              <a:gd name="connsiteY14-254" fmla="*/ 878218 h 1871397"/>
              <a:gd name="connsiteX15-255" fmla="*/ 2733769 w 2896332"/>
              <a:gd name="connsiteY15-256" fmla="*/ 1387129 h 1871397"/>
              <a:gd name="connsiteX16-257" fmla="*/ 2694623 w 2896332"/>
              <a:gd name="connsiteY16-258" fmla="*/ 1674208 h 1871397"/>
              <a:gd name="connsiteX17-259" fmla="*/ 2394496 w 2896332"/>
              <a:gd name="connsiteY17-260" fmla="*/ 1654634 h 1871397"/>
              <a:gd name="connsiteX18-261" fmla="*/ 2023060 w 2896332"/>
              <a:gd name="connsiteY18-262" fmla="*/ 1634793 h 1871397"/>
              <a:gd name="connsiteX19-263" fmla="*/ 1739085 w 2896332"/>
              <a:gd name="connsiteY19-264" fmla="*/ 1871397 h 1871397"/>
              <a:gd name="connsiteX20-265" fmla="*/ 1648664 w 2896332"/>
              <a:gd name="connsiteY20-266" fmla="*/ 1582137 h 1871397"/>
              <a:gd name="connsiteX21-267" fmla="*/ 1376671 w 2896332"/>
              <a:gd name="connsiteY21-268" fmla="*/ 1700306 h 1871397"/>
              <a:gd name="connsiteX22-269" fmla="*/ 1415819 w 2896332"/>
              <a:gd name="connsiteY22-270" fmla="*/ 1334933 h 1871397"/>
              <a:gd name="connsiteX23-271" fmla="*/ 665501 w 2896332"/>
              <a:gd name="connsiteY23-272" fmla="*/ 1276212 h 1871397"/>
              <a:gd name="connsiteX24-273" fmla="*/ 0 w 2896332"/>
              <a:gd name="connsiteY24-274" fmla="*/ 1126148 h 1871397"/>
              <a:gd name="connsiteX25-275" fmla="*/ 13050 w 2896332"/>
              <a:gd name="connsiteY25-276" fmla="*/ 284488 h 1871397"/>
              <a:gd name="connsiteX26-277" fmla="*/ 1898646 w 2896332"/>
              <a:gd name="connsiteY26-278" fmla="*/ 46 h 1871397"/>
              <a:gd name="connsiteX0-279" fmla="*/ 2514265 w 2896332"/>
              <a:gd name="connsiteY0-280" fmla="*/ 466772 h 1871397"/>
              <a:gd name="connsiteX1-281" fmla="*/ 2655476 w 2896332"/>
              <a:gd name="connsiteY1-282" fmla="*/ 584615 h 1871397"/>
              <a:gd name="connsiteX2-283" fmla="*/ 2828170 w 2896332"/>
              <a:gd name="connsiteY2-284" fmla="*/ 1010501 h 1871397"/>
              <a:gd name="connsiteX3-285" fmla="*/ 2883834 w 2896332"/>
              <a:gd name="connsiteY3-286" fmla="*/ 1308835 h 1871397"/>
              <a:gd name="connsiteX4-287" fmla="*/ 2799743 w 2896332"/>
              <a:gd name="connsiteY4-288" fmla="*/ 1672098 h 1871397"/>
              <a:gd name="connsiteX5-289" fmla="*/ 2521033 w 2896332"/>
              <a:gd name="connsiteY5-290" fmla="*/ 1160421 h 1871397"/>
              <a:gd name="connsiteX6-291" fmla="*/ 2514265 w 2896332"/>
              <a:gd name="connsiteY6-292" fmla="*/ 466772 h 1871397"/>
              <a:gd name="connsiteX7-293" fmla="*/ 1898646 w 2896332"/>
              <a:gd name="connsiteY7-294" fmla="*/ 46 h 1871397"/>
              <a:gd name="connsiteX8-295" fmla="*/ 1969811 w 2896332"/>
              <a:gd name="connsiteY8-296" fmla="*/ 83938 h 1871397"/>
              <a:gd name="connsiteX9-297" fmla="*/ 1970003 w 2896332"/>
              <a:gd name="connsiteY9-298" fmla="*/ 120627 h 1871397"/>
              <a:gd name="connsiteX10-299" fmla="*/ 1906617 w 2896332"/>
              <a:gd name="connsiteY10-300" fmla="*/ 176960 h 1871397"/>
              <a:gd name="connsiteX11-301" fmla="*/ 1962971 w 2896332"/>
              <a:gd name="connsiteY11-302" fmla="*/ 267583 h 1871397"/>
              <a:gd name="connsiteX12-303" fmla="*/ 1973469 w 2896332"/>
              <a:gd name="connsiteY12-304" fmla="*/ 784519 h 1871397"/>
              <a:gd name="connsiteX13-305" fmla="*/ 1866010 w 2896332"/>
              <a:gd name="connsiteY13-306" fmla="*/ 878218 h 1871397"/>
              <a:gd name="connsiteX14-307" fmla="*/ 2733769 w 2896332"/>
              <a:gd name="connsiteY14-308" fmla="*/ 1387129 h 1871397"/>
              <a:gd name="connsiteX15-309" fmla="*/ 2694623 w 2896332"/>
              <a:gd name="connsiteY15-310" fmla="*/ 1674208 h 1871397"/>
              <a:gd name="connsiteX16-311" fmla="*/ 2394496 w 2896332"/>
              <a:gd name="connsiteY16-312" fmla="*/ 1654634 h 1871397"/>
              <a:gd name="connsiteX17-313" fmla="*/ 2023060 w 2896332"/>
              <a:gd name="connsiteY17-314" fmla="*/ 1634793 h 1871397"/>
              <a:gd name="connsiteX18-315" fmla="*/ 1739085 w 2896332"/>
              <a:gd name="connsiteY18-316" fmla="*/ 1871397 h 1871397"/>
              <a:gd name="connsiteX19-317" fmla="*/ 1648664 w 2896332"/>
              <a:gd name="connsiteY19-318" fmla="*/ 1582137 h 1871397"/>
              <a:gd name="connsiteX20-319" fmla="*/ 1376671 w 2896332"/>
              <a:gd name="connsiteY20-320" fmla="*/ 1700306 h 1871397"/>
              <a:gd name="connsiteX21-321" fmla="*/ 1415819 w 2896332"/>
              <a:gd name="connsiteY21-322" fmla="*/ 1334933 h 1871397"/>
              <a:gd name="connsiteX22-323" fmla="*/ 665501 w 2896332"/>
              <a:gd name="connsiteY22-324" fmla="*/ 1276212 h 1871397"/>
              <a:gd name="connsiteX23-325" fmla="*/ 0 w 2896332"/>
              <a:gd name="connsiteY23-326" fmla="*/ 1126148 h 1871397"/>
              <a:gd name="connsiteX24-327" fmla="*/ 13050 w 2896332"/>
              <a:gd name="connsiteY24-328" fmla="*/ 284488 h 1871397"/>
              <a:gd name="connsiteX25-329" fmla="*/ 1898646 w 2896332"/>
              <a:gd name="connsiteY25-330" fmla="*/ 46 h 1871397"/>
              <a:gd name="connsiteX0-331" fmla="*/ 2514265 w 2896332"/>
              <a:gd name="connsiteY0-332" fmla="*/ 466772 h 1871397"/>
              <a:gd name="connsiteX1-333" fmla="*/ 2655476 w 2896332"/>
              <a:gd name="connsiteY1-334" fmla="*/ 584615 h 1871397"/>
              <a:gd name="connsiteX2-335" fmla="*/ 2828170 w 2896332"/>
              <a:gd name="connsiteY2-336" fmla="*/ 1010501 h 1871397"/>
              <a:gd name="connsiteX3-337" fmla="*/ 2883834 w 2896332"/>
              <a:gd name="connsiteY3-338" fmla="*/ 1308835 h 1871397"/>
              <a:gd name="connsiteX4-339" fmla="*/ 2799743 w 2896332"/>
              <a:gd name="connsiteY4-340" fmla="*/ 1672098 h 1871397"/>
              <a:gd name="connsiteX5-341" fmla="*/ 2521033 w 2896332"/>
              <a:gd name="connsiteY5-342" fmla="*/ 1160421 h 1871397"/>
              <a:gd name="connsiteX6-343" fmla="*/ 2514265 w 2896332"/>
              <a:gd name="connsiteY6-344" fmla="*/ 466772 h 1871397"/>
              <a:gd name="connsiteX7-345" fmla="*/ 1898646 w 2896332"/>
              <a:gd name="connsiteY7-346" fmla="*/ 46 h 1871397"/>
              <a:gd name="connsiteX8-347" fmla="*/ 1969811 w 2896332"/>
              <a:gd name="connsiteY8-348" fmla="*/ 83938 h 1871397"/>
              <a:gd name="connsiteX9-349" fmla="*/ 1906617 w 2896332"/>
              <a:gd name="connsiteY9-350" fmla="*/ 176960 h 1871397"/>
              <a:gd name="connsiteX10-351" fmla="*/ 1962971 w 2896332"/>
              <a:gd name="connsiteY10-352" fmla="*/ 267583 h 1871397"/>
              <a:gd name="connsiteX11-353" fmla="*/ 1973469 w 2896332"/>
              <a:gd name="connsiteY11-354" fmla="*/ 784519 h 1871397"/>
              <a:gd name="connsiteX12-355" fmla="*/ 1866010 w 2896332"/>
              <a:gd name="connsiteY12-356" fmla="*/ 878218 h 1871397"/>
              <a:gd name="connsiteX13-357" fmla="*/ 2733769 w 2896332"/>
              <a:gd name="connsiteY13-358" fmla="*/ 1387129 h 1871397"/>
              <a:gd name="connsiteX14-359" fmla="*/ 2694623 w 2896332"/>
              <a:gd name="connsiteY14-360" fmla="*/ 1674208 h 1871397"/>
              <a:gd name="connsiteX15-361" fmla="*/ 2394496 w 2896332"/>
              <a:gd name="connsiteY15-362" fmla="*/ 1654634 h 1871397"/>
              <a:gd name="connsiteX16-363" fmla="*/ 2023060 w 2896332"/>
              <a:gd name="connsiteY16-364" fmla="*/ 1634793 h 1871397"/>
              <a:gd name="connsiteX17-365" fmla="*/ 1739085 w 2896332"/>
              <a:gd name="connsiteY17-366" fmla="*/ 1871397 h 1871397"/>
              <a:gd name="connsiteX18-367" fmla="*/ 1648664 w 2896332"/>
              <a:gd name="connsiteY18-368" fmla="*/ 1582137 h 1871397"/>
              <a:gd name="connsiteX19-369" fmla="*/ 1376671 w 2896332"/>
              <a:gd name="connsiteY19-370" fmla="*/ 1700306 h 1871397"/>
              <a:gd name="connsiteX20-371" fmla="*/ 1415819 w 2896332"/>
              <a:gd name="connsiteY20-372" fmla="*/ 1334933 h 1871397"/>
              <a:gd name="connsiteX21-373" fmla="*/ 665501 w 2896332"/>
              <a:gd name="connsiteY21-374" fmla="*/ 1276212 h 1871397"/>
              <a:gd name="connsiteX22-375" fmla="*/ 0 w 2896332"/>
              <a:gd name="connsiteY22-376" fmla="*/ 1126148 h 1871397"/>
              <a:gd name="connsiteX23-377" fmla="*/ 13050 w 2896332"/>
              <a:gd name="connsiteY23-378" fmla="*/ 284488 h 1871397"/>
              <a:gd name="connsiteX24-379" fmla="*/ 1898646 w 2896332"/>
              <a:gd name="connsiteY24-380" fmla="*/ 46 h 1871397"/>
              <a:gd name="connsiteX0-381" fmla="*/ 2514265 w 2896332"/>
              <a:gd name="connsiteY0-382" fmla="*/ 466772 h 1871397"/>
              <a:gd name="connsiteX1-383" fmla="*/ 2655476 w 2896332"/>
              <a:gd name="connsiteY1-384" fmla="*/ 584615 h 1871397"/>
              <a:gd name="connsiteX2-385" fmla="*/ 2828170 w 2896332"/>
              <a:gd name="connsiteY2-386" fmla="*/ 1010501 h 1871397"/>
              <a:gd name="connsiteX3-387" fmla="*/ 2883834 w 2896332"/>
              <a:gd name="connsiteY3-388" fmla="*/ 1308835 h 1871397"/>
              <a:gd name="connsiteX4-389" fmla="*/ 2799743 w 2896332"/>
              <a:gd name="connsiteY4-390" fmla="*/ 1672098 h 1871397"/>
              <a:gd name="connsiteX5-391" fmla="*/ 2521033 w 2896332"/>
              <a:gd name="connsiteY5-392" fmla="*/ 1160421 h 1871397"/>
              <a:gd name="connsiteX6-393" fmla="*/ 2514265 w 2896332"/>
              <a:gd name="connsiteY6-394" fmla="*/ 466772 h 1871397"/>
              <a:gd name="connsiteX7-395" fmla="*/ 1898646 w 2896332"/>
              <a:gd name="connsiteY7-396" fmla="*/ 46 h 1871397"/>
              <a:gd name="connsiteX8-397" fmla="*/ 1969811 w 2896332"/>
              <a:gd name="connsiteY8-398" fmla="*/ 83938 h 1871397"/>
              <a:gd name="connsiteX9-399" fmla="*/ 1906617 w 2896332"/>
              <a:gd name="connsiteY9-400" fmla="*/ 176960 h 1871397"/>
              <a:gd name="connsiteX10-401" fmla="*/ 1962971 w 2896332"/>
              <a:gd name="connsiteY10-402" fmla="*/ 267583 h 1871397"/>
              <a:gd name="connsiteX11-403" fmla="*/ 1973469 w 2896332"/>
              <a:gd name="connsiteY11-404" fmla="*/ 784519 h 1871397"/>
              <a:gd name="connsiteX12-405" fmla="*/ 1866010 w 2896332"/>
              <a:gd name="connsiteY12-406" fmla="*/ 878218 h 1871397"/>
              <a:gd name="connsiteX13-407" fmla="*/ 2733769 w 2896332"/>
              <a:gd name="connsiteY13-408" fmla="*/ 1387129 h 1871397"/>
              <a:gd name="connsiteX14-409" fmla="*/ 2694623 w 2896332"/>
              <a:gd name="connsiteY14-410" fmla="*/ 1674208 h 1871397"/>
              <a:gd name="connsiteX15-411" fmla="*/ 2394496 w 2896332"/>
              <a:gd name="connsiteY15-412" fmla="*/ 1654634 h 1871397"/>
              <a:gd name="connsiteX16-413" fmla="*/ 2023060 w 2896332"/>
              <a:gd name="connsiteY16-414" fmla="*/ 1634793 h 1871397"/>
              <a:gd name="connsiteX17-415" fmla="*/ 1739085 w 2896332"/>
              <a:gd name="connsiteY17-416" fmla="*/ 1871397 h 1871397"/>
              <a:gd name="connsiteX18-417" fmla="*/ 1648664 w 2896332"/>
              <a:gd name="connsiteY18-418" fmla="*/ 1582137 h 1871397"/>
              <a:gd name="connsiteX19-419" fmla="*/ 1376671 w 2896332"/>
              <a:gd name="connsiteY19-420" fmla="*/ 1700306 h 1871397"/>
              <a:gd name="connsiteX20-421" fmla="*/ 1415819 w 2896332"/>
              <a:gd name="connsiteY20-422" fmla="*/ 1334933 h 1871397"/>
              <a:gd name="connsiteX21-423" fmla="*/ 665501 w 2896332"/>
              <a:gd name="connsiteY21-424" fmla="*/ 1276212 h 1871397"/>
              <a:gd name="connsiteX22-425" fmla="*/ 0 w 2896332"/>
              <a:gd name="connsiteY22-426" fmla="*/ 1126148 h 1871397"/>
              <a:gd name="connsiteX23-427" fmla="*/ 13050 w 2896332"/>
              <a:gd name="connsiteY23-428" fmla="*/ 284488 h 1871397"/>
              <a:gd name="connsiteX24-429" fmla="*/ 1898646 w 2896332"/>
              <a:gd name="connsiteY24-430" fmla="*/ 46 h 1871397"/>
              <a:gd name="connsiteX0-431" fmla="*/ 2514265 w 2896332"/>
              <a:gd name="connsiteY0-432" fmla="*/ 466772 h 1871397"/>
              <a:gd name="connsiteX1-433" fmla="*/ 2655476 w 2896332"/>
              <a:gd name="connsiteY1-434" fmla="*/ 584615 h 1871397"/>
              <a:gd name="connsiteX2-435" fmla="*/ 2828170 w 2896332"/>
              <a:gd name="connsiteY2-436" fmla="*/ 1010501 h 1871397"/>
              <a:gd name="connsiteX3-437" fmla="*/ 2883834 w 2896332"/>
              <a:gd name="connsiteY3-438" fmla="*/ 1308835 h 1871397"/>
              <a:gd name="connsiteX4-439" fmla="*/ 2799743 w 2896332"/>
              <a:gd name="connsiteY4-440" fmla="*/ 1672098 h 1871397"/>
              <a:gd name="connsiteX5-441" fmla="*/ 2521033 w 2896332"/>
              <a:gd name="connsiteY5-442" fmla="*/ 1160421 h 1871397"/>
              <a:gd name="connsiteX6-443" fmla="*/ 2514265 w 2896332"/>
              <a:gd name="connsiteY6-444" fmla="*/ 466772 h 1871397"/>
              <a:gd name="connsiteX7-445" fmla="*/ 1898646 w 2896332"/>
              <a:gd name="connsiteY7-446" fmla="*/ 46 h 1871397"/>
              <a:gd name="connsiteX8-447" fmla="*/ 1969811 w 2896332"/>
              <a:gd name="connsiteY8-448" fmla="*/ 83938 h 1871397"/>
              <a:gd name="connsiteX9-449" fmla="*/ 1906617 w 2896332"/>
              <a:gd name="connsiteY9-450" fmla="*/ 176960 h 1871397"/>
              <a:gd name="connsiteX10-451" fmla="*/ 1962971 w 2896332"/>
              <a:gd name="connsiteY10-452" fmla="*/ 267583 h 1871397"/>
              <a:gd name="connsiteX11-453" fmla="*/ 1973469 w 2896332"/>
              <a:gd name="connsiteY11-454" fmla="*/ 784519 h 1871397"/>
              <a:gd name="connsiteX12-455" fmla="*/ 1866010 w 2896332"/>
              <a:gd name="connsiteY12-456" fmla="*/ 878218 h 1871397"/>
              <a:gd name="connsiteX13-457" fmla="*/ 2733769 w 2896332"/>
              <a:gd name="connsiteY13-458" fmla="*/ 1387129 h 1871397"/>
              <a:gd name="connsiteX14-459" fmla="*/ 2694623 w 2896332"/>
              <a:gd name="connsiteY14-460" fmla="*/ 1674208 h 1871397"/>
              <a:gd name="connsiteX15-461" fmla="*/ 2394496 w 2896332"/>
              <a:gd name="connsiteY15-462" fmla="*/ 1654634 h 1871397"/>
              <a:gd name="connsiteX16-463" fmla="*/ 2023060 w 2896332"/>
              <a:gd name="connsiteY16-464" fmla="*/ 1634793 h 1871397"/>
              <a:gd name="connsiteX17-465" fmla="*/ 1739085 w 2896332"/>
              <a:gd name="connsiteY17-466" fmla="*/ 1871397 h 1871397"/>
              <a:gd name="connsiteX18-467" fmla="*/ 1648664 w 2896332"/>
              <a:gd name="connsiteY18-468" fmla="*/ 1582137 h 1871397"/>
              <a:gd name="connsiteX19-469" fmla="*/ 1376671 w 2896332"/>
              <a:gd name="connsiteY19-470" fmla="*/ 1700306 h 1871397"/>
              <a:gd name="connsiteX20-471" fmla="*/ 1415819 w 2896332"/>
              <a:gd name="connsiteY20-472" fmla="*/ 1334933 h 1871397"/>
              <a:gd name="connsiteX21-473" fmla="*/ 665501 w 2896332"/>
              <a:gd name="connsiteY21-474" fmla="*/ 1276212 h 1871397"/>
              <a:gd name="connsiteX22-475" fmla="*/ 0 w 2896332"/>
              <a:gd name="connsiteY22-476" fmla="*/ 1126148 h 1871397"/>
              <a:gd name="connsiteX23-477" fmla="*/ 13050 w 2896332"/>
              <a:gd name="connsiteY23-478" fmla="*/ 284488 h 1871397"/>
              <a:gd name="connsiteX24-479" fmla="*/ 1898646 w 2896332"/>
              <a:gd name="connsiteY24-480" fmla="*/ 46 h 1871397"/>
              <a:gd name="connsiteX0-481" fmla="*/ 2514265 w 2896332"/>
              <a:gd name="connsiteY0-482" fmla="*/ 466772 h 1871397"/>
              <a:gd name="connsiteX1-483" fmla="*/ 2655476 w 2896332"/>
              <a:gd name="connsiteY1-484" fmla="*/ 584615 h 1871397"/>
              <a:gd name="connsiteX2-485" fmla="*/ 2828170 w 2896332"/>
              <a:gd name="connsiteY2-486" fmla="*/ 1010501 h 1871397"/>
              <a:gd name="connsiteX3-487" fmla="*/ 2883834 w 2896332"/>
              <a:gd name="connsiteY3-488" fmla="*/ 1308835 h 1871397"/>
              <a:gd name="connsiteX4-489" fmla="*/ 2799743 w 2896332"/>
              <a:gd name="connsiteY4-490" fmla="*/ 1672098 h 1871397"/>
              <a:gd name="connsiteX5-491" fmla="*/ 2521033 w 2896332"/>
              <a:gd name="connsiteY5-492" fmla="*/ 1160421 h 1871397"/>
              <a:gd name="connsiteX6-493" fmla="*/ 2514265 w 2896332"/>
              <a:gd name="connsiteY6-494" fmla="*/ 466772 h 1871397"/>
              <a:gd name="connsiteX7-495" fmla="*/ 1898646 w 2896332"/>
              <a:gd name="connsiteY7-496" fmla="*/ 46 h 1871397"/>
              <a:gd name="connsiteX8-497" fmla="*/ 1969811 w 2896332"/>
              <a:gd name="connsiteY8-498" fmla="*/ 83938 h 1871397"/>
              <a:gd name="connsiteX9-499" fmla="*/ 1906617 w 2896332"/>
              <a:gd name="connsiteY9-500" fmla="*/ 176960 h 1871397"/>
              <a:gd name="connsiteX10-501" fmla="*/ 1962971 w 2896332"/>
              <a:gd name="connsiteY10-502" fmla="*/ 267583 h 1871397"/>
              <a:gd name="connsiteX11-503" fmla="*/ 1973469 w 2896332"/>
              <a:gd name="connsiteY11-504" fmla="*/ 784519 h 1871397"/>
              <a:gd name="connsiteX12-505" fmla="*/ 1866010 w 2896332"/>
              <a:gd name="connsiteY12-506" fmla="*/ 878218 h 1871397"/>
              <a:gd name="connsiteX13-507" fmla="*/ 2733769 w 2896332"/>
              <a:gd name="connsiteY13-508" fmla="*/ 1387129 h 1871397"/>
              <a:gd name="connsiteX14-509" fmla="*/ 2694623 w 2896332"/>
              <a:gd name="connsiteY14-510" fmla="*/ 1639703 h 1871397"/>
              <a:gd name="connsiteX15-511" fmla="*/ 2394496 w 2896332"/>
              <a:gd name="connsiteY15-512" fmla="*/ 1654634 h 1871397"/>
              <a:gd name="connsiteX16-513" fmla="*/ 2023060 w 2896332"/>
              <a:gd name="connsiteY16-514" fmla="*/ 1634793 h 1871397"/>
              <a:gd name="connsiteX17-515" fmla="*/ 1739085 w 2896332"/>
              <a:gd name="connsiteY17-516" fmla="*/ 1871397 h 1871397"/>
              <a:gd name="connsiteX18-517" fmla="*/ 1648664 w 2896332"/>
              <a:gd name="connsiteY18-518" fmla="*/ 1582137 h 1871397"/>
              <a:gd name="connsiteX19-519" fmla="*/ 1376671 w 2896332"/>
              <a:gd name="connsiteY19-520" fmla="*/ 1700306 h 1871397"/>
              <a:gd name="connsiteX20-521" fmla="*/ 1415819 w 2896332"/>
              <a:gd name="connsiteY20-522" fmla="*/ 1334933 h 1871397"/>
              <a:gd name="connsiteX21-523" fmla="*/ 665501 w 2896332"/>
              <a:gd name="connsiteY21-524" fmla="*/ 1276212 h 1871397"/>
              <a:gd name="connsiteX22-525" fmla="*/ 0 w 2896332"/>
              <a:gd name="connsiteY22-526" fmla="*/ 1126148 h 1871397"/>
              <a:gd name="connsiteX23-527" fmla="*/ 13050 w 2896332"/>
              <a:gd name="connsiteY23-528" fmla="*/ 284488 h 1871397"/>
              <a:gd name="connsiteX24-529" fmla="*/ 1898646 w 2896332"/>
              <a:gd name="connsiteY24-530" fmla="*/ 46 h 1871397"/>
              <a:gd name="connsiteX0-531" fmla="*/ 2514265 w 2896332"/>
              <a:gd name="connsiteY0-532" fmla="*/ 466772 h 1871397"/>
              <a:gd name="connsiteX1-533" fmla="*/ 2655476 w 2896332"/>
              <a:gd name="connsiteY1-534" fmla="*/ 584615 h 1871397"/>
              <a:gd name="connsiteX2-535" fmla="*/ 2828170 w 2896332"/>
              <a:gd name="connsiteY2-536" fmla="*/ 1010501 h 1871397"/>
              <a:gd name="connsiteX3-537" fmla="*/ 2883834 w 2896332"/>
              <a:gd name="connsiteY3-538" fmla="*/ 1308835 h 1871397"/>
              <a:gd name="connsiteX4-539" fmla="*/ 2799743 w 2896332"/>
              <a:gd name="connsiteY4-540" fmla="*/ 1672098 h 1871397"/>
              <a:gd name="connsiteX5-541" fmla="*/ 2521033 w 2896332"/>
              <a:gd name="connsiteY5-542" fmla="*/ 1160421 h 1871397"/>
              <a:gd name="connsiteX6-543" fmla="*/ 2514265 w 2896332"/>
              <a:gd name="connsiteY6-544" fmla="*/ 466772 h 1871397"/>
              <a:gd name="connsiteX7-545" fmla="*/ 1898646 w 2896332"/>
              <a:gd name="connsiteY7-546" fmla="*/ 46 h 1871397"/>
              <a:gd name="connsiteX8-547" fmla="*/ 1969811 w 2896332"/>
              <a:gd name="connsiteY8-548" fmla="*/ 83938 h 1871397"/>
              <a:gd name="connsiteX9-549" fmla="*/ 1906617 w 2896332"/>
              <a:gd name="connsiteY9-550" fmla="*/ 176960 h 1871397"/>
              <a:gd name="connsiteX10-551" fmla="*/ 1962971 w 2896332"/>
              <a:gd name="connsiteY10-552" fmla="*/ 267583 h 1871397"/>
              <a:gd name="connsiteX11-553" fmla="*/ 1973469 w 2896332"/>
              <a:gd name="connsiteY11-554" fmla="*/ 784519 h 1871397"/>
              <a:gd name="connsiteX12-555" fmla="*/ 1866010 w 2896332"/>
              <a:gd name="connsiteY12-556" fmla="*/ 878218 h 1871397"/>
              <a:gd name="connsiteX13-557" fmla="*/ 2733769 w 2896332"/>
              <a:gd name="connsiteY13-558" fmla="*/ 1387129 h 1871397"/>
              <a:gd name="connsiteX14-559" fmla="*/ 2694623 w 2896332"/>
              <a:gd name="connsiteY14-560" fmla="*/ 1639703 h 1871397"/>
              <a:gd name="connsiteX15-561" fmla="*/ 2385869 w 2896332"/>
              <a:gd name="connsiteY15-562" fmla="*/ 1585623 h 1871397"/>
              <a:gd name="connsiteX16-563" fmla="*/ 2023060 w 2896332"/>
              <a:gd name="connsiteY16-564" fmla="*/ 1634793 h 1871397"/>
              <a:gd name="connsiteX17-565" fmla="*/ 1739085 w 2896332"/>
              <a:gd name="connsiteY17-566" fmla="*/ 1871397 h 1871397"/>
              <a:gd name="connsiteX18-567" fmla="*/ 1648664 w 2896332"/>
              <a:gd name="connsiteY18-568" fmla="*/ 1582137 h 1871397"/>
              <a:gd name="connsiteX19-569" fmla="*/ 1376671 w 2896332"/>
              <a:gd name="connsiteY19-570" fmla="*/ 1700306 h 1871397"/>
              <a:gd name="connsiteX20-571" fmla="*/ 1415819 w 2896332"/>
              <a:gd name="connsiteY20-572" fmla="*/ 1334933 h 1871397"/>
              <a:gd name="connsiteX21-573" fmla="*/ 665501 w 2896332"/>
              <a:gd name="connsiteY21-574" fmla="*/ 1276212 h 1871397"/>
              <a:gd name="connsiteX22-575" fmla="*/ 0 w 2896332"/>
              <a:gd name="connsiteY22-576" fmla="*/ 1126148 h 1871397"/>
              <a:gd name="connsiteX23-577" fmla="*/ 13050 w 2896332"/>
              <a:gd name="connsiteY23-578" fmla="*/ 284488 h 1871397"/>
              <a:gd name="connsiteX24-579" fmla="*/ 1898646 w 2896332"/>
              <a:gd name="connsiteY24-580" fmla="*/ 46 h 1871397"/>
              <a:gd name="connsiteX0-581" fmla="*/ 2514265 w 2896332"/>
              <a:gd name="connsiteY0-582" fmla="*/ 466772 h 1871397"/>
              <a:gd name="connsiteX1-583" fmla="*/ 2655476 w 2896332"/>
              <a:gd name="connsiteY1-584" fmla="*/ 584615 h 1871397"/>
              <a:gd name="connsiteX2-585" fmla="*/ 2828170 w 2896332"/>
              <a:gd name="connsiteY2-586" fmla="*/ 1010501 h 1871397"/>
              <a:gd name="connsiteX3-587" fmla="*/ 2883834 w 2896332"/>
              <a:gd name="connsiteY3-588" fmla="*/ 1308835 h 1871397"/>
              <a:gd name="connsiteX4-589" fmla="*/ 2799743 w 2896332"/>
              <a:gd name="connsiteY4-590" fmla="*/ 1672098 h 1871397"/>
              <a:gd name="connsiteX5-591" fmla="*/ 2521033 w 2896332"/>
              <a:gd name="connsiteY5-592" fmla="*/ 1160421 h 1871397"/>
              <a:gd name="connsiteX6-593" fmla="*/ 2514265 w 2896332"/>
              <a:gd name="connsiteY6-594" fmla="*/ 466772 h 1871397"/>
              <a:gd name="connsiteX7-595" fmla="*/ 1898646 w 2896332"/>
              <a:gd name="connsiteY7-596" fmla="*/ 46 h 1871397"/>
              <a:gd name="connsiteX8-597" fmla="*/ 1969811 w 2896332"/>
              <a:gd name="connsiteY8-598" fmla="*/ 83938 h 1871397"/>
              <a:gd name="connsiteX9-599" fmla="*/ 1906617 w 2896332"/>
              <a:gd name="connsiteY9-600" fmla="*/ 176960 h 1871397"/>
              <a:gd name="connsiteX10-601" fmla="*/ 1962971 w 2896332"/>
              <a:gd name="connsiteY10-602" fmla="*/ 267583 h 1871397"/>
              <a:gd name="connsiteX11-603" fmla="*/ 1973469 w 2896332"/>
              <a:gd name="connsiteY11-604" fmla="*/ 784519 h 1871397"/>
              <a:gd name="connsiteX12-605" fmla="*/ 1866010 w 2896332"/>
              <a:gd name="connsiteY12-606" fmla="*/ 878218 h 1871397"/>
              <a:gd name="connsiteX13-607" fmla="*/ 2733769 w 2896332"/>
              <a:gd name="connsiteY13-608" fmla="*/ 1387129 h 1871397"/>
              <a:gd name="connsiteX14-609" fmla="*/ 2694623 w 2896332"/>
              <a:gd name="connsiteY14-610" fmla="*/ 1639703 h 1871397"/>
              <a:gd name="connsiteX15-611" fmla="*/ 2385869 w 2896332"/>
              <a:gd name="connsiteY15-612" fmla="*/ 1585623 h 1871397"/>
              <a:gd name="connsiteX16-613" fmla="*/ 2074819 w 2896332"/>
              <a:gd name="connsiteY16-614" fmla="*/ 1565782 h 1871397"/>
              <a:gd name="connsiteX17-615" fmla="*/ 1739085 w 2896332"/>
              <a:gd name="connsiteY17-616" fmla="*/ 1871397 h 1871397"/>
              <a:gd name="connsiteX18-617" fmla="*/ 1648664 w 2896332"/>
              <a:gd name="connsiteY18-618" fmla="*/ 1582137 h 1871397"/>
              <a:gd name="connsiteX19-619" fmla="*/ 1376671 w 2896332"/>
              <a:gd name="connsiteY19-620" fmla="*/ 1700306 h 1871397"/>
              <a:gd name="connsiteX20-621" fmla="*/ 1415819 w 2896332"/>
              <a:gd name="connsiteY20-622" fmla="*/ 1334933 h 1871397"/>
              <a:gd name="connsiteX21-623" fmla="*/ 665501 w 2896332"/>
              <a:gd name="connsiteY21-624" fmla="*/ 1276212 h 1871397"/>
              <a:gd name="connsiteX22-625" fmla="*/ 0 w 2896332"/>
              <a:gd name="connsiteY22-626" fmla="*/ 1126148 h 1871397"/>
              <a:gd name="connsiteX23-627" fmla="*/ 13050 w 2896332"/>
              <a:gd name="connsiteY23-628" fmla="*/ 284488 h 1871397"/>
              <a:gd name="connsiteX24-629" fmla="*/ 1898646 w 2896332"/>
              <a:gd name="connsiteY24-630" fmla="*/ 46 h 1871397"/>
              <a:gd name="connsiteX0-631" fmla="*/ 2514265 w 2896332"/>
              <a:gd name="connsiteY0-632" fmla="*/ 468202 h 1872827"/>
              <a:gd name="connsiteX1-633" fmla="*/ 2655476 w 2896332"/>
              <a:gd name="connsiteY1-634" fmla="*/ 586045 h 1872827"/>
              <a:gd name="connsiteX2-635" fmla="*/ 2828170 w 2896332"/>
              <a:gd name="connsiteY2-636" fmla="*/ 1011931 h 1872827"/>
              <a:gd name="connsiteX3-637" fmla="*/ 2883834 w 2896332"/>
              <a:gd name="connsiteY3-638" fmla="*/ 1310265 h 1872827"/>
              <a:gd name="connsiteX4-639" fmla="*/ 2799743 w 2896332"/>
              <a:gd name="connsiteY4-640" fmla="*/ 1673528 h 1872827"/>
              <a:gd name="connsiteX5-641" fmla="*/ 2521033 w 2896332"/>
              <a:gd name="connsiteY5-642" fmla="*/ 1161851 h 1872827"/>
              <a:gd name="connsiteX6-643" fmla="*/ 2514265 w 2896332"/>
              <a:gd name="connsiteY6-644" fmla="*/ 468202 h 1872827"/>
              <a:gd name="connsiteX7-645" fmla="*/ 1898646 w 2896332"/>
              <a:gd name="connsiteY7-646" fmla="*/ 1476 h 1872827"/>
              <a:gd name="connsiteX8-647" fmla="*/ 1906617 w 2896332"/>
              <a:gd name="connsiteY8-648" fmla="*/ 178390 h 1872827"/>
              <a:gd name="connsiteX9-649" fmla="*/ 1962971 w 2896332"/>
              <a:gd name="connsiteY9-650" fmla="*/ 269013 h 1872827"/>
              <a:gd name="connsiteX10-651" fmla="*/ 1973469 w 2896332"/>
              <a:gd name="connsiteY10-652" fmla="*/ 785949 h 1872827"/>
              <a:gd name="connsiteX11-653" fmla="*/ 1866010 w 2896332"/>
              <a:gd name="connsiteY11-654" fmla="*/ 879648 h 1872827"/>
              <a:gd name="connsiteX12-655" fmla="*/ 2733769 w 2896332"/>
              <a:gd name="connsiteY12-656" fmla="*/ 1388559 h 1872827"/>
              <a:gd name="connsiteX13-657" fmla="*/ 2694623 w 2896332"/>
              <a:gd name="connsiteY13-658" fmla="*/ 1641133 h 1872827"/>
              <a:gd name="connsiteX14-659" fmla="*/ 2385869 w 2896332"/>
              <a:gd name="connsiteY14-660" fmla="*/ 1587053 h 1872827"/>
              <a:gd name="connsiteX15-661" fmla="*/ 2074819 w 2896332"/>
              <a:gd name="connsiteY15-662" fmla="*/ 1567212 h 1872827"/>
              <a:gd name="connsiteX16-663" fmla="*/ 1739085 w 2896332"/>
              <a:gd name="connsiteY16-664" fmla="*/ 1872827 h 1872827"/>
              <a:gd name="connsiteX17-665" fmla="*/ 1648664 w 2896332"/>
              <a:gd name="connsiteY17-666" fmla="*/ 1583567 h 1872827"/>
              <a:gd name="connsiteX18-667" fmla="*/ 1376671 w 2896332"/>
              <a:gd name="connsiteY18-668" fmla="*/ 1701736 h 1872827"/>
              <a:gd name="connsiteX19-669" fmla="*/ 1415819 w 2896332"/>
              <a:gd name="connsiteY19-670" fmla="*/ 1336363 h 1872827"/>
              <a:gd name="connsiteX20-671" fmla="*/ 665501 w 2896332"/>
              <a:gd name="connsiteY20-672" fmla="*/ 1277642 h 1872827"/>
              <a:gd name="connsiteX21-673" fmla="*/ 0 w 2896332"/>
              <a:gd name="connsiteY21-674" fmla="*/ 1127578 h 1872827"/>
              <a:gd name="connsiteX22-675" fmla="*/ 13050 w 2896332"/>
              <a:gd name="connsiteY22-676" fmla="*/ 285918 h 1872827"/>
              <a:gd name="connsiteX23-677" fmla="*/ 1898646 w 2896332"/>
              <a:gd name="connsiteY23-678" fmla="*/ 1476 h 1872827"/>
              <a:gd name="connsiteX0-679" fmla="*/ 2514265 w 2896332"/>
              <a:gd name="connsiteY0-680" fmla="*/ 466772 h 1871397"/>
              <a:gd name="connsiteX1-681" fmla="*/ 2655476 w 2896332"/>
              <a:gd name="connsiteY1-682" fmla="*/ 584615 h 1871397"/>
              <a:gd name="connsiteX2-683" fmla="*/ 2828170 w 2896332"/>
              <a:gd name="connsiteY2-684" fmla="*/ 1010501 h 1871397"/>
              <a:gd name="connsiteX3-685" fmla="*/ 2883834 w 2896332"/>
              <a:gd name="connsiteY3-686" fmla="*/ 1308835 h 1871397"/>
              <a:gd name="connsiteX4-687" fmla="*/ 2799743 w 2896332"/>
              <a:gd name="connsiteY4-688" fmla="*/ 1672098 h 1871397"/>
              <a:gd name="connsiteX5-689" fmla="*/ 2521033 w 2896332"/>
              <a:gd name="connsiteY5-690" fmla="*/ 1160421 h 1871397"/>
              <a:gd name="connsiteX6-691" fmla="*/ 2514265 w 2896332"/>
              <a:gd name="connsiteY6-692" fmla="*/ 466772 h 1871397"/>
              <a:gd name="connsiteX7-693" fmla="*/ 1898646 w 2896332"/>
              <a:gd name="connsiteY7-694" fmla="*/ 46 h 1871397"/>
              <a:gd name="connsiteX8-695" fmla="*/ 1962971 w 2896332"/>
              <a:gd name="connsiteY8-696" fmla="*/ 267583 h 1871397"/>
              <a:gd name="connsiteX9-697" fmla="*/ 1973469 w 2896332"/>
              <a:gd name="connsiteY9-698" fmla="*/ 784519 h 1871397"/>
              <a:gd name="connsiteX10-699" fmla="*/ 1866010 w 2896332"/>
              <a:gd name="connsiteY10-700" fmla="*/ 878218 h 1871397"/>
              <a:gd name="connsiteX11-701" fmla="*/ 2733769 w 2896332"/>
              <a:gd name="connsiteY11-702" fmla="*/ 1387129 h 1871397"/>
              <a:gd name="connsiteX12-703" fmla="*/ 2694623 w 2896332"/>
              <a:gd name="connsiteY12-704" fmla="*/ 1639703 h 1871397"/>
              <a:gd name="connsiteX13-705" fmla="*/ 2385869 w 2896332"/>
              <a:gd name="connsiteY13-706" fmla="*/ 1585623 h 1871397"/>
              <a:gd name="connsiteX14-707" fmla="*/ 2074819 w 2896332"/>
              <a:gd name="connsiteY14-708" fmla="*/ 1565782 h 1871397"/>
              <a:gd name="connsiteX15-709" fmla="*/ 1739085 w 2896332"/>
              <a:gd name="connsiteY15-710" fmla="*/ 1871397 h 1871397"/>
              <a:gd name="connsiteX16-711" fmla="*/ 1648664 w 2896332"/>
              <a:gd name="connsiteY16-712" fmla="*/ 1582137 h 1871397"/>
              <a:gd name="connsiteX17-713" fmla="*/ 1376671 w 2896332"/>
              <a:gd name="connsiteY17-714" fmla="*/ 1700306 h 1871397"/>
              <a:gd name="connsiteX18-715" fmla="*/ 1415819 w 2896332"/>
              <a:gd name="connsiteY18-716" fmla="*/ 1334933 h 1871397"/>
              <a:gd name="connsiteX19-717" fmla="*/ 665501 w 2896332"/>
              <a:gd name="connsiteY19-718" fmla="*/ 1276212 h 1871397"/>
              <a:gd name="connsiteX20-719" fmla="*/ 0 w 2896332"/>
              <a:gd name="connsiteY20-720" fmla="*/ 1126148 h 1871397"/>
              <a:gd name="connsiteX21-721" fmla="*/ 13050 w 2896332"/>
              <a:gd name="connsiteY21-722" fmla="*/ 284488 h 1871397"/>
              <a:gd name="connsiteX22-723" fmla="*/ 1898646 w 2896332"/>
              <a:gd name="connsiteY22-724" fmla="*/ 46 h 1871397"/>
              <a:gd name="connsiteX0-725" fmla="*/ 2514265 w 2896332"/>
              <a:gd name="connsiteY0-726" fmla="*/ 466772 h 1871397"/>
              <a:gd name="connsiteX1-727" fmla="*/ 2655476 w 2896332"/>
              <a:gd name="connsiteY1-728" fmla="*/ 584615 h 1871397"/>
              <a:gd name="connsiteX2-729" fmla="*/ 2828170 w 2896332"/>
              <a:gd name="connsiteY2-730" fmla="*/ 1010501 h 1871397"/>
              <a:gd name="connsiteX3-731" fmla="*/ 2883834 w 2896332"/>
              <a:gd name="connsiteY3-732" fmla="*/ 1308835 h 1871397"/>
              <a:gd name="connsiteX4-733" fmla="*/ 2799743 w 2896332"/>
              <a:gd name="connsiteY4-734" fmla="*/ 1672098 h 1871397"/>
              <a:gd name="connsiteX5-735" fmla="*/ 2521033 w 2896332"/>
              <a:gd name="connsiteY5-736" fmla="*/ 1160421 h 1871397"/>
              <a:gd name="connsiteX6-737" fmla="*/ 2514265 w 2896332"/>
              <a:gd name="connsiteY6-738" fmla="*/ 466772 h 1871397"/>
              <a:gd name="connsiteX7-739" fmla="*/ 1898646 w 2896332"/>
              <a:gd name="connsiteY7-740" fmla="*/ 46 h 1871397"/>
              <a:gd name="connsiteX8-741" fmla="*/ 1962971 w 2896332"/>
              <a:gd name="connsiteY8-742" fmla="*/ 267583 h 1871397"/>
              <a:gd name="connsiteX9-743" fmla="*/ 1973469 w 2896332"/>
              <a:gd name="connsiteY9-744" fmla="*/ 784519 h 1871397"/>
              <a:gd name="connsiteX10-745" fmla="*/ 1866010 w 2896332"/>
              <a:gd name="connsiteY10-746" fmla="*/ 878218 h 1871397"/>
              <a:gd name="connsiteX11-747" fmla="*/ 2733769 w 2896332"/>
              <a:gd name="connsiteY11-748" fmla="*/ 1387129 h 1871397"/>
              <a:gd name="connsiteX12-749" fmla="*/ 2694623 w 2896332"/>
              <a:gd name="connsiteY12-750" fmla="*/ 1639703 h 1871397"/>
              <a:gd name="connsiteX13-751" fmla="*/ 2385869 w 2896332"/>
              <a:gd name="connsiteY13-752" fmla="*/ 1585623 h 1871397"/>
              <a:gd name="connsiteX14-753" fmla="*/ 2074819 w 2896332"/>
              <a:gd name="connsiteY14-754" fmla="*/ 1565782 h 1871397"/>
              <a:gd name="connsiteX15-755" fmla="*/ 1739085 w 2896332"/>
              <a:gd name="connsiteY15-756" fmla="*/ 1871397 h 1871397"/>
              <a:gd name="connsiteX16-757" fmla="*/ 1648664 w 2896332"/>
              <a:gd name="connsiteY16-758" fmla="*/ 1582137 h 1871397"/>
              <a:gd name="connsiteX17-759" fmla="*/ 1376671 w 2896332"/>
              <a:gd name="connsiteY17-760" fmla="*/ 1700306 h 1871397"/>
              <a:gd name="connsiteX18-761" fmla="*/ 1415819 w 2896332"/>
              <a:gd name="connsiteY18-762" fmla="*/ 1334933 h 1871397"/>
              <a:gd name="connsiteX19-763" fmla="*/ 665501 w 2896332"/>
              <a:gd name="connsiteY19-764" fmla="*/ 1276212 h 1871397"/>
              <a:gd name="connsiteX20-765" fmla="*/ 0 w 2896332"/>
              <a:gd name="connsiteY20-766" fmla="*/ 1126148 h 1871397"/>
              <a:gd name="connsiteX21-767" fmla="*/ 13050 w 2896332"/>
              <a:gd name="connsiteY21-768" fmla="*/ 284488 h 1871397"/>
              <a:gd name="connsiteX22-769" fmla="*/ 1898646 w 2896332"/>
              <a:gd name="connsiteY22-770" fmla="*/ 46 h 1871397"/>
              <a:gd name="connsiteX0-771" fmla="*/ 2514265 w 2896332"/>
              <a:gd name="connsiteY0-772" fmla="*/ 466772 h 1871397"/>
              <a:gd name="connsiteX1-773" fmla="*/ 2655476 w 2896332"/>
              <a:gd name="connsiteY1-774" fmla="*/ 584615 h 1871397"/>
              <a:gd name="connsiteX2-775" fmla="*/ 2828170 w 2896332"/>
              <a:gd name="connsiteY2-776" fmla="*/ 1010501 h 1871397"/>
              <a:gd name="connsiteX3-777" fmla="*/ 2883834 w 2896332"/>
              <a:gd name="connsiteY3-778" fmla="*/ 1308835 h 1871397"/>
              <a:gd name="connsiteX4-779" fmla="*/ 2799743 w 2896332"/>
              <a:gd name="connsiteY4-780" fmla="*/ 1672098 h 1871397"/>
              <a:gd name="connsiteX5-781" fmla="*/ 2521033 w 2896332"/>
              <a:gd name="connsiteY5-782" fmla="*/ 1160421 h 1871397"/>
              <a:gd name="connsiteX6-783" fmla="*/ 2514265 w 2896332"/>
              <a:gd name="connsiteY6-784" fmla="*/ 466772 h 1871397"/>
              <a:gd name="connsiteX7-785" fmla="*/ 1898646 w 2896332"/>
              <a:gd name="connsiteY7-786" fmla="*/ 46 h 1871397"/>
              <a:gd name="connsiteX8-787" fmla="*/ 1941303 w 2896332"/>
              <a:gd name="connsiteY8-788" fmla="*/ 293585 h 1871397"/>
              <a:gd name="connsiteX9-789" fmla="*/ 1973469 w 2896332"/>
              <a:gd name="connsiteY9-790" fmla="*/ 784519 h 1871397"/>
              <a:gd name="connsiteX10-791" fmla="*/ 1866010 w 2896332"/>
              <a:gd name="connsiteY10-792" fmla="*/ 878218 h 1871397"/>
              <a:gd name="connsiteX11-793" fmla="*/ 2733769 w 2896332"/>
              <a:gd name="connsiteY11-794" fmla="*/ 1387129 h 1871397"/>
              <a:gd name="connsiteX12-795" fmla="*/ 2694623 w 2896332"/>
              <a:gd name="connsiteY12-796" fmla="*/ 1639703 h 1871397"/>
              <a:gd name="connsiteX13-797" fmla="*/ 2385869 w 2896332"/>
              <a:gd name="connsiteY13-798" fmla="*/ 1585623 h 1871397"/>
              <a:gd name="connsiteX14-799" fmla="*/ 2074819 w 2896332"/>
              <a:gd name="connsiteY14-800" fmla="*/ 1565782 h 1871397"/>
              <a:gd name="connsiteX15-801" fmla="*/ 1739085 w 2896332"/>
              <a:gd name="connsiteY15-802" fmla="*/ 1871397 h 1871397"/>
              <a:gd name="connsiteX16-803" fmla="*/ 1648664 w 2896332"/>
              <a:gd name="connsiteY16-804" fmla="*/ 1582137 h 1871397"/>
              <a:gd name="connsiteX17-805" fmla="*/ 1376671 w 2896332"/>
              <a:gd name="connsiteY17-806" fmla="*/ 1700306 h 1871397"/>
              <a:gd name="connsiteX18-807" fmla="*/ 1415819 w 2896332"/>
              <a:gd name="connsiteY18-808" fmla="*/ 1334933 h 1871397"/>
              <a:gd name="connsiteX19-809" fmla="*/ 665501 w 2896332"/>
              <a:gd name="connsiteY19-810" fmla="*/ 1276212 h 1871397"/>
              <a:gd name="connsiteX20-811" fmla="*/ 0 w 2896332"/>
              <a:gd name="connsiteY20-812" fmla="*/ 1126148 h 1871397"/>
              <a:gd name="connsiteX21-813" fmla="*/ 13050 w 2896332"/>
              <a:gd name="connsiteY21-814" fmla="*/ 284488 h 1871397"/>
              <a:gd name="connsiteX22-815" fmla="*/ 1898646 w 2896332"/>
              <a:gd name="connsiteY22-816" fmla="*/ 46 h 1871397"/>
              <a:gd name="connsiteX0-817" fmla="*/ 2514265 w 2896332"/>
              <a:gd name="connsiteY0-818" fmla="*/ 466772 h 1871397"/>
              <a:gd name="connsiteX1-819" fmla="*/ 2655476 w 2896332"/>
              <a:gd name="connsiteY1-820" fmla="*/ 584615 h 1871397"/>
              <a:gd name="connsiteX2-821" fmla="*/ 2828170 w 2896332"/>
              <a:gd name="connsiteY2-822" fmla="*/ 1010501 h 1871397"/>
              <a:gd name="connsiteX3-823" fmla="*/ 2883834 w 2896332"/>
              <a:gd name="connsiteY3-824" fmla="*/ 1308835 h 1871397"/>
              <a:gd name="connsiteX4-825" fmla="*/ 2799743 w 2896332"/>
              <a:gd name="connsiteY4-826" fmla="*/ 1672098 h 1871397"/>
              <a:gd name="connsiteX5-827" fmla="*/ 2521033 w 2896332"/>
              <a:gd name="connsiteY5-828" fmla="*/ 1160421 h 1871397"/>
              <a:gd name="connsiteX6-829" fmla="*/ 2514265 w 2896332"/>
              <a:gd name="connsiteY6-830" fmla="*/ 466772 h 1871397"/>
              <a:gd name="connsiteX7-831" fmla="*/ 1898646 w 2896332"/>
              <a:gd name="connsiteY7-832" fmla="*/ 46 h 1871397"/>
              <a:gd name="connsiteX8-833" fmla="*/ 1941303 w 2896332"/>
              <a:gd name="connsiteY8-834" fmla="*/ 293585 h 1871397"/>
              <a:gd name="connsiteX9-835" fmla="*/ 1973469 w 2896332"/>
              <a:gd name="connsiteY9-836" fmla="*/ 784519 h 1871397"/>
              <a:gd name="connsiteX10-837" fmla="*/ 1866010 w 2896332"/>
              <a:gd name="connsiteY10-838" fmla="*/ 878218 h 1871397"/>
              <a:gd name="connsiteX11-839" fmla="*/ 2733769 w 2896332"/>
              <a:gd name="connsiteY11-840" fmla="*/ 1387129 h 1871397"/>
              <a:gd name="connsiteX12-841" fmla="*/ 2694623 w 2896332"/>
              <a:gd name="connsiteY12-842" fmla="*/ 1639703 h 1871397"/>
              <a:gd name="connsiteX13-843" fmla="*/ 2385869 w 2896332"/>
              <a:gd name="connsiteY13-844" fmla="*/ 1585623 h 1871397"/>
              <a:gd name="connsiteX14-845" fmla="*/ 2074819 w 2896332"/>
              <a:gd name="connsiteY14-846" fmla="*/ 1565782 h 1871397"/>
              <a:gd name="connsiteX15-847" fmla="*/ 1739085 w 2896332"/>
              <a:gd name="connsiteY15-848" fmla="*/ 1871397 h 1871397"/>
              <a:gd name="connsiteX16-849" fmla="*/ 1648664 w 2896332"/>
              <a:gd name="connsiteY16-850" fmla="*/ 1582137 h 1871397"/>
              <a:gd name="connsiteX17-851" fmla="*/ 1376671 w 2896332"/>
              <a:gd name="connsiteY17-852" fmla="*/ 1700306 h 1871397"/>
              <a:gd name="connsiteX18-853" fmla="*/ 1415819 w 2896332"/>
              <a:gd name="connsiteY18-854" fmla="*/ 1334933 h 1871397"/>
              <a:gd name="connsiteX19-855" fmla="*/ 665501 w 2896332"/>
              <a:gd name="connsiteY19-856" fmla="*/ 1276212 h 1871397"/>
              <a:gd name="connsiteX20-857" fmla="*/ 0 w 2896332"/>
              <a:gd name="connsiteY20-858" fmla="*/ 1126148 h 1871397"/>
              <a:gd name="connsiteX21-859" fmla="*/ 13050 w 2896332"/>
              <a:gd name="connsiteY21-860" fmla="*/ 284488 h 1871397"/>
              <a:gd name="connsiteX22-861" fmla="*/ 1898646 w 2896332"/>
              <a:gd name="connsiteY22-862" fmla="*/ 46 h 1871397"/>
              <a:gd name="connsiteX0-863" fmla="*/ 2514265 w 2896332"/>
              <a:gd name="connsiteY0-864" fmla="*/ 466772 h 1871397"/>
              <a:gd name="connsiteX1-865" fmla="*/ 2655476 w 2896332"/>
              <a:gd name="connsiteY1-866" fmla="*/ 584615 h 1871397"/>
              <a:gd name="connsiteX2-867" fmla="*/ 2828170 w 2896332"/>
              <a:gd name="connsiteY2-868" fmla="*/ 1010501 h 1871397"/>
              <a:gd name="connsiteX3-869" fmla="*/ 2883834 w 2896332"/>
              <a:gd name="connsiteY3-870" fmla="*/ 1308835 h 1871397"/>
              <a:gd name="connsiteX4-871" fmla="*/ 2799743 w 2896332"/>
              <a:gd name="connsiteY4-872" fmla="*/ 1672098 h 1871397"/>
              <a:gd name="connsiteX5-873" fmla="*/ 2521033 w 2896332"/>
              <a:gd name="connsiteY5-874" fmla="*/ 1160421 h 1871397"/>
              <a:gd name="connsiteX6-875" fmla="*/ 2514265 w 2896332"/>
              <a:gd name="connsiteY6-876" fmla="*/ 466772 h 1871397"/>
              <a:gd name="connsiteX7-877" fmla="*/ 1898646 w 2896332"/>
              <a:gd name="connsiteY7-878" fmla="*/ 46 h 1871397"/>
              <a:gd name="connsiteX8-879" fmla="*/ 1941303 w 2896332"/>
              <a:gd name="connsiteY8-880" fmla="*/ 293585 h 1871397"/>
              <a:gd name="connsiteX9-881" fmla="*/ 1973469 w 2896332"/>
              <a:gd name="connsiteY9-882" fmla="*/ 784519 h 1871397"/>
              <a:gd name="connsiteX10-883" fmla="*/ 1866010 w 2896332"/>
              <a:gd name="connsiteY10-884" fmla="*/ 878218 h 1871397"/>
              <a:gd name="connsiteX11-885" fmla="*/ 2733769 w 2896332"/>
              <a:gd name="connsiteY11-886" fmla="*/ 1387129 h 1871397"/>
              <a:gd name="connsiteX12-887" fmla="*/ 2694623 w 2896332"/>
              <a:gd name="connsiteY12-888" fmla="*/ 1639703 h 1871397"/>
              <a:gd name="connsiteX13-889" fmla="*/ 2385869 w 2896332"/>
              <a:gd name="connsiteY13-890" fmla="*/ 1585623 h 1871397"/>
              <a:gd name="connsiteX14-891" fmla="*/ 2074819 w 2896332"/>
              <a:gd name="connsiteY14-892" fmla="*/ 1565782 h 1871397"/>
              <a:gd name="connsiteX15-893" fmla="*/ 1739085 w 2896332"/>
              <a:gd name="connsiteY15-894" fmla="*/ 1871397 h 1871397"/>
              <a:gd name="connsiteX16-895" fmla="*/ 1648664 w 2896332"/>
              <a:gd name="connsiteY16-896" fmla="*/ 1582137 h 1871397"/>
              <a:gd name="connsiteX17-897" fmla="*/ 1376671 w 2896332"/>
              <a:gd name="connsiteY17-898" fmla="*/ 1700306 h 1871397"/>
              <a:gd name="connsiteX18-899" fmla="*/ 1415819 w 2896332"/>
              <a:gd name="connsiteY18-900" fmla="*/ 1334933 h 1871397"/>
              <a:gd name="connsiteX19-901" fmla="*/ 665501 w 2896332"/>
              <a:gd name="connsiteY19-902" fmla="*/ 1276212 h 1871397"/>
              <a:gd name="connsiteX20-903" fmla="*/ 0 w 2896332"/>
              <a:gd name="connsiteY20-904" fmla="*/ 1126148 h 1871397"/>
              <a:gd name="connsiteX21-905" fmla="*/ 13050 w 2896332"/>
              <a:gd name="connsiteY21-906" fmla="*/ 284488 h 1871397"/>
              <a:gd name="connsiteX22-907" fmla="*/ 1898646 w 2896332"/>
              <a:gd name="connsiteY22-908" fmla="*/ 46 h 1871397"/>
              <a:gd name="connsiteX0-909" fmla="*/ 2514265 w 2896332"/>
              <a:gd name="connsiteY0-910" fmla="*/ 466772 h 1871397"/>
              <a:gd name="connsiteX1-911" fmla="*/ 2655476 w 2896332"/>
              <a:gd name="connsiteY1-912" fmla="*/ 584615 h 1871397"/>
              <a:gd name="connsiteX2-913" fmla="*/ 2828170 w 2896332"/>
              <a:gd name="connsiteY2-914" fmla="*/ 1010501 h 1871397"/>
              <a:gd name="connsiteX3-915" fmla="*/ 2883834 w 2896332"/>
              <a:gd name="connsiteY3-916" fmla="*/ 1308835 h 1871397"/>
              <a:gd name="connsiteX4-917" fmla="*/ 2799743 w 2896332"/>
              <a:gd name="connsiteY4-918" fmla="*/ 1672098 h 1871397"/>
              <a:gd name="connsiteX5-919" fmla="*/ 2521033 w 2896332"/>
              <a:gd name="connsiteY5-920" fmla="*/ 1160421 h 1871397"/>
              <a:gd name="connsiteX6-921" fmla="*/ 2514265 w 2896332"/>
              <a:gd name="connsiteY6-922" fmla="*/ 466772 h 1871397"/>
              <a:gd name="connsiteX7-923" fmla="*/ 1898646 w 2896332"/>
              <a:gd name="connsiteY7-924" fmla="*/ 46 h 1871397"/>
              <a:gd name="connsiteX8-925" fmla="*/ 1941303 w 2896332"/>
              <a:gd name="connsiteY8-926" fmla="*/ 293585 h 1871397"/>
              <a:gd name="connsiteX9-927" fmla="*/ 1973469 w 2896332"/>
              <a:gd name="connsiteY9-928" fmla="*/ 784519 h 1871397"/>
              <a:gd name="connsiteX10-929" fmla="*/ 1866010 w 2896332"/>
              <a:gd name="connsiteY10-930" fmla="*/ 878218 h 1871397"/>
              <a:gd name="connsiteX11-931" fmla="*/ 2733769 w 2896332"/>
              <a:gd name="connsiteY11-932" fmla="*/ 1387129 h 1871397"/>
              <a:gd name="connsiteX12-933" fmla="*/ 2694623 w 2896332"/>
              <a:gd name="connsiteY12-934" fmla="*/ 1639703 h 1871397"/>
              <a:gd name="connsiteX13-935" fmla="*/ 2385869 w 2896332"/>
              <a:gd name="connsiteY13-936" fmla="*/ 1585623 h 1871397"/>
              <a:gd name="connsiteX14-937" fmla="*/ 2074819 w 2896332"/>
              <a:gd name="connsiteY14-938" fmla="*/ 1565782 h 1871397"/>
              <a:gd name="connsiteX15-939" fmla="*/ 1739085 w 2896332"/>
              <a:gd name="connsiteY15-940" fmla="*/ 1871397 h 1871397"/>
              <a:gd name="connsiteX16-941" fmla="*/ 1648664 w 2896332"/>
              <a:gd name="connsiteY16-942" fmla="*/ 1582137 h 1871397"/>
              <a:gd name="connsiteX17-943" fmla="*/ 1376671 w 2896332"/>
              <a:gd name="connsiteY17-944" fmla="*/ 1700306 h 1871397"/>
              <a:gd name="connsiteX18-945" fmla="*/ 1415819 w 2896332"/>
              <a:gd name="connsiteY18-946" fmla="*/ 1334933 h 1871397"/>
              <a:gd name="connsiteX19-947" fmla="*/ 665501 w 2896332"/>
              <a:gd name="connsiteY19-948" fmla="*/ 1276212 h 1871397"/>
              <a:gd name="connsiteX20-949" fmla="*/ 0 w 2896332"/>
              <a:gd name="connsiteY20-950" fmla="*/ 1126148 h 1871397"/>
              <a:gd name="connsiteX21-951" fmla="*/ 13050 w 2896332"/>
              <a:gd name="connsiteY21-952" fmla="*/ 284488 h 1871397"/>
              <a:gd name="connsiteX22-953" fmla="*/ 1898646 w 2896332"/>
              <a:gd name="connsiteY22-954" fmla="*/ 46 h 1871397"/>
              <a:gd name="connsiteX0-955" fmla="*/ 2514265 w 2896332"/>
              <a:gd name="connsiteY0-956" fmla="*/ 466772 h 1871397"/>
              <a:gd name="connsiteX1-957" fmla="*/ 2655476 w 2896332"/>
              <a:gd name="connsiteY1-958" fmla="*/ 584615 h 1871397"/>
              <a:gd name="connsiteX2-959" fmla="*/ 2828170 w 2896332"/>
              <a:gd name="connsiteY2-960" fmla="*/ 1010501 h 1871397"/>
              <a:gd name="connsiteX3-961" fmla="*/ 2883834 w 2896332"/>
              <a:gd name="connsiteY3-962" fmla="*/ 1308835 h 1871397"/>
              <a:gd name="connsiteX4-963" fmla="*/ 2799743 w 2896332"/>
              <a:gd name="connsiteY4-964" fmla="*/ 1672098 h 1871397"/>
              <a:gd name="connsiteX5-965" fmla="*/ 2521033 w 2896332"/>
              <a:gd name="connsiteY5-966" fmla="*/ 1160421 h 1871397"/>
              <a:gd name="connsiteX6-967" fmla="*/ 2514265 w 2896332"/>
              <a:gd name="connsiteY6-968" fmla="*/ 466772 h 1871397"/>
              <a:gd name="connsiteX7-969" fmla="*/ 1898646 w 2896332"/>
              <a:gd name="connsiteY7-970" fmla="*/ 46 h 1871397"/>
              <a:gd name="connsiteX8-971" fmla="*/ 1941303 w 2896332"/>
              <a:gd name="connsiteY8-972" fmla="*/ 293585 h 1871397"/>
              <a:gd name="connsiteX9-973" fmla="*/ 1974640 w 2896332"/>
              <a:gd name="connsiteY9-974" fmla="*/ 533402 h 1871397"/>
              <a:gd name="connsiteX10-975" fmla="*/ 1973469 w 2896332"/>
              <a:gd name="connsiteY10-976" fmla="*/ 784519 h 1871397"/>
              <a:gd name="connsiteX11-977" fmla="*/ 1866010 w 2896332"/>
              <a:gd name="connsiteY11-978" fmla="*/ 878218 h 1871397"/>
              <a:gd name="connsiteX12-979" fmla="*/ 2733769 w 2896332"/>
              <a:gd name="connsiteY12-980" fmla="*/ 1387129 h 1871397"/>
              <a:gd name="connsiteX13-981" fmla="*/ 2694623 w 2896332"/>
              <a:gd name="connsiteY13-982" fmla="*/ 1639703 h 1871397"/>
              <a:gd name="connsiteX14-983" fmla="*/ 2385869 w 2896332"/>
              <a:gd name="connsiteY14-984" fmla="*/ 1585623 h 1871397"/>
              <a:gd name="connsiteX15-985" fmla="*/ 2074819 w 2896332"/>
              <a:gd name="connsiteY15-986" fmla="*/ 1565782 h 1871397"/>
              <a:gd name="connsiteX16-987" fmla="*/ 1739085 w 2896332"/>
              <a:gd name="connsiteY16-988" fmla="*/ 1871397 h 1871397"/>
              <a:gd name="connsiteX17-989" fmla="*/ 1648664 w 2896332"/>
              <a:gd name="connsiteY17-990" fmla="*/ 1582137 h 1871397"/>
              <a:gd name="connsiteX18-991" fmla="*/ 1376671 w 2896332"/>
              <a:gd name="connsiteY18-992" fmla="*/ 1700306 h 1871397"/>
              <a:gd name="connsiteX19-993" fmla="*/ 1415819 w 2896332"/>
              <a:gd name="connsiteY19-994" fmla="*/ 1334933 h 1871397"/>
              <a:gd name="connsiteX20-995" fmla="*/ 665501 w 2896332"/>
              <a:gd name="connsiteY20-996" fmla="*/ 1276212 h 1871397"/>
              <a:gd name="connsiteX21-997" fmla="*/ 0 w 2896332"/>
              <a:gd name="connsiteY21-998" fmla="*/ 1126148 h 1871397"/>
              <a:gd name="connsiteX22-999" fmla="*/ 13050 w 2896332"/>
              <a:gd name="connsiteY22-1000" fmla="*/ 284488 h 1871397"/>
              <a:gd name="connsiteX23-1001" fmla="*/ 1898646 w 2896332"/>
              <a:gd name="connsiteY23-1002" fmla="*/ 46 h 1871397"/>
              <a:gd name="connsiteX0-1003" fmla="*/ 2514265 w 2896332"/>
              <a:gd name="connsiteY0-1004" fmla="*/ 466772 h 1871397"/>
              <a:gd name="connsiteX1-1005" fmla="*/ 2655476 w 2896332"/>
              <a:gd name="connsiteY1-1006" fmla="*/ 584615 h 1871397"/>
              <a:gd name="connsiteX2-1007" fmla="*/ 2828170 w 2896332"/>
              <a:gd name="connsiteY2-1008" fmla="*/ 1010501 h 1871397"/>
              <a:gd name="connsiteX3-1009" fmla="*/ 2883834 w 2896332"/>
              <a:gd name="connsiteY3-1010" fmla="*/ 1308835 h 1871397"/>
              <a:gd name="connsiteX4-1011" fmla="*/ 2799743 w 2896332"/>
              <a:gd name="connsiteY4-1012" fmla="*/ 1672098 h 1871397"/>
              <a:gd name="connsiteX5-1013" fmla="*/ 2521033 w 2896332"/>
              <a:gd name="connsiteY5-1014" fmla="*/ 1160421 h 1871397"/>
              <a:gd name="connsiteX6-1015" fmla="*/ 2514265 w 2896332"/>
              <a:gd name="connsiteY6-1016" fmla="*/ 466772 h 1871397"/>
              <a:gd name="connsiteX7-1017" fmla="*/ 1898646 w 2896332"/>
              <a:gd name="connsiteY7-1018" fmla="*/ 46 h 1871397"/>
              <a:gd name="connsiteX8-1019" fmla="*/ 1941303 w 2896332"/>
              <a:gd name="connsiteY8-1020" fmla="*/ 293585 h 1871397"/>
              <a:gd name="connsiteX9-1021" fmla="*/ 1974640 w 2896332"/>
              <a:gd name="connsiteY9-1022" fmla="*/ 533402 h 1871397"/>
              <a:gd name="connsiteX10-1023" fmla="*/ 1973469 w 2896332"/>
              <a:gd name="connsiteY10-1024" fmla="*/ 784519 h 1871397"/>
              <a:gd name="connsiteX11-1025" fmla="*/ 1866010 w 2896332"/>
              <a:gd name="connsiteY11-1026" fmla="*/ 878218 h 1871397"/>
              <a:gd name="connsiteX12-1027" fmla="*/ 2733769 w 2896332"/>
              <a:gd name="connsiteY12-1028" fmla="*/ 1387129 h 1871397"/>
              <a:gd name="connsiteX13-1029" fmla="*/ 2694623 w 2896332"/>
              <a:gd name="connsiteY13-1030" fmla="*/ 1639703 h 1871397"/>
              <a:gd name="connsiteX14-1031" fmla="*/ 2385869 w 2896332"/>
              <a:gd name="connsiteY14-1032" fmla="*/ 1585623 h 1871397"/>
              <a:gd name="connsiteX15-1033" fmla="*/ 2074819 w 2896332"/>
              <a:gd name="connsiteY15-1034" fmla="*/ 1565782 h 1871397"/>
              <a:gd name="connsiteX16-1035" fmla="*/ 1739085 w 2896332"/>
              <a:gd name="connsiteY16-1036" fmla="*/ 1871397 h 1871397"/>
              <a:gd name="connsiteX17-1037" fmla="*/ 1648664 w 2896332"/>
              <a:gd name="connsiteY17-1038" fmla="*/ 1582137 h 1871397"/>
              <a:gd name="connsiteX18-1039" fmla="*/ 1376671 w 2896332"/>
              <a:gd name="connsiteY18-1040" fmla="*/ 1700306 h 1871397"/>
              <a:gd name="connsiteX19-1041" fmla="*/ 1415819 w 2896332"/>
              <a:gd name="connsiteY19-1042" fmla="*/ 1334933 h 1871397"/>
              <a:gd name="connsiteX20-1043" fmla="*/ 665501 w 2896332"/>
              <a:gd name="connsiteY20-1044" fmla="*/ 1276212 h 1871397"/>
              <a:gd name="connsiteX21-1045" fmla="*/ 0 w 2896332"/>
              <a:gd name="connsiteY21-1046" fmla="*/ 1126148 h 1871397"/>
              <a:gd name="connsiteX22-1047" fmla="*/ 13050 w 2896332"/>
              <a:gd name="connsiteY22-1048" fmla="*/ 284488 h 1871397"/>
              <a:gd name="connsiteX23-1049" fmla="*/ 1898646 w 2896332"/>
              <a:gd name="connsiteY23-1050" fmla="*/ 46 h 1871397"/>
              <a:gd name="connsiteX0-1051" fmla="*/ 2243048 w 2896332"/>
              <a:gd name="connsiteY0-1052" fmla="*/ 269861 h 1871397"/>
              <a:gd name="connsiteX1-1053" fmla="*/ 2655476 w 2896332"/>
              <a:gd name="connsiteY1-1054" fmla="*/ 584615 h 1871397"/>
              <a:gd name="connsiteX2-1055" fmla="*/ 2828170 w 2896332"/>
              <a:gd name="connsiteY2-1056" fmla="*/ 1010501 h 1871397"/>
              <a:gd name="connsiteX3-1057" fmla="*/ 2883834 w 2896332"/>
              <a:gd name="connsiteY3-1058" fmla="*/ 1308835 h 1871397"/>
              <a:gd name="connsiteX4-1059" fmla="*/ 2799743 w 2896332"/>
              <a:gd name="connsiteY4-1060" fmla="*/ 1672098 h 1871397"/>
              <a:gd name="connsiteX5-1061" fmla="*/ 2521033 w 2896332"/>
              <a:gd name="connsiteY5-1062" fmla="*/ 1160421 h 1871397"/>
              <a:gd name="connsiteX6-1063" fmla="*/ 2243048 w 2896332"/>
              <a:gd name="connsiteY6-1064" fmla="*/ 269861 h 1871397"/>
              <a:gd name="connsiteX7-1065" fmla="*/ 1898646 w 2896332"/>
              <a:gd name="connsiteY7-1066" fmla="*/ 46 h 1871397"/>
              <a:gd name="connsiteX8-1067" fmla="*/ 1941303 w 2896332"/>
              <a:gd name="connsiteY8-1068" fmla="*/ 293585 h 1871397"/>
              <a:gd name="connsiteX9-1069" fmla="*/ 1974640 w 2896332"/>
              <a:gd name="connsiteY9-1070" fmla="*/ 533402 h 1871397"/>
              <a:gd name="connsiteX10-1071" fmla="*/ 1973469 w 2896332"/>
              <a:gd name="connsiteY10-1072" fmla="*/ 784519 h 1871397"/>
              <a:gd name="connsiteX11-1073" fmla="*/ 1866010 w 2896332"/>
              <a:gd name="connsiteY11-1074" fmla="*/ 878218 h 1871397"/>
              <a:gd name="connsiteX12-1075" fmla="*/ 2733769 w 2896332"/>
              <a:gd name="connsiteY12-1076" fmla="*/ 1387129 h 1871397"/>
              <a:gd name="connsiteX13-1077" fmla="*/ 2694623 w 2896332"/>
              <a:gd name="connsiteY13-1078" fmla="*/ 1639703 h 1871397"/>
              <a:gd name="connsiteX14-1079" fmla="*/ 2385869 w 2896332"/>
              <a:gd name="connsiteY14-1080" fmla="*/ 1585623 h 1871397"/>
              <a:gd name="connsiteX15-1081" fmla="*/ 2074819 w 2896332"/>
              <a:gd name="connsiteY15-1082" fmla="*/ 1565782 h 1871397"/>
              <a:gd name="connsiteX16-1083" fmla="*/ 1739085 w 2896332"/>
              <a:gd name="connsiteY16-1084" fmla="*/ 1871397 h 1871397"/>
              <a:gd name="connsiteX17-1085" fmla="*/ 1648664 w 2896332"/>
              <a:gd name="connsiteY17-1086" fmla="*/ 1582137 h 1871397"/>
              <a:gd name="connsiteX18-1087" fmla="*/ 1376671 w 2896332"/>
              <a:gd name="connsiteY18-1088" fmla="*/ 1700306 h 1871397"/>
              <a:gd name="connsiteX19-1089" fmla="*/ 1415819 w 2896332"/>
              <a:gd name="connsiteY19-1090" fmla="*/ 1334933 h 1871397"/>
              <a:gd name="connsiteX20-1091" fmla="*/ 665501 w 2896332"/>
              <a:gd name="connsiteY20-1092" fmla="*/ 1276212 h 1871397"/>
              <a:gd name="connsiteX21-1093" fmla="*/ 0 w 2896332"/>
              <a:gd name="connsiteY21-1094" fmla="*/ 1126148 h 1871397"/>
              <a:gd name="connsiteX22-1095" fmla="*/ 13050 w 2896332"/>
              <a:gd name="connsiteY22-1096" fmla="*/ 284488 h 1871397"/>
              <a:gd name="connsiteX23-1097" fmla="*/ 1898646 w 2896332"/>
              <a:gd name="connsiteY23-1098" fmla="*/ 46 h 1871397"/>
              <a:gd name="connsiteX0-1099" fmla="*/ 2243048 w 2896332"/>
              <a:gd name="connsiteY0-1100" fmla="*/ 269861 h 1871397"/>
              <a:gd name="connsiteX1-1101" fmla="*/ 2655476 w 2896332"/>
              <a:gd name="connsiteY1-1102" fmla="*/ 584615 h 1871397"/>
              <a:gd name="connsiteX2-1103" fmla="*/ 2828170 w 2896332"/>
              <a:gd name="connsiteY2-1104" fmla="*/ 1010501 h 1871397"/>
              <a:gd name="connsiteX3-1105" fmla="*/ 2883834 w 2896332"/>
              <a:gd name="connsiteY3-1106" fmla="*/ 1308835 h 1871397"/>
              <a:gd name="connsiteX4-1107" fmla="*/ 2799743 w 2896332"/>
              <a:gd name="connsiteY4-1108" fmla="*/ 1672098 h 1871397"/>
              <a:gd name="connsiteX5-1109" fmla="*/ 2521033 w 2896332"/>
              <a:gd name="connsiteY5-1110" fmla="*/ 1160421 h 1871397"/>
              <a:gd name="connsiteX6-1111" fmla="*/ 2243048 w 2896332"/>
              <a:gd name="connsiteY6-1112" fmla="*/ 269861 h 1871397"/>
              <a:gd name="connsiteX7-1113" fmla="*/ 1898646 w 2896332"/>
              <a:gd name="connsiteY7-1114" fmla="*/ 46 h 1871397"/>
              <a:gd name="connsiteX8-1115" fmla="*/ 1941303 w 2896332"/>
              <a:gd name="connsiteY8-1116" fmla="*/ 293585 h 1871397"/>
              <a:gd name="connsiteX9-1117" fmla="*/ 1974640 w 2896332"/>
              <a:gd name="connsiteY9-1118" fmla="*/ 533402 h 1871397"/>
              <a:gd name="connsiteX10-1119" fmla="*/ 1973469 w 2896332"/>
              <a:gd name="connsiteY10-1120" fmla="*/ 784519 h 1871397"/>
              <a:gd name="connsiteX11-1121" fmla="*/ 1866010 w 2896332"/>
              <a:gd name="connsiteY11-1122" fmla="*/ 878218 h 1871397"/>
              <a:gd name="connsiteX12-1123" fmla="*/ 2733769 w 2896332"/>
              <a:gd name="connsiteY12-1124" fmla="*/ 1387129 h 1871397"/>
              <a:gd name="connsiteX13-1125" fmla="*/ 2694623 w 2896332"/>
              <a:gd name="connsiteY13-1126" fmla="*/ 1639703 h 1871397"/>
              <a:gd name="connsiteX14-1127" fmla="*/ 2385869 w 2896332"/>
              <a:gd name="connsiteY14-1128" fmla="*/ 1585623 h 1871397"/>
              <a:gd name="connsiteX15-1129" fmla="*/ 2074819 w 2896332"/>
              <a:gd name="connsiteY15-1130" fmla="*/ 1565782 h 1871397"/>
              <a:gd name="connsiteX16-1131" fmla="*/ 1739085 w 2896332"/>
              <a:gd name="connsiteY16-1132" fmla="*/ 1871397 h 1871397"/>
              <a:gd name="connsiteX17-1133" fmla="*/ 1648664 w 2896332"/>
              <a:gd name="connsiteY17-1134" fmla="*/ 1582137 h 1871397"/>
              <a:gd name="connsiteX18-1135" fmla="*/ 1376671 w 2896332"/>
              <a:gd name="connsiteY18-1136" fmla="*/ 1700306 h 1871397"/>
              <a:gd name="connsiteX19-1137" fmla="*/ 1415819 w 2896332"/>
              <a:gd name="connsiteY19-1138" fmla="*/ 1334933 h 1871397"/>
              <a:gd name="connsiteX20-1139" fmla="*/ 665501 w 2896332"/>
              <a:gd name="connsiteY20-1140" fmla="*/ 1276212 h 1871397"/>
              <a:gd name="connsiteX21-1141" fmla="*/ 0 w 2896332"/>
              <a:gd name="connsiteY21-1142" fmla="*/ 1126148 h 1871397"/>
              <a:gd name="connsiteX22-1143" fmla="*/ 13050 w 2896332"/>
              <a:gd name="connsiteY22-1144" fmla="*/ 284488 h 1871397"/>
              <a:gd name="connsiteX23-1145" fmla="*/ 1898646 w 2896332"/>
              <a:gd name="connsiteY23-1146" fmla="*/ 46 h 1871397"/>
              <a:gd name="connsiteX0-1147" fmla="*/ 2243048 w 2896332"/>
              <a:gd name="connsiteY0-1148" fmla="*/ 269861 h 1871397"/>
              <a:gd name="connsiteX1-1149" fmla="*/ 2655476 w 2896332"/>
              <a:gd name="connsiteY1-1150" fmla="*/ 584615 h 1871397"/>
              <a:gd name="connsiteX2-1151" fmla="*/ 2828170 w 2896332"/>
              <a:gd name="connsiteY2-1152" fmla="*/ 1010501 h 1871397"/>
              <a:gd name="connsiteX3-1153" fmla="*/ 2883834 w 2896332"/>
              <a:gd name="connsiteY3-1154" fmla="*/ 1308835 h 1871397"/>
              <a:gd name="connsiteX4-1155" fmla="*/ 2799743 w 2896332"/>
              <a:gd name="connsiteY4-1156" fmla="*/ 1672098 h 1871397"/>
              <a:gd name="connsiteX5-1157" fmla="*/ 2587909 w 2896332"/>
              <a:gd name="connsiteY5-1158" fmla="*/ 1152990 h 1871397"/>
              <a:gd name="connsiteX6-1159" fmla="*/ 2243048 w 2896332"/>
              <a:gd name="connsiteY6-1160" fmla="*/ 269861 h 1871397"/>
              <a:gd name="connsiteX7-1161" fmla="*/ 1898646 w 2896332"/>
              <a:gd name="connsiteY7-1162" fmla="*/ 46 h 1871397"/>
              <a:gd name="connsiteX8-1163" fmla="*/ 1941303 w 2896332"/>
              <a:gd name="connsiteY8-1164" fmla="*/ 293585 h 1871397"/>
              <a:gd name="connsiteX9-1165" fmla="*/ 1974640 w 2896332"/>
              <a:gd name="connsiteY9-1166" fmla="*/ 533402 h 1871397"/>
              <a:gd name="connsiteX10-1167" fmla="*/ 1973469 w 2896332"/>
              <a:gd name="connsiteY10-1168" fmla="*/ 784519 h 1871397"/>
              <a:gd name="connsiteX11-1169" fmla="*/ 1866010 w 2896332"/>
              <a:gd name="connsiteY11-1170" fmla="*/ 878218 h 1871397"/>
              <a:gd name="connsiteX12-1171" fmla="*/ 2733769 w 2896332"/>
              <a:gd name="connsiteY12-1172" fmla="*/ 1387129 h 1871397"/>
              <a:gd name="connsiteX13-1173" fmla="*/ 2694623 w 2896332"/>
              <a:gd name="connsiteY13-1174" fmla="*/ 1639703 h 1871397"/>
              <a:gd name="connsiteX14-1175" fmla="*/ 2385869 w 2896332"/>
              <a:gd name="connsiteY14-1176" fmla="*/ 1585623 h 1871397"/>
              <a:gd name="connsiteX15-1177" fmla="*/ 2074819 w 2896332"/>
              <a:gd name="connsiteY15-1178" fmla="*/ 1565782 h 1871397"/>
              <a:gd name="connsiteX16-1179" fmla="*/ 1739085 w 2896332"/>
              <a:gd name="connsiteY16-1180" fmla="*/ 1871397 h 1871397"/>
              <a:gd name="connsiteX17-1181" fmla="*/ 1648664 w 2896332"/>
              <a:gd name="connsiteY17-1182" fmla="*/ 1582137 h 1871397"/>
              <a:gd name="connsiteX18-1183" fmla="*/ 1376671 w 2896332"/>
              <a:gd name="connsiteY18-1184" fmla="*/ 1700306 h 1871397"/>
              <a:gd name="connsiteX19-1185" fmla="*/ 1415819 w 2896332"/>
              <a:gd name="connsiteY19-1186" fmla="*/ 1334933 h 1871397"/>
              <a:gd name="connsiteX20-1187" fmla="*/ 665501 w 2896332"/>
              <a:gd name="connsiteY20-1188" fmla="*/ 1276212 h 1871397"/>
              <a:gd name="connsiteX21-1189" fmla="*/ 0 w 2896332"/>
              <a:gd name="connsiteY21-1190" fmla="*/ 1126148 h 1871397"/>
              <a:gd name="connsiteX22-1191" fmla="*/ 13050 w 2896332"/>
              <a:gd name="connsiteY22-1192" fmla="*/ 284488 h 1871397"/>
              <a:gd name="connsiteX23-1193" fmla="*/ 1898646 w 2896332"/>
              <a:gd name="connsiteY23-1194" fmla="*/ 46 h 1871397"/>
              <a:gd name="connsiteX0-1195" fmla="*/ 2243048 w 2896332"/>
              <a:gd name="connsiteY0-1196" fmla="*/ 269861 h 1871397"/>
              <a:gd name="connsiteX1-1197" fmla="*/ 2655476 w 2896332"/>
              <a:gd name="connsiteY1-1198" fmla="*/ 584615 h 1871397"/>
              <a:gd name="connsiteX2-1199" fmla="*/ 2828170 w 2896332"/>
              <a:gd name="connsiteY2-1200" fmla="*/ 1010501 h 1871397"/>
              <a:gd name="connsiteX3-1201" fmla="*/ 2883834 w 2896332"/>
              <a:gd name="connsiteY3-1202" fmla="*/ 1308835 h 1871397"/>
              <a:gd name="connsiteX4-1203" fmla="*/ 2799743 w 2896332"/>
              <a:gd name="connsiteY4-1204" fmla="*/ 1672098 h 1871397"/>
              <a:gd name="connsiteX5-1205" fmla="*/ 2639923 w 2896332"/>
              <a:gd name="connsiteY5-1206" fmla="*/ 1156706 h 1871397"/>
              <a:gd name="connsiteX6-1207" fmla="*/ 2243048 w 2896332"/>
              <a:gd name="connsiteY6-1208" fmla="*/ 269861 h 1871397"/>
              <a:gd name="connsiteX7-1209" fmla="*/ 1898646 w 2896332"/>
              <a:gd name="connsiteY7-1210" fmla="*/ 46 h 1871397"/>
              <a:gd name="connsiteX8-1211" fmla="*/ 1941303 w 2896332"/>
              <a:gd name="connsiteY8-1212" fmla="*/ 293585 h 1871397"/>
              <a:gd name="connsiteX9-1213" fmla="*/ 1974640 w 2896332"/>
              <a:gd name="connsiteY9-1214" fmla="*/ 533402 h 1871397"/>
              <a:gd name="connsiteX10-1215" fmla="*/ 1973469 w 2896332"/>
              <a:gd name="connsiteY10-1216" fmla="*/ 784519 h 1871397"/>
              <a:gd name="connsiteX11-1217" fmla="*/ 1866010 w 2896332"/>
              <a:gd name="connsiteY11-1218" fmla="*/ 878218 h 1871397"/>
              <a:gd name="connsiteX12-1219" fmla="*/ 2733769 w 2896332"/>
              <a:gd name="connsiteY12-1220" fmla="*/ 1387129 h 1871397"/>
              <a:gd name="connsiteX13-1221" fmla="*/ 2694623 w 2896332"/>
              <a:gd name="connsiteY13-1222" fmla="*/ 1639703 h 1871397"/>
              <a:gd name="connsiteX14-1223" fmla="*/ 2385869 w 2896332"/>
              <a:gd name="connsiteY14-1224" fmla="*/ 1585623 h 1871397"/>
              <a:gd name="connsiteX15-1225" fmla="*/ 2074819 w 2896332"/>
              <a:gd name="connsiteY15-1226" fmla="*/ 1565782 h 1871397"/>
              <a:gd name="connsiteX16-1227" fmla="*/ 1739085 w 2896332"/>
              <a:gd name="connsiteY16-1228" fmla="*/ 1871397 h 1871397"/>
              <a:gd name="connsiteX17-1229" fmla="*/ 1648664 w 2896332"/>
              <a:gd name="connsiteY17-1230" fmla="*/ 1582137 h 1871397"/>
              <a:gd name="connsiteX18-1231" fmla="*/ 1376671 w 2896332"/>
              <a:gd name="connsiteY18-1232" fmla="*/ 1700306 h 1871397"/>
              <a:gd name="connsiteX19-1233" fmla="*/ 1415819 w 2896332"/>
              <a:gd name="connsiteY19-1234" fmla="*/ 1334933 h 1871397"/>
              <a:gd name="connsiteX20-1235" fmla="*/ 665501 w 2896332"/>
              <a:gd name="connsiteY20-1236" fmla="*/ 1276212 h 1871397"/>
              <a:gd name="connsiteX21-1237" fmla="*/ 0 w 2896332"/>
              <a:gd name="connsiteY21-1238" fmla="*/ 1126148 h 1871397"/>
              <a:gd name="connsiteX22-1239" fmla="*/ 13050 w 2896332"/>
              <a:gd name="connsiteY22-1240" fmla="*/ 284488 h 1871397"/>
              <a:gd name="connsiteX23-1241" fmla="*/ 1898646 w 2896332"/>
              <a:gd name="connsiteY23-1242" fmla="*/ 46 h 1871397"/>
              <a:gd name="connsiteX0-1243" fmla="*/ 2243048 w 2896332"/>
              <a:gd name="connsiteY0-1244" fmla="*/ 269861 h 1871397"/>
              <a:gd name="connsiteX1-1245" fmla="*/ 2655476 w 2896332"/>
              <a:gd name="connsiteY1-1246" fmla="*/ 584615 h 1871397"/>
              <a:gd name="connsiteX2-1247" fmla="*/ 2828170 w 2896332"/>
              <a:gd name="connsiteY2-1248" fmla="*/ 1010501 h 1871397"/>
              <a:gd name="connsiteX3-1249" fmla="*/ 2883834 w 2896332"/>
              <a:gd name="connsiteY3-1250" fmla="*/ 1308835 h 1871397"/>
              <a:gd name="connsiteX4-1251" fmla="*/ 2799743 w 2896332"/>
              <a:gd name="connsiteY4-1252" fmla="*/ 1672098 h 1871397"/>
              <a:gd name="connsiteX5-1253" fmla="*/ 2639923 w 2896332"/>
              <a:gd name="connsiteY5-1254" fmla="*/ 1156706 h 1871397"/>
              <a:gd name="connsiteX6-1255" fmla="*/ 2243048 w 2896332"/>
              <a:gd name="connsiteY6-1256" fmla="*/ 269861 h 1871397"/>
              <a:gd name="connsiteX7-1257" fmla="*/ 1898646 w 2896332"/>
              <a:gd name="connsiteY7-1258" fmla="*/ 46 h 1871397"/>
              <a:gd name="connsiteX8-1259" fmla="*/ 1941303 w 2896332"/>
              <a:gd name="connsiteY8-1260" fmla="*/ 293585 h 1871397"/>
              <a:gd name="connsiteX9-1261" fmla="*/ 1974640 w 2896332"/>
              <a:gd name="connsiteY9-1262" fmla="*/ 533402 h 1871397"/>
              <a:gd name="connsiteX10-1263" fmla="*/ 1973469 w 2896332"/>
              <a:gd name="connsiteY10-1264" fmla="*/ 784519 h 1871397"/>
              <a:gd name="connsiteX11-1265" fmla="*/ 1866010 w 2896332"/>
              <a:gd name="connsiteY11-1266" fmla="*/ 878218 h 1871397"/>
              <a:gd name="connsiteX12-1267" fmla="*/ 2733769 w 2896332"/>
              <a:gd name="connsiteY12-1268" fmla="*/ 1387129 h 1871397"/>
              <a:gd name="connsiteX13-1269" fmla="*/ 2694623 w 2896332"/>
              <a:gd name="connsiteY13-1270" fmla="*/ 1639703 h 1871397"/>
              <a:gd name="connsiteX14-1271" fmla="*/ 2385869 w 2896332"/>
              <a:gd name="connsiteY14-1272" fmla="*/ 1585623 h 1871397"/>
              <a:gd name="connsiteX15-1273" fmla="*/ 2074819 w 2896332"/>
              <a:gd name="connsiteY15-1274" fmla="*/ 1565782 h 1871397"/>
              <a:gd name="connsiteX16-1275" fmla="*/ 1739085 w 2896332"/>
              <a:gd name="connsiteY16-1276" fmla="*/ 1871397 h 1871397"/>
              <a:gd name="connsiteX17-1277" fmla="*/ 1648664 w 2896332"/>
              <a:gd name="connsiteY17-1278" fmla="*/ 1582137 h 1871397"/>
              <a:gd name="connsiteX18-1279" fmla="*/ 1376671 w 2896332"/>
              <a:gd name="connsiteY18-1280" fmla="*/ 1700306 h 1871397"/>
              <a:gd name="connsiteX19-1281" fmla="*/ 1415819 w 2896332"/>
              <a:gd name="connsiteY19-1282" fmla="*/ 1334933 h 1871397"/>
              <a:gd name="connsiteX20-1283" fmla="*/ 665501 w 2896332"/>
              <a:gd name="connsiteY20-1284" fmla="*/ 1276212 h 1871397"/>
              <a:gd name="connsiteX21-1285" fmla="*/ 0 w 2896332"/>
              <a:gd name="connsiteY21-1286" fmla="*/ 1126148 h 1871397"/>
              <a:gd name="connsiteX22-1287" fmla="*/ 13050 w 2896332"/>
              <a:gd name="connsiteY22-1288" fmla="*/ 284488 h 1871397"/>
              <a:gd name="connsiteX23-1289" fmla="*/ 1898646 w 2896332"/>
              <a:gd name="connsiteY23-1290" fmla="*/ 46 h 1871397"/>
              <a:gd name="connsiteX0-1291" fmla="*/ 2243048 w 2896332"/>
              <a:gd name="connsiteY0-1292" fmla="*/ 269861 h 1871397"/>
              <a:gd name="connsiteX1-1293" fmla="*/ 2655476 w 2896332"/>
              <a:gd name="connsiteY1-1294" fmla="*/ 584615 h 1871397"/>
              <a:gd name="connsiteX2-1295" fmla="*/ 2828170 w 2896332"/>
              <a:gd name="connsiteY2-1296" fmla="*/ 1010501 h 1871397"/>
              <a:gd name="connsiteX3-1297" fmla="*/ 2883834 w 2896332"/>
              <a:gd name="connsiteY3-1298" fmla="*/ 1308835 h 1871397"/>
              <a:gd name="connsiteX4-1299" fmla="*/ 2799743 w 2896332"/>
              <a:gd name="connsiteY4-1300" fmla="*/ 1672098 h 1871397"/>
              <a:gd name="connsiteX5-1301" fmla="*/ 2639923 w 2896332"/>
              <a:gd name="connsiteY5-1302" fmla="*/ 1156706 h 1871397"/>
              <a:gd name="connsiteX6-1303" fmla="*/ 2243048 w 2896332"/>
              <a:gd name="connsiteY6-1304" fmla="*/ 269861 h 1871397"/>
              <a:gd name="connsiteX7-1305" fmla="*/ 1898646 w 2896332"/>
              <a:gd name="connsiteY7-1306" fmla="*/ 46 h 1871397"/>
              <a:gd name="connsiteX8-1307" fmla="*/ 1941303 w 2896332"/>
              <a:gd name="connsiteY8-1308" fmla="*/ 293585 h 1871397"/>
              <a:gd name="connsiteX9-1309" fmla="*/ 1974640 w 2896332"/>
              <a:gd name="connsiteY9-1310" fmla="*/ 533402 h 1871397"/>
              <a:gd name="connsiteX10-1311" fmla="*/ 1973469 w 2896332"/>
              <a:gd name="connsiteY10-1312" fmla="*/ 784519 h 1871397"/>
              <a:gd name="connsiteX11-1313" fmla="*/ 1866010 w 2896332"/>
              <a:gd name="connsiteY11-1314" fmla="*/ 878218 h 1871397"/>
              <a:gd name="connsiteX12-1315" fmla="*/ 2733769 w 2896332"/>
              <a:gd name="connsiteY12-1316" fmla="*/ 1387129 h 1871397"/>
              <a:gd name="connsiteX13-1317" fmla="*/ 2694623 w 2896332"/>
              <a:gd name="connsiteY13-1318" fmla="*/ 1639703 h 1871397"/>
              <a:gd name="connsiteX14-1319" fmla="*/ 2385869 w 2896332"/>
              <a:gd name="connsiteY14-1320" fmla="*/ 1585623 h 1871397"/>
              <a:gd name="connsiteX15-1321" fmla="*/ 2074819 w 2896332"/>
              <a:gd name="connsiteY15-1322" fmla="*/ 1565782 h 1871397"/>
              <a:gd name="connsiteX16-1323" fmla="*/ 1739085 w 2896332"/>
              <a:gd name="connsiteY16-1324" fmla="*/ 1871397 h 1871397"/>
              <a:gd name="connsiteX17-1325" fmla="*/ 1648664 w 2896332"/>
              <a:gd name="connsiteY17-1326" fmla="*/ 1582137 h 1871397"/>
              <a:gd name="connsiteX18-1327" fmla="*/ 1376671 w 2896332"/>
              <a:gd name="connsiteY18-1328" fmla="*/ 1700306 h 1871397"/>
              <a:gd name="connsiteX19-1329" fmla="*/ 1415819 w 2896332"/>
              <a:gd name="connsiteY19-1330" fmla="*/ 1334933 h 1871397"/>
              <a:gd name="connsiteX20-1331" fmla="*/ 665501 w 2896332"/>
              <a:gd name="connsiteY20-1332" fmla="*/ 1276212 h 1871397"/>
              <a:gd name="connsiteX21-1333" fmla="*/ 0 w 2896332"/>
              <a:gd name="connsiteY21-1334" fmla="*/ 1126148 h 1871397"/>
              <a:gd name="connsiteX22-1335" fmla="*/ 13050 w 2896332"/>
              <a:gd name="connsiteY22-1336" fmla="*/ 284488 h 1871397"/>
              <a:gd name="connsiteX23-1337" fmla="*/ 1898646 w 2896332"/>
              <a:gd name="connsiteY23-1338" fmla="*/ 46 h 1871397"/>
              <a:gd name="connsiteX0-1339" fmla="*/ 2228186 w 2896332"/>
              <a:gd name="connsiteY0-1340" fmla="*/ 269861 h 1871397"/>
              <a:gd name="connsiteX1-1341" fmla="*/ 2655476 w 2896332"/>
              <a:gd name="connsiteY1-1342" fmla="*/ 584615 h 1871397"/>
              <a:gd name="connsiteX2-1343" fmla="*/ 2828170 w 2896332"/>
              <a:gd name="connsiteY2-1344" fmla="*/ 1010501 h 1871397"/>
              <a:gd name="connsiteX3-1345" fmla="*/ 2883834 w 2896332"/>
              <a:gd name="connsiteY3-1346" fmla="*/ 1308835 h 1871397"/>
              <a:gd name="connsiteX4-1347" fmla="*/ 2799743 w 2896332"/>
              <a:gd name="connsiteY4-1348" fmla="*/ 1672098 h 1871397"/>
              <a:gd name="connsiteX5-1349" fmla="*/ 2639923 w 2896332"/>
              <a:gd name="connsiteY5-1350" fmla="*/ 1156706 h 1871397"/>
              <a:gd name="connsiteX6-1351" fmla="*/ 2228186 w 2896332"/>
              <a:gd name="connsiteY6-1352" fmla="*/ 269861 h 1871397"/>
              <a:gd name="connsiteX7-1353" fmla="*/ 1898646 w 2896332"/>
              <a:gd name="connsiteY7-1354" fmla="*/ 46 h 1871397"/>
              <a:gd name="connsiteX8-1355" fmla="*/ 1941303 w 2896332"/>
              <a:gd name="connsiteY8-1356" fmla="*/ 293585 h 1871397"/>
              <a:gd name="connsiteX9-1357" fmla="*/ 1974640 w 2896332"/>
              <a:gd name="connsiteY9-1358" fmla="*/ 533402 h 1871397"/>
              <a:gd name="connsiteX10-1359" fmla="*/ 1973469 w 2896332"/>
              <a:gd name="connsiteY10-1360" fmla="*/ 784519 h 1871397"/>
              <a:gd name="connsiteX11-1361" fmla="*/ 1866010 w 2896332"/>
              <a:gd name="connsiteY11-1362" fmla="*/ 878218 h 1871397"/>
              <a:gd name="connsiteX12-1363" fmla="*/ 2733769 w 2896332"/>
              <a:gd name="connsiteY12-1364" fmla="*/ 1387129 h 1871397"/>
              <a:gd name="connsiteX13-1365" fmla="*/ 2694623 w 2896332"/>
              <a:gd name="connsiteY13-1366" fmla="*/ 1639703 h 1871397"/>
              <a:gd name="connsiteX14-1367" fmla="*/ 2385869 w 2896332"/>
              <a:gd name="connsiteY14-1368" fmla="*/ 1585623 h 1871397"/>
              <a:gd name="connsiteX15-1369" fmla="*/ 2074819 w 2896332"/>
              <a:gd name="connsiteY15-1370" fmla="*/ 1565782 h 1871397"/>
              <a:gd name="connsiteX16-1371" fmla="*/ 1739085 w 2896332"/>
              <a:gd name="connsiteY16-1372" fmla="*/ 1871397 h 1871397"/>
              <a:gd name="connsiteX17-1373" fmla="*/ 1648664 w 2896332"/>
              <a:gd name="connsiteY17-1374" fmla="*/ 1582137 h 1871397"/>
              <a:gd name="connsiteX18-1375" fmla="*/ 1376671 w 2896332"/>
              <a:gd name="connsiteY18-1376" fmla="*/ 1700306 h 1871397"/>
              <a:gd name="connsiteX19-1377" fmla="*/ 1415819 w 2896332"/>
              <a:gd name="connsiteY19-1378" fmla="*/ 1334933 h 1871397"/>
              <a:gd name="connsiteX20-1379" fmla="*/ 665501 w 2896332"/>
              <a:gd name="connsiteY20-1380" fmla="*/ 1276212 h 1871397"/>
              <a:gd name="connsiteX21-1381" fmla="*/ 0 w 2896332"/>
              <a:gd name="connsiteY21-1382" fmla="*/ 1126148 h 1871397"/>
              <a:gd name="connsiteX22-1383" fmla="*/ 13050 w 2896332"/>
              <a:gd name="connsiteY22-1384" fmla="*/ 284488 h 1871397"/>
              <a:gd name="connsiteX23-1385" fmla="*/ 1898646 w 2896332"/>
              <a:gd name="connsiteY23-1386" fmla="*/ 46 h 1871397"/>
              <a:gd name="connsiteX0-1387" fmla="*/ 2228186 w 2896332"/>
              <a:gd name="connsiteY0-1388" fmla="*/ 269861 h 1871397"/>
              <a:gd name="connsiteX1-1389" fmla="*/ 2655476 w 2896332"/>
              <a:gd name="connsiteY1-1390" fmla="*/ 584615 h 1871397"/>
              <a:gd name="connsiteX2-1391" fmla="*/ 2828170 w 2896332"/>
              <a:gd name="connsiteY2-1392" fmla="*/ 1010501 h 1871397"/>
              <a:gd name="connsiteX3-1393" fmla="*/ 2883834 w 2896332"/>
              <a:gd name="connsiteY3-1394" fmla="*/ 1308835 h 1871397"/>
              <a:gd name="connsiteX4-1395" fmla="*/ 2799743 w 2896332"/>
              <a:gd name="connsiteY4-1396" fmla="*/ 1672098 h 1871397"/>
              <a:gd name="connsiteX5-1397" fmla="*/ 2639923 w 2896332"/>
              <a:gd name="connsiteY5-1398" fmla="*/ 1156706 h 1871397"/>
              <a:gd name="connsiteX6-1399" fmla="*/ 2228186 w 2896332"/>
              <a:gd name="connsiteY6-1400" fmla="*/ 269861 h 1871397"/>
              <a:gd name="connsiteX7-1401" fmla="*/ 1898646 w 2896332"/>
              <a:gd name="connsiteY7-1402" fmla="*/ 46 h 1871397"/>
              <a:gd name="connsiteX8-1403" fmla="*/ 1941303 w 2896332"/>
              <a:gd name="connsiteY8-1404" fmla="*/ 293585 h 1871397"/>
              <a:gd name="connsiteX9-1405" fmla="*/ 1974640 w 2896332"/>
              <a:gd name="connsiteY9-1406" fmla="*/ 533402 h 1871397"/>
              <a:gd name="connsiteX10-1407" fmla="*/ 1973469 w 2896332"/>
              <a:gd name="connsiteY10-1408" fmla="*/ 784519 h 1871397"/>
              <a:gd name="connsiteX11-1409" fmla="*/ 1866010 w 2896332"/>
              <a:gd name="connsiteY11-1410" fmla="*/ 878218 h 1871397"/>
              <a:gd name="connsiteX12-1411" fmla="*/ 2733769 w 2896332"/>
              <a:gd name="connsiteY12-1412" fmla="*/ 1387129 h 1871397"/>
              <a:gd name="connsiteX13-1413" fmla="*/ 2694623 w 2896332"/>
              <a:gd name="connsiteY13-1414" fmla="*/ 1639703 h 1871397"/>
              <a:gd name="connsiteX14-1415" fmla="*/ 2385869 w 2896332"/>
              <a:gd name="connsiteY14-1416" fmla="*/ 1585623 h 1871397"/>
              <a:gd name="connsiteX15-1417" fmla="*/ 2074819 w 2896332"/>
              <a:gd name="connsiteY15-1418" fmla="*/ 1565782 h 1871397"/>
              <a:gd name="connsiteX16-1419" fmla="*/ 1739085 w 2896332"/>
              <a:gd name="connsiteY16-1420" fmla="*/ 1871397 h 1871397"/>
              <a:gd name="connsiteX17-1421" fmla="*/ 1648664 w 2896332"/>
              <a:gd name="connsiteY17-1422" fmla="*/ 1582137 h 1871397"/>
              <a:gd name="connsiteX18-1423" fmla="*/ 1376671 w 2896332"/>
              <a:gd name="connsiteY18-1424" fmla="*/ 1700306 h 1871397"/>
              <a:gd name="connsiteX19-1425" fmla="*/ 1415819 w 2896332"/>
              <a:gd name="connsiteY19-1426" fmla="*/ 1334933 h 1871397"/>
              <a:gd name="connsiteX20-1427" fmla="*/ 665501 w 2896332"/>
              <a:gd name="connsiteY20-1428" fmla="*/ 1276212 h 1871397"/>
              <a:gd name="connsiteX21-1429" fmla="*/ 0 w 2896332"/>
              <a:gd name="connsiteY21-1430" fmla="*/ 1126148 h 1871397"/>
              <a:gd name="connsiteX22-1431" fmla="*/ 13050 w 2896332"/>
              <a:gd name="connsiteY22-1432" fmla="*/ 284488 h 1871397"/>
              <a:gd name="connsiteX23-1433" fmla="*/ 1898646 w 2896332"/>
              <a:gd name="connsiteY23-1434" fmla="*/ 46 h 1871397"/>
              <a:gd name="connsiteX0-1435" fmla="*/ 2228186 w 2896332"/>
              <a:gd name="connsiteY0-1436" fmla="*/ 269861 h 1871397"/>
              <a:gd name="connsiteX1-1437" fmla="*/ 2655476 w 2896332"/>
              <a:gd name="connsiteY1-1438" fmla="*/ 584615 h 1871397"/>
              <a:gd name="connsiteX2-1439" fmla="*/ 2828170 w 2896332"/>
              <a:gd name="connsiteY2-1440" fmla="*/ 1010501 h 1871397"/>
              <a:gd name="connsiteX3-1441" fmla="*/ 2883834 w 2896332"/>
              <a:gd name="connsiteY3-1442" fmla="*/ 1308835 h 1871397"/>
              <a:gd name="connsiteX4-1443" fmla="*/ 2799743 w 2896332"/>
              <a:gd name="connsiteY4-1444" fmla="*/ 1672098 h 1871397"/>
              <a:gd name="connsiteX5-1445" fmla="*/ 2651069 w 2896332"/>
              <a:gd name="connsiteY5-1446" fmla="*/ 1156706 h 1871397"/>
              <a:gd name="connsiteX6-1447" fmla="*/ 2228186 w 2896332"/>
              <a:gd name="connsiteY6-1448" fmla="*/ 269861 h 1871397"/>
              <a:gd name="connsiteX7-1449" fmla="*/ 1898646 w 2896332"/>
              <a:gd name="connsiteY7-1450" fmla="*/ 46 h 1871397"/>
              <a:gd name="connsiteX8-1451" fmla="*/ 1941303 w 2896332"/>
              <a:gd name="connsiteY8-1452" fmla="*/ 293585 h 1871397"/>
              <a:gd name="connsiteX9-1453" fmla="*/ 1974640 w 2896332"/>
              <a:gd name="connsiteY9-1454" fmla="*/ 533402 h 1871397"/>
              <a:gd name="connsiteX10-1455" fmla="*/ 1973469 w 2896332"/>
              <a:gd name="connsiteY10-1456" fmla="*/ 784519 h 1871397"/>
              <a:gd name="connsiteX11-1457" fmla="*/ 1866010 w 2896332"/>
              <a:gd name="connsiteY11-1458" fmla="*/ 878218 h 1871397"/>
              <a:gd name="connsiteX12-1459" fmla="*/ 2733769 w 2896332"/>
              <a:gd name="connsiteY12-1460" fmla="*/ 1387129 h 1871397"/>
              <a:gd name="connsiteX13-1461" fmla="*/ 2694623 w 2896332"/>
              <a:gd name="connsiteY13-1462" fmla="*/ 1639703 h 1871397"/>
              <a:gd name="connsiteX14-1463" fmla="*/ 2385869 w 2896332"/>
              <a:gd name="connsiteY14-1464" fmla="*/ 1585623 h 1871397"/>
              <a:gd name="connsiteX15-1465" fmla="*/ 2074819 w 2896332"/>
              <a:gd name="connsiteY15-1466" fmla="*/ 1565782 h 1871397"/>
              <a:gd name="connsiteX16-1467" fmla="*/ 1739085 w 2896332"/>
              <a:gd name="connsiteY16-1468" fmla="*/ 1871397 h 1871397"/>
              <a:gd name="connsiteX17-1469" fmla="*/ 1648664 w 2896332"/>
              <a:gd name="connsiteY17-1470" fmla="*/ 1582137 h 1871397"/>
              <a:gd name="connsiteX18-1471" fmla="*/ 1376671 w 2896332"/>
              <a:gd name="connsiteY18-1472" fmla="*/ 1700306 h 1871397"/>
              <a:gd name="connsiteX19-1473" fmla="*/ 1415819 w 2896332"/>
              <a:gd name="connsiteY19-1474" fmla="*/ 1334933 h 1871397"/>
              <a:gd name="connsiteX20-1475" fmla="*/ 665501 w 2896332"/>
              <a:gd name="connsiteY20-1476" fmla="*/ 1276212 h 1871397"/>
              <a:gd name="connsiteX21-1477" fmla="*/ 0 w 2896332"/>
              <a:gd name="connsiteY21-1478" fmla="*/ 1126148 h 1871397"/>
              <a:gd name="connsiteX22-1479" fmla="*/ 13050 w 2896332"/>
              <a:gd name="connsiteY22-1480" fmla="*/ 284488 h 1871397"/>
              <a:gd name="connsiteX23-1481" fmla="*/ 1898646 w 2896332"/>
              <a:gd name="connsiteY23-1482" fmla="*/ 46 h 1871397"/>
              <a:gd name="connsiteX0-1483" fmla="*/ 2228186 w 2896332"/>
              <a:gd name="connsiteY0-1484" fmla="*/ 269861 h 1871397"/>
              <a:gd name="connsiteX1-1485" fmla="*/ 2655476 w 2896332"/>
              <a:gd name="connsiteY1-1486" fmla="*/ 584615 h 1871397"/>
              <a:gd name="connsiteX2-1487" fmla="*/ 2828170 w 2896332"/>
              <a:gd name="connsiteY2-1488" fmla="*/ 1010501 h 1871397"/>
              <a:gd name="connsiteX3-1489" fmla="*/ 2883834 w 2896332"/>
              <a:gd name="connsiteY3-1490" fmla="*/ 1308835 h 1871397"/>
              <a:gd name="connsiteX4-1491" fmla="*/ 2799743 w 2896332"/>
              <a:gd name="connsiteY4-1492" fmla="*/ 1672098 h 1871397"/>
              <a:gd name="connsiteX5-1493" fmla="*/ 2651069 w 2896332"/>
              <a:gd name="connsiteY5-1494" fmla="*/ 1156706 h 1871397"/>
              <a:gd name="connsiteX6-1495" fmla="*/ 2228186 w 2896332"/>
              <a:gd name="connsiteY6-1496" fmla="*/ 269861 h 1871397"/>
              <a:gd name="connsiteX7-1497" fmla="*/ 1898646 w 2896332"/>
              <a:gd name="connsiteY7-1498" fmla="*/ 46 h 1871397"/>
              <a:gd name="connsiteX8-1499" fmla="*/ 1941303 w 2896332"/>
              <a:gd name="connsiteY8-1500" fmla="*/ 293585 h 1871397"/>
              <a:gd name="connsiteX9-1501" fmla="*/ 1974640 w 2896332"/>
              <a:gd name="connsiteY9-1502" fmla="*/ 533402 h 1871397"/>
              <a:gd name="connsiteX10-1503" fmla="*/ 1973469 w 2896332"/>
              <a:gd name="connsiteY10-1504" fmla="*/ 784519 h 1871397"/>
              <a:gd name="connsiteX11-1505" fmla="*/ 1866010 w 2896332"/>
              <a:gd name="connsiteY11-1506" fmla="*/ 878218 h 1871397"/>
              <a:gd name="connsiteX12-1507" fmla="*/ 2733769 w 2896332"/>
              <a:gd name="connsiteY12-1508" fmla="*/ 1387129 h 1871397"/>
              <a:gd name="connsiteX13-1509" fmla="*/ 2694623 w 2896332"/>
              <a:gd name="connsiteY13-1510" fmla="*/ 1639703 h 1871397"/>
              <a:gd name="connsiteX14-1511" fmla="*/ 2385869 w 2896332"/>
              <a:gd name="connsiteY14-1512" fmla="*/ 1585623 h 1871397"/>
              <a:gd name="connsiteX15-1513" fmla="*/ 2074819 w 2896332"/>
              <a:gd name="connsiteY15-1514" fmla="*/ 1565782 h 1871397"/>
              <a:gd name="connsiteX16-1515" fmla="*/ 1739085 w 2896332"/>
              <a:gd name="connsiteY16-1516" fmla="*/ 1871397 h 1871397"/>
              <a:gd name="connsiteX17-1517" fmla="*/ 1648664 w 2896332"/>
              <a:gd name="connsiteY17-1518" fmla="*/ 1582137 h 1871397"/>
              <a:gd name="connsiteX18-1519" fmla="*/ 1376671 w 2896332"/>
              <a:gd name="connsiteY18-1520" fmla="*/ 1700306 h 1871397"/>
              <a:gd name="connsiteX19-1521" fmla="*/ 1415819 w 2896332"/>
              <a:gd name="connsiteY19-1522" fmla="*/ 1334933 h 1871397"/>
              <a:gd name="connsiteX20-1523" fmla="*/ 665501 w 2896332"/>
              <a:gd name="connsiteY20-1524" fmla="*/ 1276212 h 1871397"/>
              <a:gd name="connsiteX21-1525" fmla="*/ 0 w 2896332"/>
              <a:gd name="connsiteY21-1526" fmla="*/ 1126148 h 1871397"/>
              <a:gd name="connsiteX22-1527" fmla="*/ 13050 w 2896332"/>
              <a:gd name="connsiteY22-1528" fmla="*/ 284488 h 1871397"/>
              <a:gd name="connsiteX23-1529" fmla="*/ 1898646 w 2896332"/>
              <a:gd name="connsiteY23-1530" fmla="*/ 46 h 1871397"/>
              <a:gd name="connsiteX0-1531" fmla="*/ 2209609 w 2896332"/>
              <a:gd name="connsiteY0-1532" fmla="*/ 251285 h 1871397"/>
              <a:gd name="connsiteX1-1533" fmla="*/ 2655476 w 2896332"/>
              <a:gd name="connsiteY1-1534" fmla="*/ 584615 h 1871397"/>
              <a:gd name="connsiteX2-1535" fmla="*/ 2828170 w 2896332"/>
              <a:gd name="connsiteY2-1536" fmla="*/ 1010501 h 1871397"/>
              <a:gd name="connsiteX3-1537" fmla="*/ 2883834 w 2896332"/>
              <a:gd name="connsiteY3-1538" fmla="*/ 1308835 h 1871397"/>
              <a:gd name="connsiteX4-1539" fmla="*/ 2799743 w 2896332"/>
              <a:gd name="connsiteY4-1540" fmla="*/ 1672098 h 1871397"/>
              <a:gd name="connsiteX5-1541" fmla="*/ 2651069 w 2896332"/>
              <a:gd name="connsiteY5-1542" fmla="*/ 1156706 h 1871397"/>
              <a:gd name="connsiteX6-1543" fmla="*/ 2209609 w 2896332"/>
              <a:gd name="connsiteY6-1544" fmla="*/ 251285 h 1871397"/>
              <a:gd name="connsiteX7-1545" fmla="*/ 1898646 w 2896332"/>
              <a:gd name="connsiteY7-1546" fmla="*/ 46 h 1871397"/>
              <a:gd name="connsiteX8-1547" fmla="*/ 1941303 w 2896332"/>
              <a:gd name="connsiteY8-1548" fmla="*/ 293585 h 1871397"/>
              <a:gd name="connsiteX9-1549" fmla="*/ 1974640 w 2896332"/>
              <a:gd name="connsiteY9-1550" fmla="*/ 533402 h 1871397"/>
              <a:gd name="connsiteX10-1551" fmla="*/ 1973469 w 2896332"/>
              <a:gd name="connsiteY10-1552" fmla="*/ 784519 h 1871397"/>
              <a:gd name="connsiteX11-1553" fmla="*/ 1866010 w 2896332"/>
              <a:gd name="connsiteY11-1554" fmla="*/ 878218 h 1871397"/>
              <a:gd name="connsiteX12-1555" fmla="*/ 2733769 w 2896332"/>
              <a:gd name="connsiteY12-1556" fmla="*/ 1387129 h 1871397"/>
              <a:gd name="connsiteX13-1557" fmla="*/ 2694623 w 2896332"/>
              <a:gd name="connsiteY13-1558" fmla="*/ 1639703 h 1871397"/>
              <a:gd name="connsiteX14-1559" fmla="*/ 2385869 w 2896332"/>
              <a:gd name="connsiteY14-1560" fmla="*/ 1585623 h 1871397"/>
              <a:gd name="connsiteX15-1561" fmla="*/ 2074819 w 2896332"/>
              <a:gd name="connsiteY15-1562" fmla="*/ 1565782 h 1871397"/>
              <a:gd name="connsiteX16-1563" fmla="*/ 1739085 w 2896332"/>
              <a:gd name="connsiteY16-1564" fmla="*/ 1871397 h 1871397"/>
              <a:gd name="connsiteX17-1565" fmla="*/ 1648664 w 2896332"/>
              <a:gd name="connsiteY17-1566" fmla="*/ 1582137 h 1871397"/>
              <a:gd name="connsiteX18-1567" fmla="*/ 1376671 w 2896332"/>
              <a:gd name="connsiteY18-1568" fmla="*/ 1700306 h 1871397"/>
              <a:gd name="connsiteX19-1569" fmla="*/ 1415819 w 2896332"/>
              <a:gd name="connsiteY19-1570" fmla="*/ 1334933 h 1871397"/>
              <a:gd name="connsiteX20-1571" fmla="*/ 665501 w 2896332"/>
              <a:gd name="connsiteY20-1572" fmla="*/ 1276212 h 1871397"/>
              <a:gd name="connsiteX21-1573" fmla="*/ 0 w 2896332"/>
              <a:gd name="connsiteY21-1574" fmla="*/ 1126148 h 1871397"/>
              <a:gd name="connsiteX22-1575" fmla="*/ 13050 w 2896332"/>
              <a:gd name="connsiteY22-1576" fmla="*/ 284488 h 1871397"/>
              <a:gd name="connsiteX23-1577" fmla="*/ 1898646 w 2896332"/>
              <a:gd name="connsiteY23-1578" fmla="*/ 46 h 1871397"/>
              <a:gd name="connsiteX0-1579" fmla="*/ 2209609 w 2894163"/>
              <a:gd name="connsiteY0-1580" fmla="*/ 251285 h 1871397"/>
              <a:gd name="connsiteX1-1581" fmla="*/ 2655476 w 2894163"/>
              <a:gd name="connsiteY1-1582" fmla="*/ 584615 h 1871397"/>
              <a:gd name="connsiteX2-1583" fmla="*/ 2828170 w 2894163"/>
              <a:gd name="connsiteY2-1584" fmla="*/ 1010501 h 1871397"/>
              <a:gd name="connsiteX3-1585" fmla="*/ 2883834 w 2894163"/>
              <a:gd name="connsiteY3-1586" fmla="*/ 1308835 h 1871397"/>
              <a:gd name="connsiteX4-1587" fmla="*/ 2792313 w 2894163"/>
              <a:gd name="connsiteY4-1588" fmla="*/ 1690675 h 1871397"/>
              <a:gd name="connsiteX5-1589" fmla="*/ 2651069 w 2894163"/>
              <a:gd name="connsiteY5-1590" fmla="*/ 1156706 h 1871397"/>
              <a:gd name="connsiteX6-1591" fmla="*/ 2209609 w 2894163"/>
              <a:gd name="connsiteY6-1592" fmla="*/ 251285 h 1871397"/>
              <a:gd name="connsiteX7-1593" fmla="*/ 1898646 w 2894163"/>
              <a:gd name="connsiteY7-1594" fmla="*/ 46 h 1871397"/>
              <a:gd name="connsiteX8-1595" fmla="*/ 1941303 w 2894163"/>
              <a:gd name="connsiteY8-1596" fmla="*/ 293585 h 1871397"/>
              <a:gd name="connsiteX9-1597" fmla="*/ 1974640 w 2894163"/>
              <a:gd name="connsiteY9-1598" fmla="*/ 533402 h 1871397"/>
              <a:gd name="connsiteX10-1599" fmla="*/ 1973469 w 2894163"/>
              <a:gd name="connsiteY10-1600" fmla="*/ 784519 h 1871397"/>
              <a:gd name="connsiteX11-1601" fmla="*/ 1866010 w 2894163"/>
              <a:gd name="connsiteY11-1602" fmla="*/ 878218 h 1871397"/>
              <a:gd name="connsiteX12-1603" fmla="*/ 2733769 w 2894163"/>
              <a:gd name="connsiteY12-1604" fmla="*/ 1387129 h 1871397"/>
              <a:gd name="connsiteX13-1605" fmla="*/ 2694623 w 2894163"/>
              <a:gd name="connsiteY13-1606" fmla="*/ 1639703 h 1871397"/>
              <a:gd name="connsiteX14-1607" fmla="*/ 2385869 w 2894163"/>
              <a:gd name="connsiteY14-1608" fmla="*/ 1585623 h 1871397"/>
              <a:gd name="connsiteX15-1609" fmla="*/ 2074819 w 2894163"/>
              <a:gd name="connsiteY15-1610" fmla="*/ 1565782 h 1871397"/>
              <a:gd name="connsiteX16-1611" fmla="*/ 1739085 w 2894163"/>
              <a:gd name="connsiteY16-1612" fmla="*/ 1871397 h 1871397"/>
              <a:gd name="connsiteX17-1613" fmla="*/ 1648664 w 2894163"/>
              <a:gd name="connsiteY17-1614" fmla="*/ 1582137 h 1871397"/>
              <a:gd name="connsiteX18-1615" fmla="*/ 1376671 w 2894163"/>
              <a:gd name="connsiteY18-1616" fmla="*/ 1700306 h 1871397"/>
              <a:gd name="connsiteX19-1617" fmla="*/ 1415819 w 2894163"/>
              <a:gd name="connsiteY19-1618" fmla="*/ 1334933 h 1871397"/>
              <a:gd name="connsiteX20-1619" fmla="*/ 665501 w 2894163"/>
              <a:gd name="connsiteY20-1620" fmla="*/ 1276212 h 1871397"/>
              <a:gd name="connsiteX21-1621" fmla="*/ 0 w 2894163"/>
              <a:gd name="connsiteY21-1622" fmla="*/ 1126148 h 1871397"/>
              <a:gd name="connsiteX22-1623" fmla="*/ 13050 w 2894163"/>
              <a:gd name="connsiteY22-1624" fmla="*/ 284488 h 1871397"/>
              <a:gd name="connsiteX23-1625" fmla="*/ 1898646 w 2894163"/>
              <a:gd name="connsiteY23-1626" fmla="*/ 46 h 1871397"/>
              <a:gd name="connsiteX0-1627" fmla="*/ 2209609 w 2914477"/>
              <a:gd name="connsiteY0-1628" fmla="*/ 251285 h 1871397"/>
              <a:gd name="connsiteX1-1629" fmla="*/ 2655476 w 2914477"/>
              <a:gd name="connsiteY1-1630" fmla="*/ 584615 h 1871397"/>
              <a:gd name="connsiteX2-1631" fmla="*/ 2828170 w 2914477"/>
              <a:gd name="connsiteY2-1632" fmla="*/ 1010501 h 1871397"/>
              <a:gd name="connsiteX3-1633" fmla="*/ 2883834 w 2914477"/>
              <a:gd name="connsiteY3-1634" fmla="*/ 1308835 h 1871397"/>
              <a:gd name="connsiteX4-1635" fmla="*/ 2840612 w 2914477"/>
              <a:gd name="connsiteY4-1636" fmla="*/ 1564355 h 1871397"/>
              <a:gd name="connsiteX5-1637" fmla="*/ 2651069 w 2914477"/>
              <a:gd name="connsiteY5-1638" fmla="*/ 1156706 h 1871397"/>
              <a:gd name="connsiteX6-1639" fmla="*/ 2209609 w 2914477"/>
              <a:gd name="connsiteY6-1640" fmla="*/ 251285 h 1871397"/>
              <a:gd name="connsiteX7-1641" fmla="*/ 1898646 w 2914477"/>
              <a:gd name="connsiteY7-1642" fmla="*/ 46 h 1871397"/>
              <a:gd name="connsiteX8-1643" fmla="*/ 1941303 w 2914477"/>
              <a:gd name="connsiteY8-1644" fmla="*/ 293585 h 1871397"/>
              <a:gd name="connsiteX9-1645" fmla="*/ 1974640 w 2914477"/>
              <a:gd name="connsiteY9-1646" fmla="*/ 533402 h 1871397"/>
              <a:gd name="connsiteX10-1647" fmla="*/ 1973469 w 2914477"/>
              <a:gd name="connsiteY10-1648" fmla="*/ 784519 h 1871397"/>
              <a:gd name="connsiteX11-1649" fmla="*/ 1866010 w 2914477"/>
              <a:gd name="connsiteY11-1650" fmla="*/ 878218 h 1871397"/>
              <a:gd name="connsiteX12-1651" fmla="*/ 2733769 w 2914477"/>
              <a:gd name="connsiteY12-1652" fmla="*/ 1387129 h 1871397"/>
              <a:gd name="connsiteX13-1653" fmla="*/ 2694623 w 2914477"/>
              <a:gd name="connsiteY13-1654" fmla="*/ 1639703 h 1871397"/>
              <a:gd name="connsiteX14-1655" fmla="*/ 2385869 w 2914477"/>
              <a:gd name="connsiteY14-1656" fmla="*/ 1585623 h 1871397"/>
              <a:gd name="connsiteX15-1657" fmla="*/ 2074819 w 2914477"/>
              <a:gd name="connsiteY15-1658" fmla="*/ 1565782 h 1871397"/>
              <a:gd name="connsiteX16-1659" fmla="*/ 1739085 w 2914477"/>
              <a:gd name="connsiteY16-1660" fmla="*/ 1871397 h 1871397"/>
              <a:gd name="connsiteX17-1661" fmla="*/ 1648664 w 2914477"/>
              <a:gd name="connsiteY17-1662" fmla="*/ 1582137 h 1871397"/>
              <a:gd name="connsiteX18-1663" fmla="*/ 1376671 w 2914477"/>
              <a:gd name="connsiteY18-1664" fmla="*/ 1700306 h 1871397"/>
              <a:gd name="connsiteX19-1665" fmla="*/ 1415819 w 2914477"/>
              <a:gd name="connsiteY19-1666" fmla="*/ 1334933 h 1871397"/>
              <a:gd name="connsiteX20-1667" fmla="*/ 665501 w 2914477"/>
              <a:gd name="connsiteY20-1668" fmla="*/ 1276212 h 1871397"/>
              <a:gd name="connsiteX21-1669" fmla="*/ 0 w 2914477"/>
              <a:gd name="connsiteY21-1670" fmla="*/ 1126148 h 1871397"/>
              <a:gd name="connsiteX22-1671" fmla="*/ 13050 w 2914477"/>
              <a:gd name="connsiteY22-1672" fmla="*/ 284488 h 1871397"/>
              <a:gd name="connsiteX23-1673" fmla="*/ 1898646 w 2914477"/>
              <a:gd name="connsiteY23-1674" fmla="*/ 46 h 1871397"/>
              <a:gd name="connsiteX0-1675" fmla="*/ 2209609 w 2914477"/>
              <a:gd name="connsiteY0-1676" fmla="*/ 251285 h 1871397"/>
              <a:gd name="connsiteX1-1677" fmla="*/ 2655476 w 2914477"/>
              <a:gd name="connsiteY1-1678" fmla="*/ 584615 h 1871397"/>
              <a:gd name="connsiteX2-1679" fmla="*/ 2828170 w 2914477"/>
              <a:gd name="connsiteY2-1680" fmla="*/ 1010501 h 1871397"/>
              <a:gd name="connsiteX3-1681" fmla="*/ 2883834 w 2914477"/>
              <a:gd name="connsiteY3-1682" fmla="*/ 1308835 h 1871397"/>
              <a:gd name="connsiteX4-1683" fmla="*/ 2840612 w 2914477"/>
              <a:gd name="connsiteY4-1684" fmla="*/ 1564355 h 1871397"/>
              <a:gd name="connsiteX5-1685" fmla="*/ 2651069 w 2914477"/>
              <a:gd name="connsiteY5-1686" fmla="*/ 1156706 h 1871397"/>
              <a:gd name="connsiteX6-1687" fmla="*/ 2209609 w 2914477"/>
              <a:gd name="connsiteY6-1688" fmla="*/ 251285 h 1871397"/>
              <a:gd name="connsiteX7-1689" fmla="*/ 1898646 w 2914477"/>
              <a:gd name="connsiteY7-1690" fmla="*/ 46 h 1871397"/>
              <a:gd name="connsiteX8-1691" fmla="*/ 1941303 w 2914477"/>
              <a:gd name="connsiteY8-1692" fmla="*/ 293585 h 1871397"/>
              <a:gd name="connsiteX9-1693" fmla="*/ 1974640 w 2914477"/>
              <a:gd name="connsiteY9-1694" fmla="*/ 533402 h 1871397"/>
              <a:gd name="connsiteX10-1695" fmla="*/ 1973469 w 2914477"/>
              <a:gd name="connsiteY10-1696" fmla="*/ 784519 h 1871397"/>
              <a:gd name="connsiteX11-1697" fmla="*/ 1866010 w 2914477"/>
              <a:gd name="connsiteY11-1698" fmla="*/ 878218 h 1871397"/>
              <a:gd name="connsiteX12-1699" fmla="*/ 2733769 w 2914477"/>
              <a:gd name="connsiteY12-1700" fmla="*/ 1387129 h 1871397"/>
              <a:gd name="connsiteX13-1701" fmla="*/ 2694623 w 2914477"/>
              <a:gd name="connsiteY13-1702" fmla="*/ 1639703 h 1871397"/>
              <a:gd name="connsiteX14-1703" fmla="*/ 2385869 w 2914477"/>
              <a:gd name="connsiteY14-1704" fmla="*/ 1585623 h 1871397"/>
              <a:gd name="connsiteX15-1705" fmla="*/ 2074819 w 2914477"/>
              <a:gd name="connsiteY15-1706" fmla="*/ 1565782 h 1871397"/>
              <a:gd name="connsiteX16-1707" fmla="*/ 1739085 w 2914477"/>
              <a:gd name="connsiteY16-1708" fmla="*/ 1871397 h 1871397"/>
              <a:gd name="connsiteX17-1709" fmla="*/ 1648664 w 2914477"/>
              <a:gd name="connsiteY17-1710" fmla="*/ 1582137 h 1871397"/>
              <a:gd name="connsiteX18-1711" fmla="*/ 1376671 w 2914477"/>
              <a:gd name="connsiteY18-1712" fmla="*/ 1700306 h 1871397"/>
              <a:gd name="connsiteX19-1713" fmla="*/ 1415819 w 2914477"/>
              <a:gd name="connsiteY19-1714" fmla="*/ 1334933 h 1871397"/>
              <a:gd name="connsiteX20-1715" fmla="*/ 665501 w 2914477"/>
              <a:gd name="connsiteY20-1716" fmla="*/ 1276212 h 1871397"/>
              <a:gd name="connsiteX21-1717" fmla="*/ 0 w 2914477"/>
              <a:gd name="connsiteY21-1718" fmla="*/ 1126148 h 1871397"/>
              <a:gd name="connsiteX22-1719" fmla="*/ 13050 w 2914477"/>
              <a:gd name="connsiteY22-1720" fmla="*/ 284488 h 1871397"/>
              <a:gd name="connsiteX23-1721" fmla="*/ 1898646 w 2914477"/>
              <a:gd name="connsiteY23-1722" fmla="*/ 46 h 1871397"/>
              <a:gd name="connsiteX0-1723" fmla="*/ 2209609 w 2889213"/>
              <a:gd name="connsiteY0-1724" fmla="*/ 251285 h 1871397"/>
              <a:gd name="connsiteX1-1725" fmla="*/ 2655476 w 2889213"/>
              <a:gd name="connsiteY1-1726" fmla="*/ 584615 h 1871397"/>
              <a:gd name="connsiteX2-1727" fmla="*/ 2828170 w 2889213"/>
              <a:gd name="connsiteY2-1728" fmla="*/ 1010501 h 1871397"/>
              <a:gd name="connsiteX3-1729" fmla="*/ 2883834 w 2889213"/>
              <a:gd name="connsiteY3-1730" fmla="*/ 1308835 h 1871397"/>
              <a:gd name="connsiteX4-1731" fmla="*/ 2840612 w 2889213"/>
              <a:gd name="connsiteY4-1732" fmla="*/ 1564355 h 1871397"/>
              <a:gd name="connsiteX5-1733" fmla="*/ 2651069 w 2889213"/>
              <a:gd name="connsiteY5-1734" fmla="*/ 1156706 h 1871397"/>
              <a:gd name="connsiteX6-1735" fmla="*/ 2209609 w 2889213"/>
              <a:gd name="connsiteY6-1736" fmla="*/ 251285 h 1871397"/>
              <a:gd name="connsiteX7-1737" fmla="*/ 1898646 w 2889213"/>
              <a:gd name="connsiteY7-1738" fmla="*/ 46 h 1871397"/>
              <a:gd name="connsiteX8-1739" fmla="*/ 1941303 w 2889213"/>
              <a:gd name="connsiteY8-1740" fmla="*/ 293585 h 1871397"/>
              <a:gd name="connsiteX9-1741" fmla="*/ 1974640 w 2889213"/>
              <a:gd name="connsiteY9-1742" fmla="*/ 533402 h 1871397"/>
              <a:gd name="connsiteX10-1743" fmla="*/ 1973469 w 2889213"/>
              <a:gd name="connsiteY10-1744" fmla="*/ 784519 h 1871397"/>
              <a:gd name="connsiteX11-1745" fmla="*/ 1866010 w 2889213"/>
              <a:gd name="connsiteY11-1746" fmla="*/ 878218 h 1871397"/>
              <a:gd name="connsiteX12-1747" fmla="*/ 2733769 w 2889213"/>
              <a:gd name="connsiteY12-1748" fmla="*/ 1387129 h 1871397"/>
              <a:gd name="connsiteX13-1749" fmla="*/ 2694623 w 2889213"/>
              <a:gd name="connsiteY13-1750" fmla="*/ 1639703 h 1871397"/>
              <a:gd name="connsiteX14-1751" fmla="*/ 2385869 w 2889213"/>
              <a:gd name="connsiteY14-1752" fmla="*/ 1585623 h 1871397"/>
              <a:gd name="connsiteX15-1753" fmla="*/ 2074819 w 2889213"/>
              <a:gd name="connsiteY15-1754" fmla="*/ 1565782 h 1871397"/>
              <a:gd name="connsiteX16-1755" fmla="*/ 1739085 w 2889213"/>
              <a:gd name="connsiteY16-1756" fmla="*/ 1871397 h 1871397"/>
              <a:gd name="connsiteX17-1757" fmla="*/ 1648664 w 2889213"/>
              <a:gd name="connsiteY17-1758" fmla="*/ 1582137 h 1871397"/>
              <a:gd name="connsiteX18-1759" fmla="*/ 1376671 w 2889213"/>
              <a:gd name="connsiteY18-1760" fmla="*/ 1700306 h 1871397"/>
              <a:gd name="connsiteX19-1761" fmla="*/ 1415819 w 2889213"/>
              <a:gd name="connsiteY19-1762" fmla="*/ 1334933 h 1871397"/>
              <a:gd name="connsiteX20-1763" fmla="*/ 665501 w 2889213"/>
              <a:gd name="connsiteY20-1764" fmla="*/ 1276212 h 1871397"/>
              <a:gd name="connsiteX21-1765" fmla="*/ 0 w 2889213"/>
              <a:gd name="connsiteY21-1766" fmla="*/ 1126148 h 1871397"/>
              <a:gd name="connsiteX22-1767" fmla="*/ 13050 w 2889213"/>
              <a:gd name="connsiteY22-1768" fmla="*/ 284488 h 1871397"/>
              <a:gd name="connsiteX23-1769" fmla="*/ 1898646 w 2889213"/>
              <a:gd name="connsiteY23-1770" fmla="*/ 46 h 1871397"/>
              <a:gd name="connsiteX0-1771" fmla="*/ 2209609 w 2889213"/>
              <a:gd name="connsiteY0-1772" fmla="*/ 251285 h 1871397"/>
              <a:gd name="connsiteX1-1773" fmla="*/ 2655476 w 2889213"/>
              <a:gd name="connsiteY1-1774" fmla="*/ 584615 h 1871397"/>
              <a:gd name="connsiteX2-1775" fmla="*/ 2828170 w 2889213"/>
              <a:gd name="connsiteY2-1776" fmla="*/ 1010501 h 1871397"/>
              <a:gd name="connsiteX3-1777" fmla="*/ 2883834 w 2889213"/>
              <a:gd name="connsiteY3-1778" fmla="*/ 1308835 h 1871397"/>
              <a:gd name="connsiteX4-1779" fmla="*/ 2840612 w 2889213"/>
              <a:gd name="connsiteY4-1780" fmla="*/ 1564355 h 1871397"/>
              <a:gd name="connsiteX5-1781" fmla="*/ 2632493 w 2889213"/>
              <a:gd name="connsiteY5-1782" fmla="*/ 1175282 h 1871397"/>
              <a:gd name="connsiteX6-1783" fmla="*/ 2209609 w 2889213"/>
              <a:gd name="connsiteY6-1784" fmla="*/ 251285 h 1871397"/>
              <a:gd name="connsiteX7-1785" fmla="*/ 1898646 w 2889213"/>
              <a:gd name="connsiteY7-1786" fmla="*/ 46 h 1871397"/>
              <a:gd name="connsiteX8-1787" fmla="*/ 1941303 w 2889213"/>
              <a:gd name="connsiteY8-1788" fmla="*/ 293585 h 1871397"/>
              <a:gd name="connsiteX9-1789" fmla="*/ 1974640 w 2889213"/>
              <a:gd name="connsiteY9-1790" fmla="*/ 533402 h 1871397"/>
              <a:gd name="connsiteX10-1791" fmla="*/ 1973469 w 2889213"/>
              <a:gd name="connsiteY10-1792" fmla="*/ 784519 h 1871397"/>
              <a:gd name="connsiteX11-1793" fmla="*/ 1866010 w 2889213"/>
              <a:gd name="connsiteY11-1794" fmla="*/ 878218 h 1871397"/>
              <a:gd name="connsiteX12-1795" fmla="*/ 2733769 w 2889213"/>
              <a:gd name="connsiteY12-1796" fmla="*/ 1387129 h 1871397"/>
              <a:gd name="connsiteX13-1797" fmla="*/ 2694623 w 2889213"/>
              <a:gd name="connsiteY13-1798" fmla="*/ 1639703 h 1871397"/>
              <a:gd name="connsiteX14-1799" fmla="*/ 2385869 w 2889213"/>
              <a:gd name="connsiteY14-1800" fmla="*/ 1585623 h 1871397"/>
              <a:gd name="connsiteX15-1801" fmla="*/ 2074819 w 2889213"/>
              <a:gd name="connsiteY15-1802" fmla="*/ 1565782 h 1871397"/>
              <a:gd name="connsiteX16-1803" fmla="*/ 1739085 w 2889213"/>
              <a:gd name="connsiteY16-1804" fmla="*/ 1871397 h 1871397"/>
              <a:gd name="connsiteX17-1805" fmla="*/ 1648664 w 2889213"/>
              <a:gd name="connsiteY17-1806" fmla="*/ 1582137 h 1871397"/>
              <a:gd name="connsiteX18-1807" fmla="*/ 1376671 w 2889213"/>
              <a:gd name="connsiteY18-1808" fmla="*/ 1700306 h 1871397"/>
              <a:gd name="connsiteX19-1809" fmla="*/ 1415819 w 2889213"/>
              <a:gd name="connsiteY19-1810" fmla="*/ 1334933 h 1871397"/>
              <a:gd name="connsiteX20-1811" fmla="*/ 665501 w 2889213"/>
              <a:gd name="connsiteY20-1812" fmla="*/ 1276212 h 1871397"/>
              <a:gd name="connsiteX21-1813" fmla="*/ 0 w 2889213"/>
              <a:gd name="connsiteY21-1814" fmla="*/ 1126148 h 1871397"/>
              <a:gd name="connsiteX22-1815" fmla="*/ 13050 w 2889213"/>
              <a:gd name="connsiteY22-1816" fmla="*/ 284488 h 1871397"/>
              <a:gd name="connsiteX23-1817" fmla="*/ 1898646 w 2889213"/>
              <a:gd name="connsiteY23-1818" fmla="*/ 46 h 1871397"/>
              <a:gd name="connsiteX0-1819" fmla="*/ 2209609 w 2889213"/>
              <a:gd name="connsiteY0-1820" fmla="*/ 251285 h 1871397"/>
              <a:gd name="connsiteX1-1821" fmla="*/ 2655476 w 2889213"/>
              <a:gd name="connsiteY1-1822" fmla="*/ 584615 h 1871397"/>
              <a:gd name="connsiteX2-1823" fmla="*/ 2828170 w 2889213"/>
              <a:gd name="connsiteY2-1824" fmla="*/ 1010501 h 1871397"/>
              <a:gd name="connsiteX3-1825" fmla="*/ 2883834 w 2889213"/>
              <a:gd name="connsiteY3-1826" fmla="*/ 1308835 h 1871397"/>
              <a:gd name="connsiteX4-1827" fmla="*/ 2840612 w 2889213"/>
              <a:gd name="connsiteY4-1828" fmla="*/ 1564355 h 1871397"/>
              <a:gd name="connsiteX5-1829" fmla="*/ 2632493 w 2889213"/>
              <a:gd name="connsiteY5-1830" fmla="*/ 1175282 h 1871397"/>
              <a:gd name="connsiteX6-1831" fmla="*/ 2209609 w 2889213"/>
              <a:gd name="connsiteY6-1832" fmla="*/ 251285 h 1871397"/>
              <a:gd name="connsiteX7-1833" fmla="*/ 1898646 w 2889213"/>
              <a:gd name="connsiteY7-1834" fmla="*/ 46 h 1871397"/>
              <a:gd name="connsiteX8-1835" fmla="*/ 1941303 w 2889213"/>
              <a:gd name="connsiteY8-1836" fmla="*/ 293585 h 1871397"/>
              <a:gd name="connsiteX9-1837" fmla="*/ 1974640 w 2889213"/>
              <a:gd name="connsiteY9-1838" fmla="*/ 533402 h 1871397"/>
              <a:gd name="connsiteX10-1839" fmla="*/ 1973469 w 2889213"/>
              <a:gd name="connsiteY10-1840" fmla="*/ 784519 h 1871397"/>
              <a:gd name="connsiteX11-1841" fmla="*/ 1866010 w 2889213"/>
              <a:gd name="connsiteY11-1842" fmla="*/ 878218 h 1871397"/>
              <a:gd name="connsiteX12-1843" fmla="*/ 2733769 w 2889213"/>
              <a:gd name="connsiteY12-1844" fmla="*/ 1387129 h 1871397"/>
              <a:gd name="connsiteX13-1845" fmla="*/ 2694623 w 2889213"/>
              <a:gd name="connsiteY13-1846" fmla="*/ 1639703 h 1871397"/>
              <a:gd name="connsiteX14-1847" fmla="*/ 2385869 w 2889213"/>
              <a:gd name="connsiteY14-1848" fmla="*/ 1585623 h 1871397"/>
              <a:gd name="connsiteX15-1849" fmla="*/ 2074819 w 2889213"/>
              <a:gd name="connsiteY15-1850" fmla="*/ 1565782 h 1871397"/>
              <a:gd name="connsiteX16-1851" fmla="*/ 1739085 w 2889213"/>
              <a:gd name="connsiteY16-1852" fmla="*/ 1871397 h 1871397"/>
              <a:gd name="connsiteX17-1853" fmla="*/ 1648664 w 2889213"/>
              <a:gd name="connsiteY17-1854" fmla="*/ 1582137 h 1871397"/>
              <a:gd name="connsiteX18-1855" fmla="*/ 1376671 w 2889213"/>
              <a:gd name="connsiteY18-1856" fmla="*/ 1700306 h 1871397"/>
              <a:gd name="connsiteX19-1857" fmla="*/ 1415819 w 2889213"/>
              <a:gd name="connsiteY19-1858" fmla="*/ 1334933 h 1871397"/>
              <a:gd name="connsiteX20-1859" fmla="*/ 665501 w 2889213"/>
              <a:gd name="connsiteY20-1860" fmla="*/ 1276212 h 1871397"/>
              <a:gd name="connsiteX21-1861" fmla="*/ 0 w 2889213"/>
              <a:gd name="connsiteY21-1862" fmla="*/ 1126148 h 1871397"/>
              <a:gd name="connsiteX22-1863" fmla="*/ 13050 w 2889213"/>
              <a:gd name="connsiteY22-1864" fmla="*/ 284488 h 1871397"/>
              <a:gd name="connsiteX23-1865" fmla="*/ 1898646 w 2889213"/>
              <a:gd name="connsiteY23-1866" fmla="*/ 46 h 1871397"/>
              <a:gd name="connsiteX0-1867" fmla="*/ 2209609 w 2889213"/>
              <a:gd name="connsiteY0-1868" fmla="*/ 251285 h 1871397"/>
              <a:gd name="connsiteX1-1869" fmla="*/ 2655476 w 2889213"/>
              <a:gd name="connsiteY1-1870" fmla="*/ 584615 h 1871397"/>
              <a:gd name="connsiteX2-1871" fmla="*/ 2828170 w 2889213"/>
              <a:gd name="connsiteY2-1872" fmla="*/ 1010501 h 1871397"/>
              <a:gd name="connsiteX3-1873" fmla="*/ 2883834 w 2889213"/>
              <a:gd name="connsiteY3-1874" fmla="*/ 1308835 h 1871397"/>
              <a:gd name="connsiteX4-1875" fmla="*/ 2840612 w 2889213"/>
              <a:gd name="connsiteY4-1876" fmla="*/ 1564355 h 1871397"/>
              <a:gd name="connsiteX5-1877" fmla="*/ 2632493 w 2889213"/>
              <a:gd name="connsiteY5-1878" fmla="*/ 1175282 h 1871397"/>
              <a:gd name="connsiteX6-1879" fmla="*/ 2209609 w 2889213"/>
              <a:gd name="connsiteY6-1880" fmla="*/ 251285 h 1871397"/>
              <a:gd name="connsiteX7-1881" fmla="*/ 1898646 w 2889213"/>
              <a:gd name="connsiteY7-1882" fmla="*/ 46 h 1871397"/>
              <a:gd name="connsiteX8-1883" fmla="*/ 1941303 w 2889213"/>
              <a:gd name="connsiteY8-1884" fmla="*/ 293585 h 1871397"/>
              <a:gd name="connsiteX9-1885" fmla="*/ 1974640 w 2889213"/>
              <a:gd name="connsiteY9-1886" fmla="*/ 533402 h 1871397"/>
              <a:gd name="connsiteX10-1887" fmla="*/ 1973469 w 2889213"/>
              <a:gd name="connsiteY10-1888" fmla="*/ 784519 h 1871397"/>
              <a:gd name="connsiteX11-1889" fmla="*/ 1866010 w 2889213"/>
              <a:gd name="connsiteY11-1890" fmla="*/ 878218 h 1871397"/>
              <a:gd name="connsiteX12-1891" fmla="*/ 2733769 w 2889213"/>
              <a:gd name="connsiteY12-1892" fmla="*/ 1387129 h 1871397"/>
              <a:gd name="connsiteX13-1893" fmla="*/ 2694623 w 2889213"/>
              <a:gd name="connsiteY13-1894" fmla="*/ 1639703 h 1871397"/>
              <a:gd name="connsiteX14-1895" fmla="*/ 2385869 w 2889213"/>
              <a:gd name="connsiteY14-1896" fmla="*/ 1585623 h 1871397"/>
              <a:gd name="connsiteX15-1897" fmla="*/ 2074819 w 2889213"/>
              <a:gd name="connsiteY15-1898" fmla="*/ 1565782 h 1871397"/>
              <a:gd name="connsiteX16-1899" fmla="*/ 1739085 w 2889213"/>
              <a:gd name="connsiteY16-1900" fmla="*/ 1871397 h 1871397"/>
              <a:gd name="connsiteX17-1901" fmla="*/ 1648664 w 2889213"/>
              <a:gd name="connsiteY17-1902" fmla="*/ 1582137 h 1871397"/>
              <a:gd name="connsiteX18-1903" fmla="*/ 1376671 w 2889213"/>
              <a:gd name="connsiteY18-1904" fmla="*/ 1700306 h 1871397"/>
              <a:gd name="connsiteX19-1905" fmla="*/ 1415819 w 2889213"/>
              <a:gd name="connsiteY19-1906" fmla="*/ 1334933 h 1871397"/>
              <a:gd name="connsiteX20-1907" fmla="*/ 665501 w 2889213"/>
              <a:gd name="connsiteY20-1908" fmla="*/ 1276212 h 1871397"/>
              <a:gd name="connsiteX21-1909" fmla="*/ 0 w 2889213"/>
              <a:gd name="connsiteY21-1910" fmla="*/ 1126148 h 1871397"/>
              <a:gd name="connsiteX22-1911" fmla="*/ 13050 w 2889213"/>
              <a:gd name="connsiteY22-1912" fmla="*/ 284488 h 1871397"/>
              <a:gd name="connsiteX23-1913" fmla="*/ 1898646 w 2889213"/>
              <a:gd name="connsiteY23-1914" fmla="*/ 46 h 1871397"/>
              <a:gd name="connsiteX0-1915" fmla="*/ 2150164 w 2889213"/>
              <a:gd name="connsiteY0-1916" fmla="*/ 228993 h 1871397"/>
              <a:gd name="connsiteX1-1917" fmla="*/ 2655476 w 2889213"/>
              <a:gd name="connsiteY1-1918" fmla="*/ 584615 h 1871397"/>
              <a:gd name="connsiteX2-1919" fmla="*/ 2828170 w 2889213"/>
              <a:gd name="connsiteY2-1920" fmla="*/ 1010501 h 1871397"/>
              <a:gd name="connsiteX3-1921" fmla="*/ 2883834 w 2889213"/>
              <a:gd name="connsiteY3-1922" fmla="*/ 1308835 h 1871397"/>
              <a:gd name="connsiteX4-1923" fmla="*/ 2840612 w 2889213"/>
              <a:gd name="connsiteY4-1924" fmla="*/ 1564355 h 1871397"/>
              <a:gd name="connsiteX5-1925" fmla="*/ 2632493 w 2889213"/>
              <a:gd name="connsiteY5-1926" fmla="*/ 1175282 h 1871397"/>
              <a:gd name="connsiteX6-1927" fmla="*/ 2150164 w 2889213"/>
              <a:gd name="connsiteY6-1928" fmla="*/ 228993 h 1871397"/>
              <a:gd name="connsiteX7-1929" fmla="*/ 1898646 w 2889213"/>
              <a:gd name="connsiteY7-1930" fmla="*/ 46 h 1871397"/>
              <a:gd name="connsiteX8-1931" fmla="*/ 1941303 w 2889213"/>
              <a:gd name="connsiteY8-1932" fmla="*/ 293585 h 1871397"/>
              <a:gd name="connsiteX9-1933" fmla="*/ 1974640 w 2889213"/>
              <a:gd name="connsiteY9-1934" fmla="*/ 533402 h 1871397"/>
              <a:gd name="connsiteX10-1935" fmla="*/ 1973469 w 2889213"/>
              <a:gd name="connsiteY10-1936" fmla="*/ 784519 h 1871397"/>
              <a:gd name="connsiteX11-1937" fmla="*/ 1866010 w 2889213"/>
              <a:gd name="connsiteY11-1938" fmla="*/ 878218 h 1871397"/>
              <a:gd name="connsiteX12-1939" fmla="*/ 2733769 w 2889213"/>
              <a:gd name="connsiteY12-1940" fmla="*/ 1387129 h 1871397"/>
              <a:gd name="connsiteX13-1941" fmla="*/ 2694623 w 2889213"/>
              <a:gd name="connsiteY13-1942" fmla="*/ 1639703 h 1871397"/>
              <a:gd name="connsiteX14-1943" fmla="*/ 2385869 w 2889213"/>
              <a:gd name="connsiteY14-1944" fmla="*/ 1585623 h 1871397"/>
              <a:gd name="connsiteX15-1945" fmla="*/ 2074819 w 2889213"/>
              <a:gd name="connsiteY15-1946" fmla="*/ 1565782 h 1871397"/>
              <a:gd name="connsiteX16-1947" fmla="*/ 1739085 w 2889213"/>
              <a:gd name="connsiteY16-1948" fmla="*/ 1871397 h 1871397"/>
              <a:gd name="connsiteX17-1949" fmla="*/ 1648664 w 2889213"/>
              <a:gd name="connsiteY17-1950" fmla="*/ 1582137 h 1871397"/>
              <a:gd name="connsiteX18-1951" fmla="*/ 1376671 w 2889213"/>
              <a:gd name="connsiteY18-1952" fmla="*/ 1700306 h 1871397"/>
              <a:gd name="connsiteX19-1953" fmla="*/ 1415819 w 2889213"/>
              <a:gd name="connsiteY19-1954" fmla="*/ 1334933 h 1871397"/>
              <a:gd name="connsiteX20-1955" fmla="*/ 665501 w 2889213"/>
              <a:gd name="connsiteY20-1956" fmla="*/ 1276212 h 1871397"/>
              <a:gd name="connsiteX21-1957" fmla="*/ 0 w 2889213"/>
              <a:gd name="connsiteY21-1958" fmla="*/ 1126148 h 1871397"/>
              <a:gd name="connsiteX22-1959" fmla="*/ 13050 w 2889213"/>
              <a:gd name="connsiteY22-1960" fmla="*/ 284488 h 1871397"/>
              <a:gd name="connsiteX23-1961" fmla="*/ 1898646 w 2889213"/>
              <a:gd name="connsiteY23-1962" fmla="*/ 46 h 1871397"/>
              <a:gd name="connsiteX0-1963" fmla="*/ 2150164 w 2889213"/>
              <a:gd name="connsiteY0-1964" fmla="*/ 113841 h 1756245"/>
              <a:gd name="connsiteX1-1965" fmla="*/ 2655476 w 2889213"/>
              <a:gd name="connsiteY1-1966" fmla="*/ 469463 h 1756245"/>
              <a:gd name="connsiteX2-1967" fmla="*/ 2828170 w 2889213"/>
              <a:gd name="connsiteY2-1968" fmla="*/ 895349 h 1756245"/>
              <a:gd name="connsiteX3-1969" fmla="*/ 2883834 w 2889213"/>
              <a:gd name="connsiteY3-1970" fmla="*/ 1193683 h 1756245"/>
              <a:gd name="connsiteX4-1971" fmla="*/ 2840612 w 2889213"/>
              <a:gd name="connsiteY4-1972" fmla="*/ 1449203 h 1756245"/>
              <a:gd name="connsiteX5-1973" fmla="*/ 2632493 w 2889213"/>
              <a:gd name="connsiteY5-1974" fmla="*/ 1060130 h 1756245"/>
              <a:gd name="connsiteX6-1975" fmla="*/ 2150164 w 2889213"/>
              <a:gd name="connsiteY6-1976" fmla="*/ 113841 h 1756245"/>
              <a:gd name="connsiteX7-1977" fmla="*/ 1397081 w 2889213"/>
              <a:gd name="connsiteY7-1978" fmla="*/ 68 h 1756245"/>
              <a:gd name="connsiteX8-1979" fmla="*/ 1941303 w 2889213"/>
              <a:gd name="connsiteY8-1980" fmla="*/ 178433 h 1756245"/>
              <a:gd name="connsiteX9-1981" fmla="*/ 1974640 w 2889213"/>
              <a:gd name="connsiteY9-1982" fmla="*/ 418250 h 1756245"/>
              <a:gd name="connsiteX10-1983" fmla="*/ 1973469 w 2889213"/>
              <a:gd name="connsiteY10-1984" fmla="*/ 669367 h 1756245"/>
              <a:gd name="connsiteX11-1985" fmla="*/ 1866010 w 2889213"/>
              <a:gd name="connsiteY11-1986" fmla="*/ 763066 h 1756245"/>
              <a:gd name="connsiteX12-1987" fmla="*/ 2733769 w 2889213"/>
              <a:gd name="connsiteY12-1988" fmla="*/ 1271977 h 1756245"/>
              <a:gd name="connsiteX13-1989" fmla="*/ 2694623 w 2889213"/>
              <a:gd name="connsiteY13-1990" fmla="*/ 1524551 h 1756245"/>
              <a:gd name="connsiteX14-1991" fmla="*/ 2385869 w 2889213"/>
              <a:gd name="connsiteY14-1992" fmla="*/ 1470471 h 1756245"/>
              <a:gd name="connsiteX15-1993" fmla="*/ 2074819 w 2889213"/>
              <a:gd name="connsiteY15-1994" fmla="*/ 1450630 h 1756245"/>
              <a:gd name="connsiteX16-1995" fmla="*/ 1739085 w 2889213"/>
              <a:gd name="connsiteY16-1996" fmla="*/ 1756245 h 1756245"/>
              <a:gd name="connsiteX17-1997" fmla="*/ 1648664 w 2889213"/>
              <a:gd name="connsiteY17-1998" fmla="*/ 1466985 h 1756245"/>
              <a:gd name="connsiteX18-1999" fmla="*/ 1376671 w 2889213"/>
              <a:gd name="connsiteY18-2000" fmla="*/ 1585154 h 1756245"/>
              <a:gd name="connsiteX19-2001" fmla="*/ 1415819 w 2889213"/>
              <a:gd name="connsiteY19-2002" fmla="*/ 1219781 h 1756245"/>
              <a:gd name="connsiteX20-2003" fmla="*/ 665501 w 2889213"/>
              <a:gd name="connsiteY20-2004" fmla="*/ 1161060 h 1756245"/>
              <a:gd name="connsiteX21-2005" fmla="*/ 0 w 2889213"/>
              <a:gd name="connsiteY21-2006" fmla="*/ 1010996 h 1756245"/>
              <a:gd name="connsiteX22-2007" fmla="*/ 13050 w 2889213"/>
              <a:gd name="connsiteY22-2008" fmla="*/ 169336 h 1756245"/>
              <a:gd name="connsiteX23-2009" fmla="*/ 1397081 w 2889213"/>
              <a:gd name="connsiteY23-2010" fmla="*/ 68 h 1756245"/>
              <a:gd name="connsiteX0-2011" fmla="*/ 2150164 w 2889213"/>
              <a:gd name="connsiteY0-2012" fmla="*/ 113841 h 1756245"/>
              <a:gd name="connsiteX1-2013" fmla="*/ 2655476 w 2889213"/>
              <a:gd name="connsiteY1-2014" fmla="*/ 469463 h 1756245"/>
              <a:gd name="connsiteX2-2015" fmla="*/ 2828170 w 2889213"/>
              <a:gd name="connsiteY2-2016" fmla="*/ 895349 h 1756245"/>
              <a:gd name="connsiteX3-2017" fmla="*/ 2883834 w 2889213"/>
              <a:gd name="connsiteY3-2018" fmla="*/ 1193683 h 1756245"/>
              <a:gd name="connsiteX4-2019" fmla="*/ 2840612 w 2889213"/>
              <a:gd name="connsiteY4-2020" fmla="*/ 1449203 h 1756245"/>
              <a:gd name="connsiteX5-2021" fmla="*/ 2632493 w 2889213"/>
              <a:gd name="connsiteY5-2022" fmla="*/ 1060130 h 1756245"/>
              <a:gd name="connsiteX6-2023" fmla="*/ 2150164 w 2889213"/>
              <a:gd name="connsiteY6-2024" fmla="*/ 113841 h 1756245"/>
              <a:gd name="connsiteX7-2025" fmla="*/ 1397081 w 2889213"/>
              <a:gd name="connsiteY7-2026" fmla="*/ 68 h 1756245"/>
              <a:gd name="connsiteX8-2027" fmla="*/ 1826128 w 2889213"/>
              <a:gd name="connsiteY8-2028" fmla="*/ 230447 h 1756245"/>
              <a:gd name="connsiteX9-2029" fmla="*/ 1974640 w 2889213"/>
              <a:gd name="connsiteY9-2030" fmla="*/ 418250 h 1756245"/>
              <a:gd name="connsiteX10-2031" fmla="*/ 1973469 w 2889213"/>
              <a:gd name="connsiteY10-2032" fmla="*/ 669367 h 1756245"/>
              <a:gd name="connsiteX11-2033" fmla="*/ 1866010 w 2889213"/>
              <a:gd name="connsiteY11-2034" fmla="*/ 763066 h 1756245"/>
              <a:gd name="connsiteX12-2035" fmla="*/ 2733769 w 2889213"/>
              <a:gd name="connsiteY12-2036" fmla="*/ 1271977 h 1756245"/>
              <a:gd name="connsiteX13-2037" fmla="*/ 2694623 w 2889213"/>
              <a:gd name="connsiteY13-2038" fmla="*/ 1524551 h 1756245"/>
              <a:gd name="connsiteX14-2039" fmla="*/ 2385869 w 2889213"/>
              <a:gd name="connsiteY14-2040" fmla="*/ 1470471 h 1756245"/>
              <a:gd name="connsiteX15-2041" fmla="*/ 2074819 w 2889213"/>
              <a:gd name="connsiteY15-2042" fmla="*/ 1450630 h 1756245"/>
              <a:gd name="connsiteX16-2043" fmla="*/ 1739085 w 2889213"/>
              <a:gd name="connsiteY16-2044" fmla="*/ 1756245 h 1756245"/>
              <a:gd name="connsiteX17-2045" fmla="*/ 1648664 w 2889213"/>
              <a:gd name="connsiteY17-2046" fmla="*/ 1466985 h 1756245"/>
              <a:gd name="connsiteX18-2047" fmla="*/ 1376671 w 2889213"/>
              <a:gd name="connsiteY18-2048" fmla="*/ 1585154 h 1756245"/>
              <a:gd name="connsiteX19-2049" fmla="*/ 1415819 w 2889213"/>
              <a:gd name="connsiteY19-2050" fmla="*/ 1219781 h 1756245"/>
              <a:gd name="connsiteX20-2051" fmla="*/ 665501 w 2889213"/>
              <a:gd name="connsiteY20-2052" fmla="*/ 1161060 h 1756245"/>
              <a:gd name="connsiteX21-2053" fmla="*/ 0 w 2889213"/>
              <a:gd name="connsiteY21-2054" fmla="*/ 1010996 h 1756245"/>
              <a:gd name="connsiteX22-2055" fmla="*/ 13050 w 2889213"/>
              <a:gd name="connsiteY22-2056" fmla="*/ 169336 h 1756245"/>
              <a:gd name="connsiteX23-2057" fmla="*/ 1397081 w 2889213"/>
              <a:gd name="connsiteY23-2058" fmla="*/ 68 h 1756245"/>
              <a:gd name="connsiteX0-2059" fmla="*/ 2150164 w 2889213"/>
              <a:gd name="connsiteY0-2060" fmla="*/ 113841 h 1756245"/>
              <a:gd name="connsiteX1-2061" fmla="*/ 2655476 w 2889213"/>
              <a:gd name="connsiteY1-2062" fmla="*/ 469463 h 1756245"/>
              <a:gd name="connsiteX2-2063" fmla="*/ 2828170 w 2889213"/>
              <a:gd name="connsiteY2-2064" fmla="*/ 895349 h 1756245"/>
              <a:gd name="connsiteX3-2065" fmla="*/ 2883834 w 2889213"/>
              <a:gd name="connsiteY3-2066" fmla="*/ 1193683 h 1756245"/>
              <a:gd name="connsiteX4-2067" fmla="*/ 2840612 w 2889213"/>
              <a:gd name="connsiteY4-2068" fmla="*/ 1449203 h 1756245"/>
              <a:gd name="connsiteX5-2069" fmla="*/ 2632493 w 2889213"/>
              <a:gd name="connsiteY5-2070" fmla="*/ 1060130 h 1756245"/>
              <a:gd name="connsiteX6-2071" fmla="*/ 2150164 w 2889213"/>
              <a:gd name="connsiteY6-2072" fmla="*/ 113841 h 1756245"/>
              <a:gd name="connsiteX7-2073" fmla="*/ 1397081 w 2889213"/>
              <a:gd name="connsiteY7-2074" fmla="*/ 68 h 1756245"/>
              <a:gd name="connsiteX8-2075" fmla="*/ 1826128 w 2889213"/>
              <a:gd name="connsiteY8-2076" fmla="*/ 230447 h 1756245"/>
              <a:gd name="connsiteX9-2077" fmla="*/ 1892904 w 2889213"/>
              <a:gd name="connsiteY9-2078" fmla="*/ 459118 h 1756245"/>
              <a:gd name="connsiteX10-2079" fmla="*/ 1973469 w 2889213"/>
              <a:gd name="connsiteY10-2080" fmla="*/ 669367 h 1756245"/>
              <a:gd name="connsiteX11-2081" fmla="*/ 1866010 w 2889213"/>
              <a:gd name="connsiteY11-2082" fmla="*/ 763066 h 1756245"/>
              <a:gd name="connsiteX12-2083" fmla="*/ 2733769 w 2889213"/>
              <a:gd name="connsiteY12-2084" fmla="*/ 1271977 h 1756245"/>
              <a:gd name="connsiteX13-2085" fmla="*/ 2694623 w 2889213"/>
              <a:gd name="connsiteY13-2086" fmla="*/ 1524551 h 1756245"/>
              <a:gd name="connsiteX14-2087" fmla="*/ 2385869 w 2889213"/>
              <a:gd name="connsiteY14-2088" fmla="*/ 1470471 h 1756245"/>
              <a:gd name="connsiteX15-2089" fmla="*/ 2074819 w 2889213"/>
              <a:gd name="connsiteY15-2090" fmla="*/ 1450630 h 1756245"/>
              <a:gd name="connsiteX16-2091" fmla="*/ 1739085 w 2889213"/>
              <a:gd name="connsiteY16-2092" fmla="*/ 1756245 h 1756245"/>
              <a:gd name="connsiteX17-2093" fmla="*/ 1648664 w 2889213"/>
              <a:gd name="connsiteY17-2094" fmla="*/ 1466985 h 1756245"/>
              <a:gd name="connsiteX18-2095" fmla="*/ 1376671 w 2889213"/>
              <a:gd name="connsiteY18-2096" fmla="*/ 1585154 h 1756245"/>
              <a:gd name="connsiteX19-2097" fmla="*/ 1415819 w 2889213"/>
              <a:gd name="connsiteY19-2098" fmla="*/ 1219781 h 1756245"/>
              <a:gd name="connsiteX20-2099" fmla="*/ 665501 w 2889213"/>
              <a:gd name="connsiteY20-2100" fmla="*/ 1161060 h 1756245"/>
              <a:gd name="connsiteX21-2101" fmla="*/ 0 w 2889213"/>
              <a:gd name="connsiteY21-2102" fmla="*/ 1010996 h 1756245"/>
              <a:gd name="connsiteX22-2103" fmla="*/ 13050 w 2889213"/>
              <a:gd name="connsiteY22-2104" fmla="*/ 169336 h 1756245"/>
              <a:gd name="connsiteX23-2105" fmla="*/ 1397081 w 2889213"/>
              <a:gd name="connsiteY23-2106" fmla="*/ 68 h 1756245"/>
              <a:gd name="connsiteX0-2107" fmla="*/ 2150164 w 2889213"/>
              <a:gd name="connsiteY0-2108" fmla="*/ 113841 h 1756245"/>
              <a:gd name="connsiteX1-2109" fmla="*/ 2655476 w 2889213"/>
              <a:gd name="connsiteY1-2110" fmla="*/ 469463 h 1756245"/>
              <a:gd name="connsiteX2-2111" fmla="*/ 2828170 w 2889213"/>
              <a:gd name="connsiteY2-2112" fmla="*/ 895349 h 1756245"/>
              <a:gd name="connsiteX3-2113" fmla="*/ 2883834 w 2889213"/>
              <a:gd name="connsiteY3-2114" fmla="*/ 1193683 h 1756245"/>
              <a:gd name="connsiteX4-2115" fmla="*/ 2840612 w 2889213"/>
              <a:gd name="connsiteY4-2116" fmla="*/ 1449203 h 1756245"/>
              <a:gd name="connsiteX5-2117" fmla="*/ 2632493 w 2889213"/>
              <a:gd name="connsiteY5-2118" fmla="*/ 1060130 h 1756245"/>
              <a:gd name="connsiteX6-2119" fmla="*/ 2150164 w 2889213"/>
              <a:gd name="connsiteY6-2120" fmla="*/ 113841 h 1756245"/>
              <a:gd name="connsiteX7-2121" fmla="*/ 1397081 w 2889213"/>
              <a:gd name="connsiteY7-2122" fmla="*/ 68 h 1756245"/>
              <a:gd name="connsiteX8-2123" fmla="*/ 1729530 w 2889213"/>
              <a:gd name="connsiteY8-2124" fmla="*/ 204440 h 1756245"/>
              <a:gd name="connsiteX9-2125" fmla="*/ 1892904 w 2889213"/>
              <a:gd name="connsiteY9-2126" fmla="*/ 459118 h 1756245"/>
              <a:gd name="connsiteX10-2127" fmla="*/ 1973469 w 2889213"/>
              <a:gd name="connsiteY10-2128" fmla="*/ 669367 h 1756245"/>
              <a:gd name="connsiteX11-2129" fmla="*/ 1866010 w 2889213"/>
              <a:gd name="connsiteY11-2130" fmla="*/ 763066 h 1756245"/>
              <a:gd name="connsiteX12-2131" fmla="*/ 2733769 w 2889213"/>
              <a:gd name="connsiteY12-2132" fmla="*/ 1271977 h 1756245"/>
              <a:gd name="connsiteX13-2133" fmla="*/ 2694623 w 2889213"/>
              <a:gd name="connsiteY13-2134" fmla="*/ 1524551 h 1756245"/>
              <a:gd name="connsiteX14-2135" fmla="*/ 2385869 w 2889213"/>
              <a:gd name="connsiteY14-2136" fmla="*/ 1470471 h 1756245"/>
              <a:gd name="connsiteX15-2137" fmla="*/ 2074819 w 2889213"/>
              <a:gd name="connsiteY15-2138" fmla="*/ 1450630 h 1756245"/>
              <a:gd name="connsiteX16-2139" fmla="*/ 1739085 w 2889213"/>
              <a:gd name="connsiteY16-2140" fmla="*/ 1756245 h 1756245"/>
              <a:gd name="connsiteX17-2141" fmla="*/ 1648664 w 2889213"/>
              <a:gd name="connsiteY17-2142" fmla="*/ 1466985 h 1756245"/>
              <a:gd name="connsiteX18-2143" fmla="*/ 1376671 w 2889213"/>
              <a:gd name="connsiteY18-2144" fmla="*/ 1585154 h 1756245"/>
              <a:gd name="connsiteX19-2145" fmla="*/ 1415819 w 2889213"/>
              <a:gd name="connsiteY19-2146" fmla="*/ 1219781 h 1756245"/>
              <a:gd name="connsiteX20-2147" fmla="*/ 665501 w 2889213"/>
              <a:gd name="connsiteY20-2148" fmla="*/ 1161060 h 1756245"/>
              <a:gd name="connsiteX21-2149" fmla="*/ 0 w 2889213"/>
              <a:gd name="connsiteY21-2150" fmla="*/ 1010996 h 1756245"/>
              <a:gd name="connsiteX22-2151" fmla="*/ 13050 w 2889213"/>
              <a:gd name="connsiteY22-2152" fmla="*/ 169336 h 1756245"/>
              <a:gd name="connsiteX23-2153" fmla="*/ 1397081 w 2889213"/>
              <a:gd name="connsiteY23-2154" fmla="*/ 68 h 1756245"/>
              <a:gd name="connsiteX0-2155" fmla="*/ 2150164 w 2889213"/>
              <a:gd name="connsiteY0-2156" fmla="*/ 113841 h 1756245"/>
              <a:gd name="connsiteX1-2157" fmla="*/ 2655476 w 2889213"/>
              <a:gd name="connsiteY1-2158" fmla="*/ 469463 h 1756245"/>
              <a:gd name="connsiteX2-2159" fmla="*/ 2828170 w 2889213"/>
              <a:gd name="connsiteY2-2160" fmla="*/ 895349 h 1756245"/>
              <a:gd name="connsiteX3-2161" fmla="*/ 2883834 w 2889213"/>
              <a:gd name="connsiteY3-2162" fmla="*/ 1193683 h 1756245"/>
              <a:gd name="connsiteX4-2163" fmla="*/ 2840612 w 2889213"/>
              <a:gd name="connsiteY4-2164" fmla="*/ 1449203 h 1756245"/>
              <a:gd name="connsiteX5-2165" fmla="*/ 2632493 w 2889213"/>
              <a:gd name="connsiteY5-2166" fmla="*/ 1060130 h 1756245"/>
              <a:gd name="connsiteX6-2167" fmla="*/ 2150164 w 2889213"/>
              <a:gd name="connsiteY6-2168" fmla="*/ 113841 h 1756245"/>
              <a:gd name="connsiteX7-2169" fmla="*/ 1397081 w 2889213"/>
              <a:gd name="connsiteY7-2170" fmla="*/ 68 h 1756245"/>
              <a:gd name="connsiteX8-2171" fmla="*/ 1729530 w 2889213"/>
              <a:gd name="connsiteY8-2172" fmla="*/ 204440 h 1756245"/>
              <a:gd name="connsiteX9-2173" fmla="*/ 1892904 w 2889213"/>
              <a:gd name="connsiteY9-2174" fmla="*/ 459118 h 1756245"/>
              <a:gd name="connsiteX10-2175" fmla="*/ 1973469 w 2889213"/>
              <a:gd name="connsiteY10-2176" fmla="*/ 669367 h 1756245"/>
              <a:gd name="connsiteX11-2177" fmla="*/ 1866010 w 2889213"/>
              <a:gd name="connsiteY11-2178" fmla="*/ 763066 h 1756245"/>
              <a:gd name="connsiteX12-2179" fmla="*/ 2733769 w 2889213"/>
              <a:gd name="connsiteY12-2180" fmla="*/ 1271977 h 1756245"/>
              <a:gd name="connsiteX13-2181" fmla="*/ 2694623 w 2889213"/>
              <a:gd name="connsiteY13-2182" fmla="*/ 1524551 h 1756245"/>
              <a:gd name="connsiteX14-2183" fmla="*/ 2385869 w 2889213"/>
              <a:gd name="connsiteY14-2184" fmla="*/ 1470471 h 1756245"/>
              <a:gd name="connsiteX15-2185" fmla="*/ 2074819 w 2889213"/>
              <a:gd name="connsiteY15-2186" fmla="*/ 1450630 h 1756245"/>
              <a:gd name="connsiteX16-2187" fmla="*/ 1739085 w 2889213"/>
              <a:gd name="connsiteY16-2188" fmla="*/ 1756245 h 1756245"/>
              <a:gd name="connsiteX17-2189" fmla="*/ 1648664 w 2889213"/>
              <a:gd name="connsiteY17-2190" fmla="*/ 1466985 h 1756245"/>
              <a:gd name="connsiteX18-2191" fmla="*/ 1376671 w 2889213"/>
              <a:gd name="connsiteY18-2192" fmla="*/ 1585154 h 1756245"/>
              <a:gd name="connsiteX19-2193" fmla="*/ 1415819 w 2889213"/>
              <a:gd name="connsiteY19-2194" fmla="*/ 1219781 h 1756245"/>
              <a:gd name="connsiteX20-2195" fmla="*/ 665501 w 2889213"/>
              <a:gd name="connsiteY20-2196" fmla="*/ 1161060 h 1756245"/>
              <a:gd name="connsiteX21-2197" fmla="*/ 0 w 2889213"/>
              <a:gd name="connsiteY21-2198" fmla="*/ 1010996 h 1756245"/>
              <a:gd name="connsiteX22-2199" fmla="*/ 13050 w 2889213"/>
              <a:gd name="connsiteY22-2200" fmla="*/ 169336 h 1756245"/>
              <a:gd name="connsiteX23-2201" fmla="*/ 1397081 w 2889213"/>
              <a:gd name="connsiteY23-2202" fmla="*/ 68 h 1756245"/>
              <a:gd name="connsiteX0-2203" fmla="*/ 2150164 w 2889213"/>
              <a:gd name="connsiteY0-2204" fmla="*/ 113841 h 1756245"/>
              <a:gd name="connsiteX1-2205" fmla="*/ 2655476 w 2889213"/>
              <a:gd name="connsiteY1-2206" fmla="*/ 469463 h 1756245"/>
              <a:gd name="connsiteX2-2207" fmla="*/ 2828170 w 2889213"/>
              <a:gd name="connsiteY2-2208" fmla="*/ 895349 h 1756245"/>
              <a:gd name="connsiteX3-2209" fmla="*/ 2883834 w 2889213"/>
              <a:gd name="connsiteY3-2210" fmla="*/ 1193683 h 1756245"/>
              <a:gd name="connsiteX4-2211" fmla="*/ 2840612 w 2889213"/>
              <a:gd name="connsiteY4-2212" fmla="*/ 1449203 h 1756245"/>
              <a:gd name="connsiteX5-2213" fmla="*/ 2632493 w 2889213"/>
              <a:gd name="connsiteY5-2214" fmla="*/ 1060130 h 1756245"/>
              <a:gd name="connsiteX6-2215" fmla="*/ 2150164 w 2889213"/>
              <a:gd name="connsiteY6-2216" fmla="*/ 113841 h 1756245"/>
              <a:gd name="connsiteX7-2217" fmla="*/ 1348782 w 2889213"/>
              <a:gd name="connsiteY7-2218" fmla="*/ 68 h 1756245"/>
              <a:gd name="connsiteX8-2219" fmla="*/ 1729530 w 2889213"/>
              <a:gd name="connsiteY8-2220" fmla="*/ 204440 h 1756245"/>
              <a:gd name="connsiteX9-2221" fmla="*/ 1892904 w 2889213"/>
              <a:gd name="connsiteY9-2222" fmla="*/ 459118 h 1756245"/>
              <a:gd name="connsiteX10-2223" fmla="*/ 1973469 w 2889213"/>
              <a:gd name="connsiteY10-2224" fmla="*/ 669367 h 1756245"/>
              <a:gd name="connsiteX11-2225" fmla="*/ 1866010 w 2889213"/>
              <a:gd name="connsiteY11-2226" fmla="*/ 763066 h 1756245"/>
              <a:gd name="connsiteX12-2227" fmla="*/ 2733769 w 2889213"/>
              <a:gd name="connsiteY12-2228" fmla="*/ 1271977 h 1756245"/>
              <a:gd name="connsiteX13-2229" fmla="*/ 2694623 w 2889213"/>
              <a:gd name="connsiteY13-2230" fmla="*/ 1524551 h 1756245"/>
              <a:gd name="connsiteX14-2231" fmla="*/ 2385869 w 2889213"/>
              <a:gd name="connsiteY14-2232" fmla="*/ 1470471 h 1756245"/>
              <a:gd name="connsiteX15-2233" fmla="*/ 2074819 w 2889213"/>
              <a:gd name="connsiteY15-2234" fmla="*/ 1450630 h 1756245"/>
              <a:gd name="connsiteX16-2235" fmla="*/ 1739085 w 2889213"/>
              <a:gd name="connsiteY16-2236" fmla="*/ 1756245 h 1756245"/>
              <a:gd name="connsiteX17-2237" fmla="*/ 1648664 w 2889213"/>
              <a:gd name="connsiteY17-2238" fmla="*/ 1466985 h 1756245"/>
              <a:gd name="connsiteX18-2239" fmla="*/ 1376671 w 2889213"/>
              <a:gd name="connsiteY18-2240" fmla="*/ 1585154 h 1756245"/>
              <a:gd name="connsiteX19-2241" fmla="*/ 1415819 w 2889213"/>
              <a:gd name="connsiteY19-2242" fmla="*/ 1219781 h 1756245"/>
              <a:gd name="connsiteX20-2243" fmla="*/ 665501 w 2889213"/>
              <a:gd name="connsiteY20-2244" fmla="*/ 1161060 h 1756245"/>
              <a:gd name="connsiteX21-2245" fmla="*/ 0 w 2889213"/>
              <a:gd name="connsiteY21-2246" fmla="*/ 1010996 h 1756245"/>
              <a:gd name="connsiteX22-2247" fmla="*/ 13050 w 2889213"/>
              <a:gd name="connsiteY22-2248" fmla="*/ 169336 h 1756245"/>
              <a:gd name="connsiteX23-2249" fmla="*/ 1348782 w 2889213"/>
              <a:gd name="connsiteY23-2250" fmla="*/ 68 h 1756245"/>
              <a:gd name="connsiteX0-2251" fmla="*/ 2150164 w 2889213"/>
              <a:gd name="connsiteY0-2252" fmla="*/ 113841 h 1756245"/>
              <a:gd name="connsiteX1-2253" fmla="*/ 2655476 w 2889213"/>
              <a:gd name="connsiteY1-2254" fmla="*/ 469463 h 1756245"/>
              <a:gd name="connsiteX2-2255" fmla="*/ 2828170 w 2889213"/>
              <a:gd name="connsiteY2-2256" fmla="*/ 895349 h 1756245"/>
              <a:gd name="connsiteX3-2257" fmla="*/ 2883834 w 2889213"/>
              <a:gd name="connsiteY3-2258" fmla="*/ 1193683 h 1756245"/>
              <a:gd name="connsiteX4-2259" fmla="*/ 2840612 w 2889213"/>
              <a:gd name="connsiteY4-2260" fmla="*/ 1449203 h 1756245"/>
              <a:gd name="connsiteX5-2261" fmla="*/ 2632493 w 2889213"/>
              <a:gd name="connsiteY5-2262" fmla="*/ 1060130 h 1756245"/>
              <a:gd name="connsiteX6-2263" fmla="*/ 2150164 w 2889213"/>
              <a:gd name="connsiteY6-2264" fmla="*/ 113841 h 1756245"/>
              <a:gd name="connsiteX7-2265" fmla="*/ 1348782 w 2889213"/>
              <a:gd name="connsiteY7-2266" fmla="*/ 68 h 1756245"/>
              <a:gd name="connsiteX8-2267" fmla="*/ 1729530 w 2889213"/>
              <a:gd name="connsiteY8-2268" fmla="*/ 204440 h 1756245"/>
              <a:gd name="connsiteX9-2269" fmla="*/ 1892904 w 2889213"/>
              <a:gd name="connsiteY9-2270" fmla="*/ 459118 h 1756245"/>
              <a:gd name="connsiteX10-2271" fmla="*/ 1973469 w 2889213"/>
              <a:gd name="connsiteY10-2272" fmla="*/ 669367 h 1756245"/>
              <a:gd name="connsiteX11-2273" fmla="*/ 1866010 w 2889213"/>
              <a:gd name="connsiteY11-2274" fmla="*/ 763066 h 1756245"/>
              <a:gd name="connsiteX12-2275" fmla="*/ 2733769 w 2889213"/>
              <a:gd name="connsiteY12-2276" fmla="*/ 1271977 h 1756245"/>
              <a:gd name="connsiteX13-2277" fmla="*/ 2694623 w 2889213"/>
              <a:gd name="connsiteY13-2278" fmla="*/ 1524551 h 1756245"/>
              <a:gd name="connsiteX14-2279" fmla="*/ 2385869 w 2889213"/>
              <a:gd name="connsiteY14-2280" fmla="*/ 1470471 h 1756245"/>
              <a:gd name="connsiteX15-2281" fmla="*/ 2074819 w 2889213"/>
              <a:gd name="connsiteY15-2282" fmla="*/ 1450630 h 1756245"/>
              <a:gd name="connsiteX16-2283" fmla="*/ 1739085 w 2889213"/>
              <a:gd name="connsiteY16-2284" fmla="*/ 1756245 h 1756245"/>
              <a:gd name="connsiteX17-2285" fmla="*/ 1648664 w 2889213"/>
              <a:gd name="connsiteY17-2286" fmla="*/ 1466985 h 1756245"/>
              <a:gd name="connsiteX18-2287" fmla="*/ 1376671 w 2889213"/>
              <a:gd name="connsiteY18-2288" fmla="*/ 1585154 h 1756245"/>
              <a:gd name="connsiteX19-2289" fmla="*/ 1415819 w 2889213"/>
              <a:gd name="connsiteY19-2290" fmla="*/ 1219781 h 1756245"/>
              <a:gd name="connsiteX20-2291" fmla="*/ 665501 w 2889213"/>
              <a:gd name="connsiteY20-2292" fmla="*/ 1161060 h 1756245"/>
              <a:gd name="connsiteX21-2293" fmla="*/ 0 w 2889213"/>
              <a:gd name="connsiteY21-2294" fmla="*/ 1010996 h 1756245"/>
              <a:gd name="connsiteX22-2295" fmla="*/ 13050 w 2889213"/>
              <a:gd name="connsiteY22-2296" fmla="*/ 169336 h 1756245"/>
              <a:gd name="connsiteX23-2297" fmla="*/ 1348782 w 2889213"/>
              <a:gd name="connsiteY23-2298" fmla="*/ 68 h 1756245"/>
              <a:gd name="connsiteX0-2299" fmla="*/ 2150164 w 2889213"/>
              <a:gd name="connsiteY0-2300" fmla="*/ 113773 h 1756177"/>
              <a:gd name="connsiteX1-2301" fmla="*/ 2655476 w 2889213"/>
              <a:gd name="connsiteY1-2302" fmla="*/ 469395 h 1756177"/>
              <a:gd name="connsiteX2-2303" fmla="*/ 2828170 w 2889213"/>
              <a:gd name="connsiteY2-2304" fmla="*/ 895281 h 1756177"/>
              <a:gd name="connsiteX3-2305" fmla="*/ 2883834 w 2889213"/>
              <a:gd name="connsiteY3-2306" fmla="*/ 1193615 h 1756177"/>
              <a:gd name="connsiteX4-2307" fmla="*/ 2840612 w 2889213"/>
              <a:gd name="connsiteY4-2308" fmla="*/ 1449135 h 1756177"/>
              <a:gd name="connsiteX5-2309" fmla="*/ 2632493 w 2889213"/>
              <a:gd name="connsiteY5-2310" fmla="*/ 1060062 h 1756177"/>
              <a:gd name="connsiteX6-2311" fmla="*/ 2150164 w 2889213"/>
              <a:gd name="connsiteY6-2312" fmla="*/ 113773 h 1756177"/>
              <a:gd name="connsiteX7-2313" fmla="*/ 1348782 w 2889213"/>
              <a:gd name="connsiteY7-2314" fmla="*/ 0 h 1756177"/>
              <a:gd name="connsiteX8-2315" fmla="*/ 1729530 w 2889213"/>
              <a:gd name="connsiteY8-2316" fmla="*/ 204372 h 1756177"/>
              <a:gd name="connsiteX9-2317" fmla="*/ 1892904 w 2889213"/>
              <a:gd name="connsiteY9-2318" fmla="*/ 459050 h 1756177"/>
              <a:gd name="connsiteX10-2319" fmla="*/ 1973469 w 2889213"/>
              <a:gd name="connsiteY10-2320" fmla="*/ 669299 h 1756177"/>
              <a:gd name="connsiteX11-2321" fmla="*/ 1866010 w 2889213"/>
              <a:gd name="connsiteY11-2322" fmla="*/ 762998 h 1756177"/>
              <a:gd name="connsiteX12-2323" fmla="*/ 2733769 w 2889213"/>
              <a:gd name="connsiteY12-2324" fmla="*/ 1271909 h 1756177"/>
              <a:gd name="connsiteX13-2325" fmla="*/ 2694623 w 2889213"/>
              <a:gd name="connsiteY13-2326" fmla="*/ 1524483 h 1756177"/>
              <a:gd name="connsiteX14-2327" fmla="*/ 2385869 w 2889213"/>
              <a:gd name="connsiteY14-2328" fmla="*/ 1470403 h 1756177"/>
              <a:gd name="connsiteX15-2329" fmla="*/ 2074819 w 2889213"/>
              <a:gd name="connsiteY15-2330" fmla="*/ 1450562 h 1756177"/>
              <a:gd name="connsiteX16-2331" fmla="*/ 1739085 w 2889213"/>
              <a:gd name="connsiteY16-2332" fmla="*/ 1756177 h 1756177"/>
              <a:gd name="connsiteX17-2333" fmla="*/ 1648664 w 2889213"/>
              <a:gd name="connsiteY17-2334" fmla="*/ 1466917 h 1756177"/>
              <a:gd name="connsiteX18-2335" fmla="*/ 1376671 w 2889213"/>
              <a:gd name="connsiteY18-2336" fmla="*/ 1585086 h 1756177"/>
              <a:gd name="connsiteX19-2337" fmla="*/ 1415819 w 2889213"/>
              <a:gd name="connsiteY19-2338" fmla="*/ 1219713 h 1756177"/>
              <a:gd name="connsiteX20-2339" fmla="*/ 665501 w 2889213"/>
              <a:gd name="connsiteY20-2340" fmla="*/ 1160992 h 1756177"/>
              <a:gd name="connsiteX21-2341" fmla="*/ 0 w 2889213"/>
              <a:gd name="connsiteY21-2342" fmla="*/ 1010928 h 1756177"/>
              <a:gd name="connsiteX22-2343" fmla="*/ 13050 w 2889213"/>
              <a:gd name="connsiteY22-2344" fmla="*/ 169268 h 1756177"/>
              <a:gd name="connsiteX23-2345" fmla="*/ 1348782 w 2889213"/>
              <a:gd name="connsiteY23-2346" fmla="*/ 0 h 1756177"/>
              <a:gd name="connsiteX0-2347" fmla="*/ 2150164 w 2889213"/>
              <a:gd name="connsiteY0-2348" fmla="*/ 113773 h 1756177"/>
              <a:gd name="connsiteX1-2349" fmla="*/ 2655476 w 2889213"/>
              <a:gd name="connsiteY1-2350" fmla="*/ 469395 h 1756177"/>
              <a:gd name="connsiteX2-2351" fmla="*/ 2828170 w 2889213"/>
              <a:gd name="connsiteY2-2352" fmla="*/ 895281 h 1756177"/>
              <a:gd name="connsiteX3-2353" fmla="*/ 2883834 w 2889213"/>
              <a:gd name="connsiteY3-2354" fmla="*/ 1193615 h 1756177"/>
              <a:gd name="connsiteX4-2355" fmla="*/ 2840612 w 2889213"/>
              <a:gd name="connsiteY4-2356" fmla="*/ 1449135 h 1756177"/>
              <a:gd name="connsiteX5-2357" fmla="*/ 2632493 w 2889213"/>
              <a:gd name="connsiteY5-2358" fmla="*/ 1060062 h 1756177"/>
              <a:gd name="connsiteX6-2359" fmla="*/ 2150164 w 2889213"/>
              <a:gd name="connsiteY6-2360" fmla="*/ 113773 h 1756177"/>
              <a:gd name="connsiteX7-2361" fmla="*/ 1348782 w 2889213"/>
              <a:gd name="connsiteY7-2362" fmla="*/ 0 h 1756177"/>
              <a:gd name="connsiteX8-2363" fmla="*/ 1729530 w 2889213"/>
              <a:gd name="connsiteY8-2364" fmla="*/ 204372 h 1756177"/>
              <a:gd name="connsiteX9-2365" fmla="*/ 1848320 w 2889213"/>
              <a:gd name="connsiteY9-2366" fmla="*/ 462766 h 1756177"/>
              <a:gd name="connsiteX10-2367" fmla="*/ 1973469 w 2889213"/>
              <a:gd name="connsiteY10-2368" fmla="*/ 669299 h 1756177"/>
              <a:gd name="connsiteX11-2369" fmla="*/ 1866010 w 2889213"/>
              <a:gd name="connsiteY11-2370" fmla="*/ 762998 h 1756177"/>
              <a:gd name="connsiteX12-2371" fmla="*/ 2733769 w 2889213"/>
              <a:gd name="connsiteY12-2372" fmla="*/ 1271909 h 1756177"/>
              <a:gd name="connsiteX13-2373" fmla="*/ 2694623 w 2889213"/>
              <a:gd name="connsiteY13-2374" fmla="*/ 1524483 h 1756177"/>
              <a:gd name="connsiteX14-2375" fmla="*/ 2385869 w 2889213"/>
              <a:gd name="connsiteY14-2376" fmla="*/ 1470403 h 1756177"/>
              <a:gd name="connsiteX15-2377" fmla="*/ 2074819 w 2889213"/>
              <a:gd name="connsiteY15-2378" fmla="*/ 1450562 h 1756177"/>
              <a:gd name="connsiteX16-2379" fmla="*/ 1739085 w 2889213"/>
              <a:gd name="connsiteY16-2380" fmla="*/ 1756177 h 1756177"/>
              <a:gd name="connsiteX17-2381" fmla="*/ 1648664 w 2889213"/>
              <a:gd name="connsiteY17-2382" fmla="*/ 1466917 h 1756177"/>
              <a:gd name="connsiteX18-2383" fmla="*/ 1376671 w 2889213"/>
              <a:gd name="connsiteY18-2384" fmla="*/ 1585086 h 1756177"/>
              <a:gd name="connsiteX19-2385" fmla="*/ 1415819 w 2889213"/>
              <a:gd name="connsiteY19-2386" fmla="*/ 1219713 h 1756177"/>
              <a:gd name="connsiteX20-2387" fmla="*/ 665501 w 2889213"/>
              <a:gd name="connsiteY20-2388" fmla="*/ 1160992 h 1756177"/>
              <a:gd name="connsiteX21-2389" fmla="*/ 0 w 2889213"/>
              <a:gd name="connsiteY21-2390" fmla="*/ 1010928 h 1756177"/>
              <a:gd name="connsiteX22-2391" fmla="*/ 13050 w 2889213"/>
              <a:gd name="connsiteY22-2392" fmla="*/ 169268 h 1756177"/>
              <a:gd name="connsiteX23-2393" fmla="*/ 1348782 w 2889213"/>
              <a:gd name="connsiteY23-2394" fmla="*/ 0 h 1756177"/>
              <a:gd name="connsiteX0-2395" fmla="*/ 2150164 w 2889213"/>
              <a:gd name="connsiteY0-2396" fmla="*/ 113773 h 1756177"/>
              <a:gd name="connsiteX1-2397" fmla="*/ 2655476 w 2889213"/>
              <a:gd name="connsiteY1-2398" fmla="*/ 469395 h 1756177"/>
              <a:gd name="connsiteX2-2399" fmla="*/ 2828170 w 2889213"/>
              <a:gd name="connsiteY2-2400" fmla="*/ 895281 h 1756177"/>
              <a:gd name="connsiteX3-2401" fmla="*/ 2883834 w 2889213"/>
              <a:gd name="connsiteY3-2402" fmla="*/ 1193615 h 1756177"/>
              <a:gd name="connsiteX4-2403" fmla="*/ 2840612 w 2889213"/>
              <a:gd name="connsiteY4-2404" fmla="*/ 1449135 h 1756177"/>
              <a:gd name="connsiteX5-2405" fmla="*/ 2632493 w 2889213"/>
              <a:gd name="connsiteY5-2406" fmla="*/ 1060062 h 1756177"/>
              <a:gd name="connsiteX6-2407" fmla="*/ 2150164 w 2889213"/>
              <a:gd name="connsiteY6-2408" fmla="*/ 113773 h 1756177"/>
              <a:gd name="connsiteX7-2409" fmla="*/ 1348782 w 2889213"/>
              <a:gd name="connsiteY7-2410" fmla="*/ 0 h 1756177"/>
              <a:gd name="connsiteX8-2411" fmla="*/ 1729530 w 2889213"/>
              <a:gd name="connsiteY8-2412" fmla="*/ 204372 h 1756177"/>
              <a:gd name="connsiteX9-2413" fmla="*/ 1866896 w 2889213"/>
              <a:gd name="connsiteY9-2414" fmla="*/ 462766 h 1756177"/>
              <a:gd name="connsiteX10-2415" fmla="*/ 1973469 w 2889213"/>
              <a:gd name="connsiteY10-2416" fmla="*/ 669299 h 1756177"/>
              <a:gd name="connsiteX11-2417" fmla="*/ 1866010 w 2889213"/>
              <a:gd name="connsiteY11-2418" fmla="*/ 762998 h 1756177"/>
              <a:gd name="connsiteX12-2419" fmla="*/ 2733769 w 2889213"/>
              <a:gd name="connsiteY12-2420" fmla="*/ 1271909 h 1756177"/>
              <a:gd name="connsiteX13-2421" fmla="*/ 2694623 w 2889213"/>
              <a:gd name="connsiteY13-2422" fmla="*/ 1524483 h 1756177"/>
              <a:gd name="connsiteX14-2423" fmla="*/ 2385869 w 2889213"/>
              <a:gd name="connsiteY14-2424" fmla="*/ 1470403 h 1756177"/>
              <a:gd name="connsiteX15-2425" fmla="*/ 2074819 w 2889213"/>
              <a:gd name="connsiteY15-2426" fmla="*/ 1450562 h 1756177"/>
              <a:gd name="connsiteX16-2427" fmla="*/ 1739085 w 2889213"/>
              <a:gd name="connsiteY16-2428" fmla="*/ 1756177 h 1756177"/>
              <a:gd name="connsiteX17-2429" fmla="*/ 1648664 w 2889213"/>
              <a:gd name="connsiteY17-2430" fmla="*/ 1466917 h 1756177"/>
              <a:gd name="connsiteX18-2431" fmla="*/ 1376671 w 2889213"/>
              <a:gd name="connsiteY18-2432" fmla="*/ 1585086 h 1756177"/>
              <a:gd name="connsiteX19-2433" fmla="*/ 1415819 w 2889213"/>
              <a:gd name="connsiteY19-2434" fmla="*/ 1219713 h 1756177"/>
              <a:gd name="connsiteX20-2435" fmla="*/ 665501 w 2889213"/>
              <a:gd name="connsiteY20-2436" fmla="*/ 1160992 h 1756177"/>
              <a:gd name="connsiteX21-2437" fmla="*/ 0 w 2889213"/>
              <a:gd name="connsiteY21-2438" fmla="*/ 1010928 h 1756177"/>
              <a:gd name="connsiteX22-2439" fmla="*/ 13050 w 2889213"/>
              <a:gd name="connsiteY22-2440" fmla="*/ 169268 h 1756177"/>
              <a:gd name="connsiteX23-2441" fmla="*/ 1348782 w 2889213"/>
              <a:gd name="connsiteY23-2442" fmla="*/ 0 h 1756177"/>
              <a:gd name="connsiteX0-2443" fmla="*/ 2150164 w 2889213"/>
              <a:gd name="connsiteY0-2444" fmla="*/ 113773 h 1756177"/>
              <a:gd name="connsiteX1-2445" fmla="*/ 2655476 w 2889213"/>
              <a:gd name="connsiteY1-2446" fmla="*/ 469395 h 1756177"/>
              <a:gd name="connsiteX2-2447" fmla="*/ 2828170 w 2889213"/>
              <a:gd name="connsiteY2-2448" fmla="*/ 895281 h 1756177"/>
              <a:gd name="connsiteX3-2449" fmla="*/ 2883834 w 2889213"/>
              <a:gd name="connsiteY3-2450" fmla="*/ 1193615 h 1756177"/>
              <a:gd name="connsiteX4-2451" fmla="*/ 2840612 w 2889213"/>
              <a:gd name="connsiteY4-2452" fmla="*/ 1449135 h 1756177"/>
              <a:gd name="connsiteX5-2453" fmla="*/ 2632493 w 2889213"/>
              <a:gd name="connsiteY5-2454" fmla="*/ 1060062 h 1756177"/>
              <a:gd name="connsiteX6-2455" fmla="*/ 2150164 w 2889213"/>
              <a:gd name="connsiteY6-2456" fmla="*/ 113773 h 1756177"/>
              <a:gd name="connsiteX7-2457" fmla="*/ 1348782 w 2889213"/>
              <a:gd name="connsiteY7-2458" fmla="*/ 0 h 1756177"/>
              <a:gd name="connsiteX8-2459" fmla="*/ 1714668 w 2889213"/>
              <a:gd name="connsiteY8-2460" fmla="*/ 204372 h 1756177"/>
              <a:gd name="connsiteX9-2461" fmla="*/ 1866896 w 2889213"/>
              <a:gd name="connsiteY9-2462" fmla="*/ 462766 h 1756177"/>
              <a:gd name="connsiteX10-2463" fmla="*/ 1973469 w 2889213"/>
              <a:gd name="connsiteY10-2464" fmla="*/ 669299 h 1756177"/>
              <a:gd name="connsiteX11-2465" fmla="*/ 1866010 w 2889213"/>
              <a:gd name="connsiteY11-2466" fmla="*/ 762998 h 1756177"/>
              <a:gd name="connsiteX12-2467" fmla="*/ 2733769 w 2889213"/>
              <a:gd name="connsiteY12-2468" fmla="*/ 1271909 h 1756177"/>
              <a:gd name="connsiteX13-2469" fmla="*/ 2694623 w 2889213"/>
              <a:gd name="connsiteY13-2470" fmla="*/ 1524483 h 1756177"/>
              <a:gd name="connsiteX14-2471" fmla="*/ 2385869 w 2889213"/>
              <a:gd name="connsiteY14-2472" fmla="*/ 1470403 h 1756177"/>
              <a:gd name="connsiteX15-2473" fmla="*/ 2074819 w 2889213"/>
              <a:gd name="connsiteY15-2474" fmla="*/ 1450562 h 1756177"/>
              <a:gd name="connsiteX16-2475" fmla="*/ 1739085 w 2889213"/>
              <a:gd name="connsiteY16-2476" fmla="*/ 1756177 h 1756177"/>
              <a:gd name="connsiteX17-2477" fmla="*/ 1648664 w 2889213"/>
              <a:gd name="connsiteY17-2478" fmla="*/ 1466917 h 1756177"/>
              <a:gd name="connsiteX18-2479" fmla="*/ 1376671 w 2889213"/>
              <a:gd name="connsiteY18-2480" fmla="*/ 1585086 h 1756177"/>
              <a:gd name="connsiteX19-2481" fmla="*/ 1415819 w 2889213"/>
              <a:gd name="connsiteY19-2482" fmla="*/ 1219713 h 1756177"/>
              <a:gd name="connsiteX20-2483" fmla="*/ 665501 w 2889213"/>
              <a:gd name="connsiteY20-2484" fmla="*/ 1160992 h 1756177"/>
              <a:gd name="connsiteX21-2485" fmla="*/ 0 w 2889213"/>
              <a:gd name="connsiteY21-2486" fmla="*/ 1010928 h 1756177"/>
              <a:gd name="connsiteX22-2487" fmla="*/ 13050 w 2889213"/>
              <a:gd name="connsiteY22-2488" fmla="*/ 169268 h 1756177"/>
              <a:gd name="connsiteX23-2489" fmla="*/ 1348782 w 2889213"/>
              <a:gd name="connsiteY23-2490" fmla="*/ 0 h 1756177"/>
              <a:gd name="connsiteX0-2491" fmla="*/ 2150164 w 2889213"/>
              <a:gd name="connsiteY0-2492" fmla="*/ 113773 h 1756177"/>
              <a:gd name="connsiteX1-2493" fmla="*/ 2655476 w 2889213"/>
              <a:gd name="connsiteY1-2494" fmla="*/ 469395 h 1756177"/>
              <a:gd name="connsiteX2-2495" fmla="*/ 2828170 w 2889213"/>
              <a:gd name="connsiteY2-2496" fmla="*/ 895281 h 1756177"/>
              <a:gd name="connsiteX3-2497" fmla="*/ 2883834 w 2889213"/>
              <a:gd name="connsiteY3-2498" fmla="*/ 1193615 h 1756177"/>
              <a:gd name="connsiteX4-2499" fmla="*/ 2840612 w 2889213"/>
              <a:gd name="connsiteY4-2500" fmla="*/ 1449135 h 1756177"/>
              <a:gd name="connsiteX5-2501" fmla="*/ 2632493 w 2889213"/>
              <a:gd name="connsiteY5-2502" fmla="*/ 1060062 h 1756177"/>
              <a:gd name="connsiteX6-2503" fmla="*/ 2150164 w 2889213"/>
              <a:gd name="connsiteY6-2504" fmla="*/ 113773 h 1756177"/>
              <a:gd name="connsiteX7-2505" fmla="*/ 1348782 w 2889213"/>
              <a:gd name="connsiteY7-2506" fmla="*/ 0 h 1756177"/>
              <a:gd name="connsiteX8-2507" fmla="*/ 1714668 w 2889213"/>
              <a:gd name="connsiteY8-2508" fmla="*/ 204372 h 1756177"/>
              <a:gd name="connsiteX9-2509" fmla="*/ 1866896 w 2889213"/>
              <a:gd name="connsiteY9-2510" fmla="*/ 462766 h 1756177"/>
              <a:gd name="connsiteX10-2511" fmla="*/ 1973469 w 2889213"/>
              <a:gd name="connsiteY10-2512" fmla="*/ 669299 h 1756177"/>
              <a:gd name="connsiteX11-2513" fmla="*/ 1866010 w 2889213"/>
              <a:gd name="connsiteY11-2514" fmla="*/ 762998 h 1756177"/>
              <a:gd name="connsiteX12-2515" fmla="*/ 2733769 w 2889213"/>
              <a:gd name="connsiteY12-2516" fmla="*/ 1271909 h 1756177"/>
              <a:gd name="connsiteX13-2517" fmla="*/ 2694623 w 2889213"/>
              <a:gd name="connsiteY13-2518" fmla="*/ 1524483 h 1756177"/>
              <a:gd name="connsiteX14-2519" fmla="*/ 2385869 w 2889213"/>
              <a:gd name="connsiteY14-2520" fmla="*/ 1470403 h 1756177"/>
              <a:gd name="connsiteX15-2521" fmla="*/ 2074819 w 2889213"/>
              <a:gd name="connsiteY15-2522" fmla="*/ 1450562 h 1756177"/>
              <a:gd name="connsiteX16-2523" fmla="*/ 1739085 w 2889213"/>
              <a:gd name="connsiteY16-2524" fmla="*/ 1756177 h 1756177"/>
              <a:gd name="connsiteX17-2525" fmla="*/ 1648664 w 2889213"/>
              <a:gd name="connsiteY17-2526" fmla="*/ 1466917 h 1756177"/>
              <a:gd name="connsiteX18-2527" fmla="*/ 1376671 w 2889213"/>
              <a:gd name="connsiteY18-2528" fmla="*/ 1585086 h 1756177"/>
              <a:gd name="connsiteX19-2529" fmla="*/ 1415819 w 2889213"/>
              <a:gd name="connsiteY19-2530" fmla="*/ 1219713 h 1756177"/>
              <a:gd name="connsiteX20-2531" fmla="*/ 665501 w 2889213"/>
              <a:gd name="connsiteY20-2532" fmla="*/ 1160992 h 1756177"/>
              <a:gd name="connsiteX21-2533" fmla="*/ 0 w 2889213"/>
              <a:gd name="connsiteY21-2534" fmla="*/ 1010928 h 1756177"/>
              <a:gd name="connsiteX22-2535" fmla="*/ 13050 w 2889213"/>
              <a:gd name="connsiteY22-2536" fmla="*/ 169268 h 1756177"/>
              <a:gd name="connsiteX23-2537" fmla="*/ 1348782 w 2889213"/>
              <a:gd name="connsiteY23-2538" fmla="*/ 0 h 1756177"/>
              <a:gd name="connsiteX0-2539" fmla="*/ 2150164 w 2889213"/>
              <a:gd name="connsiteY0-2540" fmla="*/ 113773 h 1756177"/>
              <a:gd name="connsiteX1-2541" fmla="*/ 2655476 w 2889213"/>
              <a:gd name="connsiteY1-2542" fmla="*/ 469395 h 1756177"/>
              <a:gd name="connsiteX2-2543" fmla="*/ 2828170 w 2889213"/>
              <a:gd name="connsiteY2-2544" fmla="*/ 895281 h 1756177"/>
              <a:gd name="connsiteX3-2545" fmla="*/ 2883834 w 2889213"/>
              <a:gd name="connsiteY3-2546" fmla="*/ 1193615 h 1756177"/>
              <a:gd name="connsiteX4-2547" fmla="*/ 2840612 w 2889213"/>
              <a:gd name="connsiteY4-2548" fmla="*/ 1449135 h 1756177"/>
              <a:gd name="connsiteX5-2549" fmla="*/ 2632493 w 2889213"/>
              <a:gd name="connsiteY5-2550" fmla="*/ 1060062 h 1756177"/>
              <a:gd name="connsiteX6-2551" fmla="*/ 2150164 w 2889213"/>
              <a:gd name="connsiteY6-2552" fmla="*/ 113773 h 1756177"/>
              <a:gd name="connsiteX7-2553" fmla="*/ 1348782 w 2889213"/>
              <a:gd name="connsiteY7-2554" fmla="*/ 0 h 1756177"/>
              <a:gd name="connsiteX8-2555" fmla="*/ 1714668 w 2889213"/>
              <a:gd name="connsiteY8-2556" fmla="*/ 204372 h 1756177"/>
              <a:gd name="connsiteX9-2557" fmla="*/ 1866896 w 2889213"/>
              <a:gd name="connsiteY9-2558" fmla="*/ 462766 h 1756177"/>
              <a:gd name="connsiteX10-2559" fmla="*/ 1973469 w 2889213"/>
              <a:gd name="connsiteY10-2560" fmla="*/ 669299 h 1756177"/>
              <a:gd name="connsiteX11-2561" fmla="*/ 1866010 w 2889213"/>
              <a:gd name="connsiteY11-2562" fmla="*/ 762998 h 1756177"/>
              <a:gd name="connsiteX12-2563" fmla="*/ 2733769 w 2889213"/>
              <a:gd name="connsiteY12-2564" fmla="*/ 1271909 h 1756177"/>
              <a:gd name="connsiteX13-2565" fmla="*/ 2694623 w 2889213"/>
              <a:gd name="connsiteY13-2566" fmla="*/ 1524483 h 1756177"/>
              <a:gd name="connsiteX14-2567" fmla="*/ 2385869 w 2889213"/>
              <a:gd name="connsiteY14-2568" fmla="*/ 1470403 h 1756177"/>
              <a:gd name="connsiteX15-2569" fmla="*/ 2074819 w 2889213"/>
              <a:gd name="connsiteY15-2570" fmla="*/ 1450562 h 1756177"/>
              <a:gd name="connsiteX16-2571" fmla="*/ 1739085 w 2889213"/>
              <a:gd name="connsiteY16-2572" fmla="*/ 1756177 h 1756177"/>
              <a:gd name="connsiteX17-2573" fmla="*/ 1648664 w 2889213"/>
              <a:gd name="connsiteY17-2574" fmla="*/ 1466917 h 1756177"/>
              <a:gd name="connsiteX18-2575" fmla="*/ 1376671 w 2889213"/>
              <a:gd name="connsiteY18-2576" fmla="*/ 1585086 h 1756177"/>
              <a:gd name="connsiteX19-2577" fmla="*/ 1415819 w 2889213"/>
              <a:gd name="connsiteY19-2578" fmla="*/ 1219713 h 1756177"/>
              <a:gd name="connsiteX20-2579" fmla="*/ 665501 w 2889213"/>
              <a:gd name="connsiteY20-2580" fmla="*/ 1160992 h 1756177"/>
              <a:gd name="connsiteX21-2581" fmla="*/ 0 w 2889213"/>
              <a:gd name="connsiteY21-2582" fmla="*/ 1010928 h 1756177"/>
              <a:gd name="connsiteX22-2583" fmla="*/ 13050 w 2889213"/>
              <a:gd name="connsiteY22-2584" fmla="*/ 169268 h 1756177"/>
              <a:gd name="connsiteX23-2585" fmla="*/ 1348782 w 2889213"/>
              <a:gd name="connsiteY23-2586" fmla="*/ 0 h 1756177"/>
              <a:gd name="connsiteX0-2587" fmla="*/ 2150164 w 2889213"/>
              <a:gd name="connsiteY0-2588" fmla="*/ 113773 h 1756177"/>
              <a:gd name="connsiteX1-2589" fmla="*/ 2655476 w 2889213"/>
              <a:gd name="connsiteY1-2590" fmla="*/ 469395 h 1756177"/>
              <a:gd name="connsiteX2-2591" fmla="*/ 2828170 w 2889213"/>
              <a:gd name="connsiteY2-2592" fmla="*/ 895281 h 1756177"/>
              <a:gd name="connsiteX3-2593" fmla="*/ 2883834 w 2889213"/>
              <a:gd name="connsiteY3-2594" fmla="*/ 1193615 h 1756177"/>
              <a:gd name="connsiteX4-2595" fmla="*/ 2840612 w 2889213"/>
              <a:gd name="connsiteY4-2596" fmla="*/ 1449135 h 1756177"/>
              <a:gd name="connsiteX5-2597" fmla="*/ 2632493 w 2889213"/>
              <a:gd name="connsiteY5-2598" fmla="*/ 1060062 h 1756177"/>
              <a:gd name="connsiteX6-2599" fmla="*/ 2150164 w 2889213"/>
              <a:gd name="connsiteY6-2600" fmla="*/ 113773 h 1756177"/>
              <a:gd name="connsiteX7-2601" fmla="*/ 1348782 w 2889213"/>
              <a:gd name="connsiteY7-2602" fmla="*/ 0 h 1756177"/>
              <a:gd name="connsiteX8-2603" fmla="*/ 1714668 w 2889213"/>
              <a:gd name="connsiteY8-2604" fmla="*/ 204372 h 1756177"/>
              <a:gd name="connsiteX9-2605" fmla="*/ 1866896 w 2889213"/>
              <a:gd name="connsiteY9-2606" fmla="*/ 462766 h 1756177"/>
              <a:gd name="connsiteX10-2607" fmla="*/ 1973469 w 2889213"/>
              <a:gd name="connsiteY10-2608" fmla="*/ 669299 h 1756177"/>
              <a:gd name="connsiteX11-2609" fmla="*/ 1866010 w 2889213"/>
              <a:gd name="connsiteY11-2610" fmla="*/ 762998 h 1756177"/>
              <a:gd name="connsiteX12-2611" fmla="*/ 2733769 w 2889213"/>
              <a:gd name="connsiteY12-2612" fmla="*/ 1271909 h 1756177"/>
              <a:gd name="connsiteX13-2613" fmla="*/ 2694623 w 2889213"/>
              <a:gd name="connsiteY13-2614" fmla="*/ 1524483 h 1756177"/>
              <a:gd name="connsiteX14-2615" fmla="*/ 2385869 w 2889213"/>
              <a:gd name="connsiteY14-2616" fmla="*/ 1470403 h 1756177"/>
              <a:gd name="connsiteX15-2617" fmla="*/ 2074819 w 2889213"/>
              <a:gd name="connsiteY15-2618" fmla="*/ 1450562 h 1756177"/>
              <a:gd name="connsiteX16-2619" fmla="*/ 1739085 w 2889213"/>
              <a:gd name="connsiteY16-2620" fmla="*/ 1756177 h 1756177"/>
              <a:gd name="connsiteX17-2621" fmla="*/ 1648664 w 2889213"/>
              <a:gd name="connsiteY17-2622" fmla="*/ 1466917 h 1756177"/>
              <a:gd name="connsiteX18-2623" fmla="*/ 1376671 w 2889213"/>
              <a:gd name="connsiteY18-2624" fmla="*/ 1585086 h 1756177"/>
              <a:gd name="connsiteX19-2625" fmla="*/ 1415819 w 2889213"/>
              <a:gd name="connsiteY19-2626" fmla="*/ 1219713 h 1756177"/>
              <a:gd name="connsiteX20-2627" fmla="*/ 665501 w 2889213"/>
              <a:gd name="connsiteY20-2628" fmla="*/ 1160992 h 1756177"/>
              <a:gd name="connsiteX21-2629" fmla="*/ 0 w 2889213"/>
              <a:gd name="connsiteY21-2630" fmla="*/ 1010928 h 1756177"/>
              <a:gd name="connsiteX22-2631" fmla="*/ 13050 w 2889213"/>
              <a:gd name="connsiteY22-2632" fmla="*/ 169268 h 1756177"/>
              <a:gd name="connsiteX23-2633" fmla="*/ 1348782 w 2889213"/>
              <a:gd name="connsiteY23-2634" fmla="*/ 0 h 1756177"/>
              <a:gd name="connsiteX0-2635" fmla="*/ 2150164 w 2889213"/>
              <a:gd name="connsiteY0-2636" fmla="*/ 113773 h 1800430"/>
              <a:gd name="connsiteX1-2637" fmla="*/ 2655476 w 2889213"/>
              <a:gd name="connsiteY1-2638" fmla="*/ 469395 h 1800430"/>
              <a:gd name="connsiteX2-2639" fmla="*/ 2828170 w 2889213"/>
              <a:gd name="connsiteY2-2640" fmla="*/ 895281 h 1800430"/>
              <a:gd name="connsiteX3-2641" fmla="*/ 2883834 w 2889213"/>
              <a:gd name="connsiteY3-2642" fmla="*/ 1193615 h 1800430"/>
              <a:gd name="connsiteX4-2643" fmla="*/ 2840612 w 2889213"/>
              <a:gd name="connsiteY4-2644" fmla="*/ 1449135 h 1800430"/>
              <a:gd name="connsiteX5-2645" fmla="*/ 2632493 w 2889213"/>
              <a:gd name="connsiteY5-2646" fmla="*/ 1060062 h 1800430"/>
              <a:gd name="connsiteX6-2647" fmla="*/ 2150164 w 2889213"/>
              <a:gd name="connsiteY6-2648" fmla="*/ 113773 h 1800430"/>
              <a:gd name="connsiteX7-2649" fmla="*/ 1348782 w 2889213"/>
              <a:gd name="connsiteY7-2650" fmla="*/ 0 h 1800430"/>
              <a:gd name="connsiteX8-2651" fmla="*/ 1714668 w 2889213"/>
              <a:gd name="connsiteY8-2652" fmla="*/ 204372 h 1800430"/>
              <a:gd name="connsiteX9-2653" fmla="*/ 1866896 w 2889213"/>
              <a:gd name="connsiteY9-2654" fmla="*/ 462766 h 1800430"/>
              <a:gd name="connsiteX10-2655" fmla="*/ 1973469 w 2889213"/>
              <a:gd name="connsiteY10-2656" fmla="*/ 669299 h 1800430"/>
              <a:gd name="connsiteX11-2657" fmla="*/ 1866010 w 2889213"/>
              <a:gd name="connsiteY11-2658" fmla="*/ 762998 h 1800430"/>
              <a:gd name="connsiteX12-2659" fmla="*/ 2733769 w 2889213"/>
              <a:gd name="connsiteY12-2660" fmla="*/ 1271909 h 1800430"/>
              <a:gd name="connsiteX13-2661" fmla="*/ 2694623 w 2889213"/>
              <a:gd name="connsiteY13-2662" fmla="*/ 1524483 h 1800430"/>
              <a:gd name="connsiteX14-2663" fmla="*/ 2385869 w 2889213"/>
              <a:gd name="connsiteY14-2664" fmla="*/ 1470403 h 1800430"/>
              <a:gd name="connsiteX15-2665" fmla="*/ 2191986 w 2889213"/>
              <a:gd name="connsiteY15-2666" fmla="*/ 1800407 h 1800430"/>
              <a:gd name="connsiteX16-2667" fmla="*/ 2074819 w 2889213"/>
              <a:gd name="connsiteY16-2668" fmla="*/ 1450562 h 1800430"/>
              <a:gd name="connsiteX17-2669" fmla="*/ 1739085 w 2889213"/>
              <a:gd name="connsiteY17-2670" fmla="*/ 1756177 h 1800430"/>
              <a:gd name="connsiteX18-2671" fmla="*/ 1648664 w 2889213"/>
              <a:gd name="connsiteY18-2672" fmla="*/ 1466917 h 1800430"/>
              <a:gd name="connsiteX19-2673" fmla="*/ 1376671 w 2889213"/>
              <a:gd name="connsiteY19-2674" fmla="*/ 1585086 h 1800430"/>
              <a:gd name="connsiteX20-2675" fmla="*/ 1415819 w 2889213"/>
              <a:gd name="connsiteY20-2676" fmla="*/ 1219713 h 1800430"/>
              <a:gd name="connsiteX21-2677" fmla="*/ 665501 w 2889213"/>
              <a:gd name="connsiteY21-2678" fmla="*/ 1160992 h 1800430"/>
              <a:gd name="connsiteX22-2679" fmla="*/ 0 w 2889213"/>
              <a:gd name="connsiteY22-2680" fmla="*/ 1010928 h 1800430"/>
              <a:gd name="connsiteX23-2681" fmla="*/ 13050 w 2889213"/>
              <a:gd name="connsiteY23-2682" fmla="*/ 169268 h 1800430"/>
              <a:gd name="connsiteX24-2683" fmla="*/ 1348782 w 2889213"/>
              <a:gd name="connsiteY24-2684" fmla="*/ 0 h 1800430"/>
              <a:gd name="connsiteX0-2685" fmla="*/ 2150164 w 2889213"/>
              <a:gd name="connsiteY0-2686" fmla="*/ 113773 h 1800430"/>
              <a:gd name="connsiteX1-2687" fmla="*/ 2655476 w 2889213"/>
              <a:gd name="connsiteY1-2688" fmla="*/ 469395 h 1800430"/>
              <a:gd name="connsiteX2-2689" fmla="*/ 2828170 w 2889213"/>
              <a:gd name="connsiteY2-2690" fmla="*/ 895281 h 1800430"/>
              <a:gd name="connsiteX3-2691" fmla="*/ 2883834 w 2889213"/>
              <a:gd name="connsiteY3-2692" fmla="*/ 1193615 h 1800430"/>
              <a:gd name="connsiteX4-2693" fmla="*/ 2840612 w 2889213"/>
              <a:gd name="connsiteY4-2694" fmla="*/ 1449135 h 1800430"/>
              <a:gd name="connsiteX5-2695" fmla="*/ 2632493 w 2889213"/>
              <a:gd name="connsiteY5-2696" fmla="*/ 1060062 h 1800430"/>
              <a:gd name="connsiteX6-2697" fmla="*/ 2150164 w 2889213"/>
              <a:gd name="connsiteY6-2698" fmla="*/ 113773 h 1800430"/>
              <a:gd name="connsiteX7-2699" fmla="*/ 1348782 w 2889213"/>
              <a:gd name="connsiteY7-2700" fmla="*/ 0 h 1800430"/>
              <a:gd name="connsiteX8-2701" fmla="*/ 1714668 w 2889213"/>
              <a:gd name="connsiteY8-2702" fmla="*/ 204372 h 1800430"/>
              <a:gd name="connsiteX9-2703" fmla="*/ 1866896 w 2889213"/>
              <a:gd name="connsiteY9-2704" fmla="*/ 462766 h 1800430"/>
              <a:gd name="connsiteX10-2705" fmla="*/ 1973469 w 2889213"/>
              <a:gd name="connsiteY10-2706" fmla="*/ 669299 h 1800430"/>
              <a:gd name="connsiteX11-2707" fmla="*/ 1866010 w 2889213"/>
              <a:gd name="connsiteY11-2708" fmla="*/ 762998 h 1800430"/>
              <a:gd name="connsiteX12-2709" fmla="*/ 2733769 w 2889213"/>
              <a:gd name="connsiteY12-2710" fmla="*/ 1271909 h 1800430"/>
              <a:gd name="connsiteX13-2711" fmla="*/ 2694623 w 2889213"/>
              <a:gd name="connsiteY13-2712" fmla="*/ 1524483 h 1800430"/>
              <a:gd name="connsiteX14-2713" fmla="*/ 2385869 w 2889213"/>
              <a:gd name="connsiteY14-2714" fmla="*/ 1470403 h 1800430"/>
              <a:gd name="connsiteX15-2715" fmla="*/ 2191986 w 2889213"/>
              <a:gd name="connsiteY15-2716" fmla="*/ 1800407 h 1800430"/>
              <a:gd name="connsiteX16-2717" fmla="*/ 2074819 w 2889213"/>
              <a:gd name="connsiteY16-2718" fmla="*/ 1450562 h 1800430"/>
              <a:gd name="connsiteX17-2719" fmla="*/ 1739085 w 2889213"/>
              <a:gd name="connsiteY17-2720" fmla="*/ 1756177 h 1800430"/>
              <a:gd name="connsiteX18-2721" fmla="*/ 1648664 w 2889213"/>
              <a:gd name="connsiteY18-2722" fmla="*/ 1466917 h 1800430"/>
              <a:gd name="connsiteX19-2723" fmla="*/ 1376671 w 2889213"/>
              <a:gd name="connsiteY19-2724" fmla="*/ 1585086 h 1800430"/>
              <a:gd name="connsiteX20-2725" fmla="*/ 1415819 w 2889213"/>
              <a:gd name="connsiteY20-2726" fmla="*/ 1219713 h 1800430"/>
              <a:gd name="connsiteX21-2727" fmla="*/ 665501 w 2889213"/>
              <a:gd name="connsiteY21-2728" fmla="*/ 1160992 h 1800430"/>
              <a:gd name="connsiteX22-2729" fmla="*/ 0 w 2889213"/>
              <a:gd name="connsiteY22-2730" fmla="*/ 1010928 h 1800430"/>
              <a:gd name="connsiteX23-2731" fmla="*/ 13050 w 2889213"/>
              <a:gd name="connsiteY23-2732" fmla="*/ 169268 h 1800430"/>
              <a:gd name="connsiteX24-2733" fmla="*/ 1348782 w 2889213"/>
              <a:gd name="connsiteY24-2734" fmla="*/ 0 h 1800430"/>
              <a:gd name="connsiteX0-2735" fmla="*/ 2150164 w 2889213"/>
              <a:gd name="connsiteY0-2736" fmla="*/ 113773 h 1800456"/>
              <a:gd name="connsiteX1-2737" fmla="*/ 2655476 w 2889213"/>
              <a:gd name="connsiteY1-2738" fmla="*/ 469395 h 1800456"/>
              <a:gd name="connsiteX2-2739" fmla="*/ 2828170 w 2889213"/>
              <a:gd name="connsiteY2-2740" fmla="*/ 895281 h 1800456"/>
              <a:gd name="connsiteX3-2741" fmla="*/ 2883834 w 2889213"/>
              <a:gd name="connsiteY3-2742" fmla="*/ 1193615 h 1800456"/>
              <a:gd name="connsiteX4-2743" fmla="*/ 2840612 w 2889213"/>
              <a:gd name="connsiteY4-2744" fmla="*/ 1449135 h 1800456"/>
              <a:gd name="connsiteX5-2745" fmla="*/ 2632493 w 2889213"/>
              <a:gd name="connsiteY5-2746" fmla="*/ 1060062 h 1800456"/>
              <a:gd name="connsiteX6-2747" fmla="*/ 2150164 w 2889213"/>
              <a:gd name="connsiteY6-2748" fmla="*/ 113773 h 1800456"/>
              <a:gd name="connsiteX7-2749" fmla="*/ 1348782 w 2889213"/>
              <a:gd name="connsiteY7-2750" fmla="*/ 0 h 1800456"/>
              <a:gd name="connsiteX8-2751" fmla="*/ 1714668 w 2889213"/>
              <a:gd name="connsiteY8-2752" fmla="*/ 204372 h 1800456"/>
              <a:gd name="connsiteX9-2753" fmla="*/ 1866896 w 2889213"/>
              <a:gd name="connsiteY9-2754" fmla="*/ 462766 h 1800456"/>
              <a:gd name="connsiteX10-2755" fmla="*/ 1973469 w 2889213"/>
              <a:gd name="connsiteY10-2756" fmla="*/ 669299 h 1800456"/>
              <a:gd name="connsiteX11-2757" fmla="*/ 1866010 w 2889213"/>
              <a:gd name="connsiteY11-2758" fmla="*/ 762998 h 1800456"/>
              <a:gd name="connsiteX12-2759" fmla="*/ 2733769 w 2889213"/>
              <a:gd name="connsiteY12-2760" fmla="*/ 1271909 h 1800456"/>
              <a:gd name="connsiteX13-2761" fmla="*/ 2694623 w 2889213"/>
              <a:gd name="connsiteY13-2762" fmla="*/ 1524483 h 1800456"/>
              <a:gd name="connsiteX14-2763" fmla="*/ 2385869 w 2889213"/>
              <a:gd name="connsiteY14-2764" fmla="*/ 1470403 h 1800456"/>
              <a:gd name="connsiteX15-2765" fmla="*/ 2191986 w 2889213"/>
              <a:gd name="connsiteY15-2766" fmla="*/ 1800407 h 1800456"/>
              <a:gd name="connsiteX16-2767" fmla="*/ 2074819 w 2889213"/>
              <a:gd name="connsiteY16-2768" fmla="*/ 1450562 h 1800456"/>
              <a:gd name="connsiteX17-2769" fmla="*/ 1739085 w 2889213"/>
              <a:gd name="connsiteY17-2770" fmla="*/ 1756177 h 1800456"/>
              <a:gd name="connsiteX18-2771" fmla="*/ 1648664 w 2889213"/>
              <a:gd name="connsiteY18-2772" fmla="*/ 1466917 h 1800456"/>
              <a:gd name="connsiteX19-2773" fmla="*/ 1376671 w 2889213"/>
              <a:gd name="connsiteY19-2774" fmla="*/ 1585086 h 1800456"/>
              <a:gd name="connsiteX20-2775" fmla="*/ 1415819 w 2889213"/>
              <a:gd name="connsiteY20-2776" fmla="*/ 1219713 h 1800456"/>
              <a:gd name="connsiteX21-2777" fmla="*/ 665501 w 2889213"/>
              <a:gd name="connsiteY21-2778" fmla="*/ 1160992 h 1800456"/>
              <a:gd name="connsiteX22-2779" fmla="*/ 0 w 2889213"/>
              <a:gd name="connsiteY22-2780" fmla="*/ 1010928 h 1800456"/>
              <a:gd name="connsiteX23-2781" fmla="*/ 13050 w 2889213"/>
              <a:gd name="connsiteY23-2782" fmla="*/ 169268 h 1800456"/>
              <a:gd name="connsiteX24-2783" fmla="*/ 1348782 w 2889213"/>
              <a:gd name="connsiteY24-2784" fmla="*/ 0 h 1800456"/>
              <a:gd name="connsiteX0-2785" fmla="*/ 2150164 w 2889213"/>
              <a:gd name="connsiteY0-2786" fmla="*/ 113773 h 1811599"/>
              <a:gd name="connsiteX1-2787" fmla="*/ 2655476 w 2889213"/>
              <a:gd name="connsiteY1-2788" fmla="*/ 469395 h 1811599"/>
              <a:gd name="connsiteX2-2789" fmla="*/ 2828170 w 2889213"/>
              <a:gd name="connsiteY2-2790" fmla="*/ 895281 h 1811599"/>
              <a:gd name="connsiteX3-2791" fmla="*/ 2883834 w 2889213"/>
              <a:gd name="connsiteY3-2792" fmla="*/ 1193615 h 1811599"/>
              <a:gd name="connsiteX4-2793" fmla="*/ 2840612 w 2889213"/>
              <a:gd name="connsiteY4-2794" fmla="*/ 1449135 h 1811599"/>
              <a:gd name="connsiteX5-2795" fmla="*/ 2632493 w 2889213"/>
              <a:gd name="connsiteY5-2796" fmla="*/ 1060062 h 1811599"/>
              <a:gd name="connsiteX6-2797" fmla="*/ 2150164 w 2889213"/>
              <a:gd name="connsiteY6-2798" fmla="*/ 113773 h 1811599"/>
              <a:gd name="connsiteX7-2799" fmla="*/ 1348782 w 2889213"/>
              <a:gd name="connsiteY7-2800" fmla="*/ 0 h 1811599"/>
              <a:gd name="connsiteX8-2801" fmla="*/ 1714668 w 2889213"/>
              <a:gd name="connsiteY8-2802" fmla="*/ 204372 h 1811599"/>
              <a:gd name="connsiteX9-2803" fmla="*/ 1866896 w 2889213"/>
              <a:gd name="connsiteY9-2804" fmla="*/ 462766 h 1811599"/>
              <a:gd name="connsiteX10-2805" fmla="*/ 1973469 w 2889213"/>
              <a:gd name="connsiteY10-2806" fmla="*/ 669299 h 1811599"/>
              <a:gd name="connsiteX11-2807" fmla="*/ 1866010 w 2889213"/>
              <a:gd name="connsiteY11-2808" fmla="*/ 762998 h 1811599"/>
              <a:gd name="connsiteX12-2809" fmla="*/ 2733769 w 2889213"/>
              <a:gd name="connsiteY12-2810" fmla="*/ 1271909 h 1811599"/>
              <a:gd name="connsiteX13-2811" fmla="*/ 2694623 w 2889213"/>
              <a:gd name="connsiteY13-2812" fmla="*/ 1524483 h 1811599"/>
              <a:gd name="connsiteX14-2813" fmla="*/ 2385869 w 2889213"/>
              <a:gd name="connsiteY14-2814" fmla="*/ 1470403 h 1811599"/>
              <a:gd name="connsiteX15-2815" fmla="*/ 2214278 w 2889213"/>
              <a:gd name="connsiteY15-2816" fmla="*/ 1811553 h 1811599"/>
              <a:gd name="connsiteX16-2817" fmla="*/ 2074819 w 2889213"/>
              <a:gd name="connsiteY16-2818" fmla="*/ 1450562 h 1811599"/>
              <a:gd name="connsiteX17-2819" fmla="*/ 1739085 w 2889213"/>
              <a:gd name="connsiteY17-2820" fmla="*/ 1756177 h 1811599"/>
              <a:gd name="connsiteX18-2821" fmla="*/ 1648664 w 2889213"/>
              <a:gd name="connsiteY18-2822" fmla="*/ 1466917 h 1811599"/>
              <a:gd name="connsiteX19-2823" fmla="*/ 1376671 w 2889213"/>
              <a:gd name="connsiteY19-2824" fmla="*/ 1585086 h 1811599"/>
              <a:gd name="connsiteX20-2825" fmla="*/ 1415819 w 2889213"/>
              <a:gd name="connsiteY20-2826" fmla="*/ 1219713 h 1811599"/>
              <a:gd name="connsiteX21-2827" fmla="*/ 665501 w 2889213"/>
              <a:gd name="connsiteY21-2828" fmla="*/ 1160992 h 1811599"/>
              <a:gd name="connsiteX22-2829" fmla="*/ 0 w 2889213"/>
              <a:gd name="connsiteY22-2830" fmla="*/ 1010928 h 1811599"/>
              <a:gd name="connsiteX23-2831" fmla="*/ 13050 w 2889213"/>
              <a:gd name="connsiteY23-2832" fmla="*/ 169268 h 1811599"/>
              <a:gd name="connsiteX24-2833" fmla="*/ 1348782 w 2889213"/>
              <a:gd name="connsiteY24-2834" fmla="*/ 0 h 1811599"/>
              <a:gd name="connsiteX0-2835" fmla="*/ 2150164 w 2889213"/>
              <a:gd name="connsiteY0-2836" fmla="*/ 113773 h 1811553"/>
              <a:gd name="connsiteX1-2837" fmla="*/ 2655476 w 2889213"/>
              <a:gd name="connsiteY1-2838" fmla="*/ 469395 h 1811553"/>
              <a:gd name="connsiteX2-2839" fmla="*/ 2828170 w 2889213"/>
              <a:gd name="connsiteY2-2840" fmla="*/ 895281 h 1811553"/>
              <a:gd name="connsiteX3-2841" fmla="*/ 2883834 w 2889213"/>
              <a:gd name="connsiteY3-2842" fmla="*/ 1193615 h 1811553"/>
              <a:gd name="connsiteX4-2843" fmla="*/ 2840612 w 2889213"/>
              <a:gd name="connsiteY4-2844" fmla="*/ 1449135 h 1811553"/>
              <a:gd name="connsiteX5-2845" fmla="*/ 2632493 w 2889213"/>
              <a:gd name="connsiteY5-2846" fmla="*/ 1060062 h 1811553"/>
              <a:gd name="connsiteX6-2847" fmla="*/ 2150164 w 2889213"/>
              <a:gd name="connsiteY6-2848" fmla="*/ 113773 h 1811553"/>
              <a:gd name="connsiteX7-2849" fmla="*/ 1348782 w 2889213"/>
              <a:gd name="connsiteY7-2850" fmla="*/ 0 h 1811553"/>
              <a:gd name="connsiteX8-2851" fmla="*/ 1714668 w 2889213"/>
              <a:gd name="connsiteY8-2852" fmla="*/ 204372 h 1811553"/>
              <a:gd name="connsiteX9-2853" fmla="*/ 1866896 w 2889213"/>
              <a:gd name="connsiteY9-2854" fmla="*/ 462766 h 1811553"/>
              <a:gd name="connsiteX10-2855" fmla="*/ 1973469 w 2889213"/>
              <a:gd name="connsiteY10-2856" fmla="*/ 669299 h 1811553"/>
              <a:gd name="connsiteX11-2857" fmla="*/ 1866010 w 2889213"/>
              <a:gd name="connsiteY11-2858" fmla="*/ 762998 h 1811553"/>
              <a:gd name="connsiteX12-2859" fmla="*/ 2733769 w 2889213"/>
              <a:gd name="connsiteY12-2860" fmla="*/ 1271909 h 1811553"/>
              <a:gd name="connsiteX13-2861" fmla="*/ 2694623 w 2889213"/>
              <a:gd name="connsiteY13-2862" fmla="*/ 1524483 h 1811553"/>
              <a:gd name="connsiteX14-2863" fmla="*/ 2385869 w 2889213"/>
              <a:gd name="connsiteY14-2864" fmla="*/ 1470403 h 1811553"/>
              <a:gd name="connsiteX15-2865" fmla="*/ 2214278 w 2889213"/>
              <a:gd name="connsiteY15-2866" fmla="*/ 1811553 h 1811553"/>
              <a:gd name="connsiteX16-2867" fmla="*/ 2074819 w 2889213"/>
              <a:gd name="connsiteY16-2868" fmla="*/ 1450562 h 1811553"/>
              <a:gd name="connsiteX17-2869" fmla="*/ 1739085 w 2889213"/>
              <a:gd name="connsiteY17-2870" fmla="*/ 1756177 h 1811553"/>
              <a:gd name="connsiteX18-2871" fmla="*/ 1648664 w 2889213"/>
              <a:gd name="connsiteY18-2872" fmla="*/ 1466917 h 1811553"/>
              <a:gd name="connsiteX19-2873" fmla="*/ 1376671 w 2889213"/>
              <a:gd name="connsiteY19-2874" fmla="*/ 1585086 h 1811553"/>
              <a:gd name="connsiteX20-2875" fmla="*/ 1415819 w 2889213"/>
              <a:gd name="connsiteY20-2876" fmla="*/ 1219713 h 1811553"/>
              <a:gd name="connsiteX21-2877" fmla="*/ 665501 w 2889213"/>
              <a:gd name="connsiteY21-2878" fmla="*/ 1160992 h 1811553"/>
              <a:gd name="connsiteX22-2879" fmla="*/ 0 w 2889213"/>
              <a:gd name="connsiteY22-2880" fmla="*/ 1010928 h 1811553"/>
              <a:gd name="connsiteX23-2881" fmla="*/ 13050 w 2889213"/>
              <a:gd name="connsiteY23-2882" fmla="*/ 169268 h 1811553"/>
              <a:gd name="connsiteX24-2883" fmla="*/ 1348782 w 2889213"/>
              <a:gd name="connsiteY24-2884" fmla="*/ 0 h 1811553"/>
              <a:gd name="connsiteX0-2885" fmla="*/ 2150164 w 2889213"/>
              <a:gd name="connsiteY0-2886" fmla="*/ 113773 h 1811553"/>
              <a:gd name="connsiteX1-2887" fmla="*/ 2655476 w 2889213"/>
              <a:gd name="connsiteY1-2888" fmla="*/ 469395 h 1811553"/>
              <a:gd name="connsiteX2-2889" fmla="*/ 2828170 w 2889213"/>
              <a:gd name="connsiteY2-2890" fmla="*/ 895281 h 1811553"/>
              <a:gd name="connsiteX3-2891" fmla="*/ 2883834 w 2889213"/>
              <a:gd name="connsiteY3-2892" fmla="*/ 1193615 h 1811553"/>
              <a:gd name="connsiteX4-2893" fmla="*/ 2840612 w 2889213"/>
              <a:gd name="connsiteY4-2894" fmla="*/ 1449135 h 1811553"/>
              <a:gd name="connsiteX5-2895" fmla="*/ 2632493 w 2889213"/>
              <a:gd name="connsiteY5-2896" fmla="*/ 1060062 h 1811553"/>
              <a:gd name="connsiteX6-2897" fmla="*/ 2150164 w 2889213"/>
              <a:gd name="connsiteY6-2898" fmla="*/ 113773 h 1811553"/>
              <a:gd name="connsiteX7-2899" fmla="*/ 1348782 w 2889213"/>
              <a:gd name="connsiteY7-2900" fmla="*/ 0 h 1811553"/>
              <a:gd name="connsiteX8-2901" fmla="*/ 1714668 w 2889213"/>
              <a:gd name="connsiteY8-2902" fmla="*/ 204372 h 1811553"/>
              <a:gd name="connsiteX9-2903" fmla="*/ 1866896 w 2889213"/>
              <a:gd name="connsiteY9-2904" fmla="*/ 462766 h 1811553"/>
              <a:gd name="connsiteX10-2905" fmla="*/ 1973469 w 2889213"/>
              <a:gd name="connsiteY10-2906" fmla="*/ 669299 h 1811553"/>
              <a:gd name="connsiteX11-2907" fmla="*/ 1866010 w 2889213"/>
              <a:gd name="connsiteY11-2908" fmla="*/ 762998 h 1811553"/>
              <a:gd name="connsiteX12-2909" fmla="*/ 2733769 w 2889213"/>
              <a:gd name="connsiteY12-2910" fmla="*/ 1271909 h 1811553"/>
              <a:gd name="connsiteX13-2911" fmla="*/ 2694623 w 2889213"/>
              <a:gd name="connsiteY13-2912" fmla="*/ 1524483 h 1811553"/>
              <a:gd name="connsiteX14-2913" fmla="*/ 2385869 w 2889213"/>
              <a:gd name="connsiteY14-2914" fmla="*/ 1470403 h 1811553"/>
              <a:gd name="connsiteX15-2915" fmla="*/ 2214278 w 2889213"/>
              <a:gd name="connsiteY15-2916" fmla="*/ 1811553 h 1811553"/>
              <a:gd name="connsiteX16-2917" fmla="*/ 2074819 w 2889213"/>
              <a:gd name="connsiteY16-2918" fmla="*/ 1450562 h 1811553"/>
              <a:gd name="connsiteX17-2919" fmla="*/ 1739085 w 2889213"/>
              <a:gd name="connsiteY17-2920" fmla="*/ 1756177 h 1811553"/>
              <a:gd name="connsiteX18-2921" fmla="*/ 1648664 w 2889213"/>
              <a:gd name="connsiteY18-2922" fmla="*/ 1466917 h 1811553"/>
              <a:gd name="connsiteX19-2923" fmla="*/ 1376671 w 2889213"/>
              <a:gd name="connsiteY19-2924" fmla="*/ 1585086 h 1811553"/>
              <a:gd name="connsiteX20-2925" fmla="*/ 1415819 w 2889213"/>
              <a:gd name="connsiteY20-2926" fmla="*/ 1219713 h 1811553"/>
              <a:gd name="connsiteX21-2927" fmla="*/ 665501 w 2889213"/>
              <a:gd name="connsiteY21-2928" fmla="*/ 1160992 h 1811553"/>
              <a:gd name="connsiteX22-2929" fmla="*/ 0 w 2889213"/>
              <a:gd name="connsiteY22-2930" fmla="*/ 1010928 h 1811553"/>
              <a:gd name="connsiteX23-2931" fmla="*/ 13050 w 2889213"/>
              <a:gd name="connsiteY23-2932" fmla="*/ 169268 h 1811553"/>
              <a:gd name="connsiteX24-2933" fmla="*/ 1348782 w 2889213"/>
              <a:gd name="connsiteY24-2934" fmla="*/ 0 h 1811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solidFill>
            <a:srgbClr val="F9D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86430" y="955675"/>
            <a:ext cx="5706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5" name="Oval 4"/>
          <p:cNvSpPr/>
          <p:nvPr/>
        </p:nvSpPr>
        <p:spPr>
          <a:xfrm>
            <a:off x="3339373" y="149538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39373" y="235414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39373" y="319576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4072890" y="1460500"/>
            <a:ext cx="446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thiện các chức năng còn hạn chế của hệ thống.</a:t>
            </a:r>
          </a:p>
        </p:txBody>
      </p:sp>
      <p:sp>
        <p:nvSpPr>
          <p:cNvPr id="18" name="TextBox 56"/>
          <p:cNvSpPr txBox="1"/>
          <p:nvPr/>
        </p:nvSpPr>
        <p:spPr>
          <a:xfrm>
            <a:off x="4064635" y="2416810"/>
            <a:ext cx="428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linh động, đa nền tảng.</a:t>
            </a:r>
          </a:p>
        </p:txBody>
      </p:sp>
      <p:sp>
        <p:nvSpPr>
          <p:cNvPr id="21" name="TextBox 59"/>
          <p:cNvSpPr txBox="1"/>
          <p:nvPr/>
        </p:nvSpPr>
        <p:spPr>
          <a:xfrm>
            <a:off x="4064635" y="3124200"/>
            <a:ext cx="4565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chức năng “Thợ yêu thích” để thành viên có thể lưu lại danh sách thợ quan tâm.</a:t>
            </a:r>
          </a:p>
        </p:txBody>
      </p:sp>
      <p:sp>
        <p:nvSpPr>
          <p:cNvPr id="23" name="TextBox 61"/>
          <p:cNvSpPr txBox="1"/>
          <p:nvPr/>
        </p:nvSpPr>
        <p:spPr>
          <a:xfrm>
            <a:off x="3305969" y="155258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4" name="TextBox 62"/>
          <p:cNvSpPr txBox="1"/>
          <p:nvPr/>
        </p:nvSpPr>
        <p:spPr>
          <a:xfrm>
            <a:off x="3305969" y="241134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5" name="TextBox 63"/>
          <p:cNvSpPr txBox="1"/>
          <p:nvPr/>
        </p:nvSpPr>
        <p:spPr>
          <a:xfrm>
            <a:off x="3305969" y="325296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7" name="TextBox 65"/>
          <p:cNvSpPr txBox="1"/>
          <p:nvPr/>
        </p:nvSpPr>
        <p:spPr>
          <a:xfrm>
            <a:off x="4016375" y="3955415"/>
            <a:ext cx="45173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có chương trình khuyến mãi mới, hệ thống sẽ gửi thông báo qua SMS hoặc gửi email trực tiếp cho thành viên.</a:t>
            </a:r>
          </a:p>
        </p:txBody>
      </p:sp>
      <p:sp>
        <p:nvSpPr>
          <p:cNvPr id="29" name="Oval 28"/>
          <p:cNvSpPr/>
          <p:nvPr/>
        </p:nvSpPr>
        <p:spPr>
          <a:xfrm>
            <a:off x="3339373" y="404595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68"/>
          <p:cNvSpPr txBox="1"/>
          <p:nvPr/>
        </p:nvSpPr>
        <p:spPr>
          <a:xfrm>
            <a:off x="3305969" y="410315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HỆ THỐNG</a:t>
            </a:r>
          </a:p>
        </p:txBody>
      </p:sp>
      <p:sp>
        <p:nvSpPr>
          <p:cNvPr id="67" name="Donut 39"/>
          <p:cNvSpPr/>
          <p:nvPr/>
        </p:nvSpPr>
        <p:spPr>
          <a:xfrm>
            <a:off x="2035175" y="2198370"/>
            <a:ext cx="778510" cy="7473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/>
          <p:nvPr/>
        </p:nvSpPr>
        <p:spPr>
          <a:xfrm>
            <a:off x="1198245" y="1972310"/>
            <a:ext cx="674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QUÝ THẦY CÔ VÀ CÁC BẠN ĐÃ LẮNG NGHE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87613"/>
            <a:ext cx="9144000" cy="5760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4777" y="1238930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8915" y="1460500"/>
            <a:ext cx="1358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  <a:p>
            <a:endParaRPr lang="en-US" altLang="ko-KR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265" y="129120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150006" y="1238897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140200" y="1461770"/>
            <a:ext cx="167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 SỬ VẤN ĐỀ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7494" y="129180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994197" y="123883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000240" y="1461770"/>
            <a:ext cx="1868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1685" y="129047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1261516" y="3267624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83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5" name="TextBox 30"/>
          <p:cNvSpPr txBox="1"/>
          <p:nvPr/>
        </p:nvSpPr>
        <p:spPr>
          <a:xfrm>
            <a:off x="2266950" y="3366135"/>
            <a:ext cx="2851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VÀ PHẠM VI         NGHIÊN CỨU</a:t>
            </a:r>
          </a:p>
        </p:txBody>
      </p:sp>
      <p:sp>
        <p:nvSpPr>
          <p:cNvPr id="86" name="TextBox 31"/>
          <p:cNvSpPr txBox="1"/>
          <p:nvPr/>
        </p:nvSpPr>
        <p:spPr>
          <a:xfrm>
            <a:off x="1339004" y="330402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57571" y="3267624"/>
            <a:ext cx="864096" cy="1188088"/>
            <a:chOff x="2391994" y="1635646"/>
            <a:chExt cx="805454" cy="1584088"/>
          </a:xfrm>
          <a:solidFill>
            <a:schemeClr val="accent5">
              <a:lumMod val="75000"/>
            </a:schemeClr>
          </a:solidFill>
        </p:grpSpPr>
        <p:sp>
          <p:nvSpPr>
            <p:cNvPr id="88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TextBox 31"/>
          <p:cNvSpPr txBox="1"/>
          <p:nvPr/>
        </p:nvSpPr>
        <p:spPr>
          <a:xfrm>
            <a:off x="5335059" y="3321167"/>
            <a:ext cx="7091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94" name="TextBox 23"/>
          <p:cNvSpPr txBox="1"/>
          <p:nvPr/>
        </p:nvSpPr>
        <p:spPr>
          <a:xfrm>
            <a:off x="6384290" y="3411220"/>
            <a:ext cx="223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 CHÍNH CỦA ĐỀ TÀI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149988" y="822543"/>
            <a:ext cx="641794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PHÁT TRIỂN CỦA NGÀNH CÔNG NGHỆ THÔNG 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 CẦU SỬ 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 CÁC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 </a:t>
            </a:r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 KẾT NỐI - CHIA SẺ - LƯU TRỮ TRỰC 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s-ES" altLang="en-US" sz="1600" dirty="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chia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chi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941189" y="1040253"/>
            <a:ext cx="7166975" cy="491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2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Facebook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Edublogs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Project Noah,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LitPick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,,..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anose="05000000000000000000" charset="0"/>
              <a:buChar char="è"/>
            </a:pP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941189" y="1047115"/>
            <a:ext cx="610934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2"/>
          <p:cNvSpPr/>
          <p:nvPr/>
        </p:nvSpPr>
        <p:spPr>
          <a:xfrm>
            <a:off x="5404485" y="843558"/>
            <a:ext cx="2551891" cy="10289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5514340" y="979110"/>
            <a:ext cx="2301123" cy="80193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-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minh</a:t>
            </a:r>
            <a:endParaRPr lang="en-US" dirty="0"/>
          </a:p>
        </p:txBody>
      </p:sp>
      <p:sp>
        <p:nvSpPr>
          <p:cNvPr id="20" name="Rectangle 22"/>
          <p:cNvSpPr/>
          <p:nvPr/>
        </p:nvSpPr>
        <p:spPr>
          <a:xfrm>
            <a:off x="5404485" y="1989325"/>
            <a:ext cx="2551891" cy="965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5514340" y="2081400"/>
            <a:ext cx="2301123" cy="752266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đàn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&amp;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22" name="Rectangle 22"/>
          <p:cNvSpPr/>
          <p:nvPr/>
        </p:nvSpPr>
        <p:spPr>
          <a:xfrm>
            <a:off x="5404485" y="2955160"/>
            <a:ext cx="2551891" cy="881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514340" y="3046600"/>
            <a:ext cx="2301123" cy="68716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932045" y="1606246"/>
            <a:ext cx="432435" cy="103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32045" y="2384564"/>
            <a:ext cx="432435" cy="258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32045" y="2644140"/>
            <a:ext cx="432435" cy="7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2"/>
          <p:cNvSpPr/>
          <p:nvPr/>
        </p:nvSpPr>
        <p:spPr>
          <a:xfrm>
            <a:off x="5404485" y="3852587"/>
            <a:ext cx="2551891" cy="881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s 24"/>
          <p:cNvSpPr/>
          <p:nvPr/>
        </p:nvSpPr>
        <p:spPr>
          <a:xfrm>
            <a:off x="5514340" y="3944027"/>
            <a:ext cx="2301123" cy="687165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– </a:t>
            </a:r>
            <a:r>
              <a:rPr lang="en-US" dirty="0" err="1" smtClean="0"/>
              <a:t>hội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932045" y="2643505"/>
            <a:ext cx="432435" cy="161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941195" y="935990"/>
            <a:ext cx="688848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và phạm vi nghiên cứu: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733800" y="1527810"/>
            <a:ext cx="432435" cy="115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941195" y="1653540"/>
            <a:ext cx="1704340" cy="90043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NGHIÊN CỨU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4165600" y="1395817"/>
            <a:ext cx="4871601" cy="140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 học tập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Đại học Cần Thơ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phương pháp học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ĐHCT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nagyf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941195" y="3191510"/>
            <a:ext cx="1791970" cy="85217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CHÍNH 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3733165" y="3140075"/>
            <a:ext cx="432435" cy="115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4267835" y="3034665"/>
            <a:ext cx="4345940" cy="140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941195" y="3333115"/>
            <a:ext cx="1791970" cy="852170"/>
          </a:xfrm>
          <a:prstGeom prst="rect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CHÍNH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4" name="Oval 3"/>
          <p:cNvSpPr/>
          <p:nvPr/>
        </p:nvSpPr>
        <p:spPr>
          <a:xfrm>
            <a:off x="888696" y="3893046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5916" y="160624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1252315" y="1387922"/>
            <a:ext cx="3193504" cy="3224314"/>
            <a:chOff x="-1241419" y="1431052"/>
            <a:chExt cx="3193504" cy="3224314"/>
          </a:xfrm>
          <a:solidFill>
            <a:schemeClr val="accent2"/>
          </a:solidFill>
        </p:grpSpPr>
        <p:sp>
          <p:nvSpPr>
            <p:cNvPr id="8" name="Block Arc 7"/>
            <p:cNvSpPr/>
            <p:nvPr/>
          </p:nvSpPr>
          <p:spPr>
            <a:xfrm>
              <a:off x="-1241419" y="1431052"/>
              <a:ext cx="3193504" cy="3193504"/>
            </a:xfrm>
            <a:prstGeom prst="blockArc">
              <a:avLst>
                <a:gd name="adj1" fmla="val 16290582"/>
                <a:gd name="adj2" fmla="val 4576946"/>
                <a:gd name="adj3" fmla="val 9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rot="15300000">
              <a:off x="595793" y="4484150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106762" y="1377752"/>
            <a:ext cx="3540522" cy="3540522"/>
            <a:chOff x="-2052736" y="1377752"/>
            <a:chExt cx="3540522" cy="3540522"/>
          </a:xfrm>
          <a:solidFill>
            <a:schemeClr val="accent3"/>
          </a:solidFill>
        </p:grpSpPr>
        <p:sp>
          <p:nvSpPr>
            <p:cNvPr id="14" name="Block Arc 13"/>
            <p:cNvSpPr/>
            <p:nvPr/>
          </p:nvSpPr>
          <p:spPr>
            <a:xfrm>
              <a:off x="-2052736" y="1377752"/>
              <a:ext cx="3540522" cy="3540522"/>
            </a:xfrm>
            <a:prstGeom prst="blockArc">
              <a:avLst>
                <a:gd name="adj1" fmla="val 17694760"/>
                <a:gd name="adj2" fmla="val 849742"/>
                <a:gd name="adj3" fmla="val 1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12374003">
              <a:off x="1304369" y="3518776"/>
              <a:ext cx="148089" cy="19434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9"/>
          <p:cNvSpPr/>
          <p:nvPr/>
        </p:nvSpPr>
        <p:spPr>
          <a:xfrm>
            <a:off x="754715" y="1802426"/>
            <a:ext cx="317247" cy="2969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1089214" y="4092232"/>
            <a:ext cx="319043" cy="3217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941195" y="981710"/>
            <a:ext cx="652970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đóng góp chính của đề tài: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Tạo điều kiện cho khách 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ng chủ động trong việc tìm kiếm thợ phù hợp nhu cầu và tạo lịch hẹn sửa chữa hoặc khảo sát.</a:t>
            </a:r>
            <a:endParaRPr lang="vi-V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Giúp người thợ tìm được việc làm phù hợp với tay nghề tạo thêm thu nhập.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Giúp quản trị viên quản lý thông tin và truy xuất một cách  dễ dàng khi có nhu cầu.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87613"/>
            <a:ext cx="9144000" cy="576064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VÀ KẾT QUẢ THỰC HIỆN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4192" y="1346880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06575" y="1398905"/>
            <a:ext cx="2632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1680" y="13991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08681" y="2275217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42995" y="2327910"/>
            <a:ext cx="3033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USE CASES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7754" y="23281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360977" y="3252417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35270" y="3303905"/>
            <a:ext cx="370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MÔ HÌNH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38465" y="330405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1061</Words>
  <Application>Microsoft Office PowerPoint</Application>
  <PresentationFormat>On-screen Show (16:9)</PresentationFormat>
  <Paragraphs>176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Unicode MS</vt:lpstr>
      <vt:lpstr>맑은 고딕</vt:lpstr>
      <vt:lpstr>맑은 고딕</vt:lpstr>
      <vt:lpstr>Arial</vt:lpstr>
      <vt:lpstr>Times New Roman</vt:lpstr>
      <vt:lpstr>Wingdings</vt:lpstr>
      <vt:lpstr>Wingdings 3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Quyen Pham</cp:lastModifiedBy>
  <cp:revision>157</cp:revision>
  <dcterms:created xsi:type="dcterms:W3CDTF">2016-12-05T23:26:00Z</dcterms:created>
  <dcterms:modified xsi:type="dcterms:W3CDTF">2020-12-11T23:09:20Z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